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29.xml"/>
  <Override ContentType="application/vnd.openxmlformats-officedocument.presentationml.slideLayout+xml" PartName="/ppt/slideLayouts/slideLayout120.xml"/>
  <Override ContentType="application/vnd.openxmlformats-officedocument.presentationml.slideLayout+xml" PartName="/ppt/slideLayouts/slideLayout9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10.xml"/>
  <Override ContentType="application/vnd.openxmlformats-officedocument.presentationml.slideLayout+xml" PartName="/ppt/slideLayouts/slideLayout61.xml"/>
  <Override ContentType="application/vnd.openxmlformats-officedocument.presentationml.slideLayout+xml" PartName="/ppt/slideLayouts/slideLayout12.xml"/>
  <Override ContentType="application/vnd.openxmlformats-officedocument.presentationml.slideLayout+xml" PartName="/ppt/slideLayouts/slideLayout102.xml"/>
  <Override ContentType="application/vnd.openxmlformats-officedocument.presentationml.slideLayout+xml" PartName="/ppt/slideLayouts/slideLayout119.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122.xml"/>
  <Override ContentType="application/vnd.openxmlformats-officedocument.presentationml.slideLayout+xml" PartName="/ppt/slideLayouts/slideLayout49.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117.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116.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17.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12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1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28.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112.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03.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01.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18.xml"/>
  <Override ContentType="application/vnd.openxmlformats-officedocument.presentationml.slideLayout+xml" PartName="/ppt/slideLayouts/slideLayout105.xml"/>
  <Override ContentType="application/vnd.openxmlformats-officedocument.presentationml.slideLayout+xml" PartName="/ppt/slideLayouts/slideLayout118.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7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12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107.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09.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115.xml"/>
  <Override ContentType="application/vnd.openxmlformats-officedocument.presentationml.slideLayout+xml" PartName="/ppt/slideLayouts/slideLayout82.xml"/>
  <Override ContentType="application/vnd.openxmlformats-officedocument.presentationml.slideLayout+xml" PartName="/ppt/slideLayouts/slideLayout100.xml"/>
  <Override ContentType="application/vnd.openxmlformats-officedocument.presentationml.slideLayout+xml" PartName="/ppt/slideLayouts/slideLayout113.xml"/>
  <Override ContentType="application/vnd.openxmlformats-officedocument.presentationml.slideLayout+xml" PartName="/ppt/slideLayouts/slideLayout57.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771" r:id="rId5"/>
    <p:sldMasterId id="2147483772"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Lst>
  <p:sldSz cy="6858000" cx="12192000"/>
  <p:notesSz cx="6858000" cy="9144000"/>
  <p:embeddedFontLst>
    <p:embeddedFont>
      <p:font typeface="Montserrat SemiBold"/>
      <p:regular r:id="rId29"/>
      <p:bold r:id="rId30"/>
      <p:italic r:id="rId31"/>
      <p:boldItalic r:id="rId32"/>
    </p:embeddedFont>
    <p:embeddedFont>
      <p:font typeface="Red Hat Display SemiBold"/>
      <p:regular r:id="rId33"/>
      <p:bold r:id="rId34"/>
      <p:italic r:id="rId35"/>
      <p:boldItalic r:id="rId36"/>
    </p:embeddedFont>
    <p:embeddedFont>
      <p:font typeface="Red Hat Text Medium"/>
      <p:regular r:id="rId37"/>
      <p:bold r:id="rId38"/>
      <p:italic r:id="rId39"/>
      <p:boldItalic r:id="rId40"/>
    </p:embeddedFont>
    <p:embeddedFont>
      <p:font typeface="Montserrat"/>
      <p:regular r:id="rId41"/>
      <p:bold r:id="rId42"/>
      <p:italic r:id="rId43"/>
      <p:boldItalic r:id="rId44"/>
    </p:embeddedFont>
    <p:embeddedFont>
      <p:font typeface="Red Hat Display Medium"/>
      <p:regular r:id="rId45"/>
      <p:bold r:id="rId46"/>
      <p:italic r:id="rId47"/>
      <p:boldItalic r:id="rId48"/>
    </p:embeddedFont>
    <p:embeddedFont>
      <p:font typeface="Montserrat Medium"/>
      <p:regular r:id="rId49"/>
      <p:bold r:id="rId50"/>
      <p:italic r:id="rId51"/>
      <p:boldItalic r:id="rId52"/>
    </p:embeddedFont>
    <p:embeddedFont>
      <p:font typeface="Overpass"/>
      <p:regular r:id="rId53"/>
      <p:bold r:id="rId54"/>
      <p:italic r:id="rId55"/>
      <p:boldItalic r:id="rId56"/>
    </p:embeddedFont>
    <p:embeddedFont>
      <p:font typeface="Red Hat Display"/>
      <p:regular r:id="rId57"/>
      <p:bold r:id="rId58"/>
      <p:italic r:id="rId59"/>
      <p:boldItalic r:id="rId60"/>
    </p:embeddedFont>
    <p:embeddedFont>
      <p:font typeface="Montserrat ExtraBold"/>
      <p:bold r:id="rId61"/>
      <p:boldItalic r:id="rId62"/>
    </p:embeddedFont>
    <p:embeddedFont>
      <p:font typeface="Red Hat Text"/>
      <p:regular r:id="rId63"/>
      <p:bold r:id="rId64"/>
      <p:italic r:id="rId65"/>
      <p:boldItalic r:id="rId6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guide id="3" pos="558">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2EC98ABA-DF15-4254-8CC3-97A166E7962F}">
  <a:tblStyle styleId="{2EC98ABA-DF15-4254-8CC3-97A166E7962F}"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 pos="558"/>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edHatTextMedium-boldItalic.fntdata"/><Relationship Id="rId42" Type="http://schemas.openxmlformats.org/officeDocument/2006/relationships/font" Target="fonts/Montserrat-bold.fntdata"/><Relationship Id="rId41" Type="http://schemas.openxmlformats.org/officeDocument/2006/relationships/font" Target="fonts/Montserrat-regular.fntdata"/><Relationship Id="rId44" Type="http://schemas.openxmlformats.org/officeDocument/2006/relationships/font" Target="fonts/Montserrat-boldItalic.fntdata"/><Relationship Id="rId43" Type="http://schemas.openxmlformats.org/officeDocument/2006/relationships/font" Target="fonts/Montserrat-italic.fntdata"/><Relationship Id="rId46" Type="http://schemas.openxmlformats.org/officeDocument/2006/relationships/font" Target="fonts/RedHatDisplayMedium-bold.fntdata"/><Relationship Id="rId45" Type="http://schemas.openxmlformats.org/officeDocument/2006/relationships/font" Target="fonts/RedHatDisplayMedium-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font" Target="fonts/RedHatDisplayMedium-boldItalic.fntdata"/><Relationship Id="rId47" Type="http://schemas.openxmlformats.org/officeDocument/2006/relationships/font" Target="fonts/RedHatDisplayMedium-italic.fntdata"/><Relationship Id="rId49" Type="http://schemas.openxmlformats.org/officeDocument/2006/relationships/font" Target="fonts/MontserratMedium-regular.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font" Target="fonts/MontserratSemiBold-italic.fntdata"/><Relationship Id="rId30" Type="http://schemas.openxmlformats.org/officeDocument/2006/relationships/font" Target="fonts/MontserratSemiBold-bold.fntdata"/><Relationship Id="rId33" Type="http://schemas.openxmlformats.org/officeDocument/2006/relationships/font" Target="fonts/RedHatDisplaySemiBold-regular.fntdata"/><Relationship Id="rId32" Type="http://schemas.openxmlformats.org/officeDocument/2006/relationships/font" Target="fonts/MontserratSemiBold-boldItalic.fntdata"/><Relationship Id="rId35" Type="http://schemas.openxmlformats.org/officeDocument/2006/relationships/font" Target="fonts/RedHatDisplaySemiBold-italic.fntdata"/><Relationship Id="rId34" Type="http://schemas.openxmlformats.org/officeDocument/2006/relationships/font" Target="fonts/RedHatDisplaySemiBold-bold.fntdata"/><Relationship Id="rId37" Type="http://schemas.openxmlformats.org/officeDocument/2006/relationships/font" Target="fonts/RedHatTextMedium-regular.fntdata"/><Relationship Id="rId36" Type="http://schemas.openxmlformats.org/officeDocument/2006/relationships/font" Target="fonts/RedHatDisplaySemiBold-boldItalic.fntdata"/><Relationship Id="rId39" Type="http://schemas.openxmlformats.org/officeDocument/2006/relationships/font" Target="fonts/RedHatTextMedium-italic.fntdata"/><Relationship Id="rId38" Type="http://schemas.openxmlformats.org/officeDocument/2006/relationships/font" Target="fonts/RedHatTextMedium-bold.fntdata"/><Relationship Id="rId62" Type="http://schemas.openxmlformats.org/officeDocument/2006/relationships/font" Target="fonts/MontserratExtraBold-boldItalic.fntdata"/><Relationship Id="rId61" Type="http://schemas.openxmlformats.org/officeDocument/2006/relationships/font" Target="fonts/MontserratExtraBold-bold.fntdata"/><Relationship Id="rId20" Type="http://schemas.openxmlformats.org/officeDocument/2006/relationships/slide" Target="slides/slide13.xml"/><Relationship Id="rId64" Type="http://schemas.openxmlformats.org/officeDocument/2006/relationships/font" Target="fonts/RedHatText-bold.fntdata"/><Relationship Id="rId63" Type="http://schemas.openxmlformats.org/officeDocument/2006/relationships/font" Target="fonts/RedHatText-regular.fntdata"/><Relationship Id="rId22" Type="http://schemas.openxmlformats.org/officeDocument/2006/relationships/slide" Target="slides/slide15.xml"/><Relationship Id="rId66" Type="http://schemas.openxmlformats.org/officeDocument/2006/relationships/font" Target="fonts/RedHatText-boldItalic.fntdata"/><Relationship Id="rId21" Type="http://schemas.openxmlformats.org/officeDocument/2006/relationships/slide" Target="slides/slide14.xml"/><Relationship Id="rId65" Type="http://schemas.openxmlformats.org/officeDocument/2006/relationships/font" Target="fonts/RedHatText-italic.fntdata"/><Relationship Id="rId24" Type="http://schemas.openxmlformats.org/officeDocument/2006/relationships/slide" Target="slides/slide17.xml"/><Relationship Id="rId23" Type="http://schemas.openxmlformats.org/officeDocument/2006/relationships/slide" Target="slides/slide16.xml"/><Relationship Id="rId60" Type="http://schemas.openxmlformats.org/officeDocument/2006/relationships/font" Target="fonts/RedHatDisplay-boldItalic.fntdata"/><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font" Target="fonts/MontserratSemiBold-regular.fntdata"/><Relationship Id="rId51" Type="http://schemas.openxmlformats.org/officeDocument/2006/relationships/font" Target="fonts/MontserratMedium-italic.fntdata"/><Relationship Id="rId50" Type="http://schemas.openxmlformats.org/officeDocument/2006/relationships/font" Target="fonts/MontserratMedium-bold.fntdata"/><Relationship Id="rId53" Type="http://schemas.openxmlformats.org/officeDocument/2006/relationships/font" Target="fonts/Overpass-regular.fntdata"/><Relationship Id="rId52" Type="http://schemas.openxmlformats.org/officeDocument/2006/relationships/font" Target="fonts/MontserratMedium-boldItalic.fntdata"/><Relationship Id="rId11" Type="http://schemas.openxmlformats.org/officeDocument/2006/relationships/slide" Target="slides/slide4.xml"/><Relationship Id="rId55" Type="http://schemas.openxmlformats.org/officeDocument/2006/relationships/font" Target="fonts/Overpass-italic.fntdata"/><Relationship Id="rId10" Type="http://schemas.openxmlformats.org/officeDocument/2006/relationships/slide" Target="slides/slide3.xml"/><Relationship Id="rId54" Type="http://schemas.openxmlformats.org/officeDocument/2006/relationships/font" Target="fonts/Overpass-bold.fntdata"/><Relationship Id="rId13" Type="http://schemas.openxmlformats.org/officeDocument/2006/relationships/slide" Target="slides/slide6.xml"/><Relationship Id="rId57" Type="http://schemas.openxmlformats.org/officeDocument/2006/relationships/font" Target="fonts/RedHatDisplay-regular.fntdata"/><Relationship Id="rId12" Type="http://schemas.openxmlformats.org/officeDocument/2006/relationships/slide" Target="slides/slide5.xml"/><Relationship Id="rId56" Type="http://schemas.openxmlformats.org/officeDocument/2006/relationships/font" Target="fonts/Overpass-boldItalic.fntdata"/><Relationship Id="rId15" Type="http://schemas.openxmlformats.org/officeDocument/2006/relationships/slide" Target="slides/slide8.xml"/><Relationship Id="rId59" Type="http://schemas.openxmlformats.org/officeDocument/2006/relationships/font" Target="fonts/RedHatDisplay-italic.fntdata"/><Relationship Id="rId14" Type="http://schemas.openxmlformats.org/officeDocument/2006/relationships/slide" Target="slides/slide7.xml"/><Relationship Id="rId58" Type="http://schemas.openxmlformats.org/officeDocument/2006/relationships/font" Target="fonts/RedHatDisplay-bold.fntdata"/><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7" name="Shape 2137"/>
        <p:cNvGrpSpPr/>
        <p:nvPr/>
      </p:nvGrpSpPr>
      <p:grpSpPr>
        <a:xfrm>
          <a:off x="0" y="0"/>
          <a:ext cx="0" cy="0"/>
          <a:chOff x="0" y="0"/>
          <a:chExt cx="0" cy="0"/>
        </a:xfrm>
      </p:grpSpPr>
      <p:sp>
        <p:nvSpPr>
          <p:cNvPr id="2138" name="Google Shape;2138;g2af5fc9d19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9" name="Google Shape;2139;g2af5fc9d19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a:p>
          <a:p>
            <a:pPr indent="0" lvl="0" marL="0" rtl="0" algn="l">
              <a:spcBef>
                <a:spcPts val="0"/>
              </a:spcBef>
              <a:spcAft>
                <a:spcPts val="0"/>
              </a:spcAft>
              <a:buNone/>
            </a:pPr>
            <a:r>
              <a:t/>
            </a:r>
            <a:endParaRPr b="1"/>
          </a:p>
          <a:p>
            <a:pPr indent="0" lvl="0" marL="0" rtl="0" algn="l">
              <a:spcBef>
                <a:spcPts val="0"/>
              </a:spcBef>
              <a:spcAft>
                <a:spcPts val="0"/>
              </a:spcAft>
              <a:buNone/>
            </a:pPr>
            <a:r>
              <a:rPr b="1" lang="en"/>
              <a:t>Thank you Mario.</a:t>
            </a:r>
            <a:endParaRPr b="1"/>
          </a:p>
          <a:p>
            <a:pPr indent="0" lvl="0" marL="0" rtl="0" algn="l">
              <a:spcBef>
                <a:spcPts val="0"/>
              </a:spcBef>
              <a:spcAft>
                <a:spcPts val="0"/>
              </a:spcAft>
              <a:buNone/>
            </a:pPr>
            <a:r>
              <a:rPr b="1" lang="en"/>
              <a:t>On top of Podman, there is Podman Desktop.</a:t>
            </a:r>
            <a:endParaRPr b="1"/>
          </a:p>
          <a:p>
            <a:pPr indent="0" lvl="0" marL="0" rtl="0" algn="l">
              <a:spcBef>
                <a:spcPts val="0"/>
              </a:spcBef>
              <a:spcAft>
                <a:spcPts val="0"/>
              </a:spcAft>
              <a:buNone/>
            </a:pPr>
            <a:r>
              <a:t/>
            </a:r>
            <a:endParaRPr b="1"/>
          </a:p>
          <a:p>
            <a:pPr indent="0" lvl="0" marL="0" rtl="0" algn="l">
              <a:lnSpc>
                <a:spcPct val="140000"/>
              </a:lnSpc>
              <a:spcBef>
                <a:spcPts val="0"/>
              </a:spcBef>
              <a:spcAft>
                <a:spcPts val="0"/>
              </a:spcAft>
              <a:buNone/>
            </a:pPr>
            <a:r>
              <a:rPr lang="en">
                <a:solidFill>
                  <a:schemeClr val="dk1"/>
                </a:solidFill>
                <a:latin typeface="Red Hat Display"/>
                <a:ea typeface="Red Hat Display"/>
                <a:cs typeface="Red Hat Display"/>
                <a:sym typeface="Red Hat Display"/>
              </a:rPr>
              <a:t>So if you’re like me and enjoy using a mouse and not Vim to edit files, then you’ve got to give Podman Desktop a try.</a:t>
            </a:r>
            <a:endParaRPr>
              <a:solidFill>
                <a:schemeClr val="dk1"/>
              </a:solidFill>
              <a:latin typeface="Red Hat Display"/>
              <a:ea typeface="Red Hat Display"/>
              <a:cs typeface="Red Hat Display"/>
              <a:sym typeface="Red Hat Display"/>
            </a:endParaRPr>
          </a:p>
          <a:p>
            <a:pPr indent="0" lvl="0" marL="0" rtl="0" algn="l">
              <a:lnSpc>
                <a:spcPct val="140000"/>
              </a:lnSpc>
              <a:spcBef>
                <a:spcPts val="0"/>
              </a:spcBef>
              <a:spcAft>
                <a:spcPts val="0"/>
              </a:spcAft>
              <a:buNone/>
            </a:pPr>
            <a:r>
              <a:t/>
            </a:r>
            <a:endParaRPr>
              <a:solidFill>
                <a:schemeClr val="dk1"/>
              </a:solidFill>
              <a:latin typeface="Red Hat Display"/>
              <a:ea typeface="Red Hat Display"/>
              <a:cs typeface="Red Hat Display"/>
              <a:sym typeface="Red Hat Display"/>
            </a:endParaRPr>
          </a:p>
          <a:p>
            <a:pPr indent="0" lvl="0" marL="0" rtl="0" algn="l">
              <a:lnSpc>
                <a:spcPct val="140000"/>
              </a:lnSpc>
              <a:spcBef>
                <a:spcPts val="0"/>
              </a:spcBef>
              <a:spcAft>
                <a:spcPts val="0"/>
              </a:spcAft>
              <a:buClr>
                <a:schemeClr val="dk1"/>
              </a:buClr>
              <a:buSzPts val="1100"/>
              <a:buFont typeface="Arial"/>
              <a:buNone/>
            </a:pPr>
            <a:r>
              <a:rPr lang="en">
                <a:solidFill>
                  <a:schemeClr val="dk1"/>
                </a:solidFill>
                <a:latin typeface="Red Hat Display"/>
                <a:ea typeface="Red Hat Display"/>
                <a:cs typeface="Red Hat Display"/>
                <a:sym typeface="Red Hat Display"/>
              </a:rPr>
              <a:t>It manages the Podman engine for you, let’s you easily build and start containers, as well as instantly debug and enter the shell to troubleshoot, has great extensions and let’s you use your Kubeconfig to view your clusters and deploy directly to them!</a:t>
            </a:r>
            <a:endParaRPr>
              <a:solidFill>
                <a:schemeClr val="dk1"/>
              </a:solidFill>
            </a:endParaRPr>
          </a:p>
          <a:p>
            <a:pPr indent="0" lvl="0" marL="0" rtl="0" algn="l">
              <a:spcBef>
                <a:spcPts val="0"/>
              </a:spcBef>
              <a:spcAft>
                <a:spcPts val="0"/>
              </a:spcAft>
              <a:buNone/>
            </a:pPr>
            <a:r>
              <a:t/>
            </a:r>
            <a:endParaRPr b="1"/>
          </a:p>
          <a:p>
            <a:pPr indent="0" lvl="0" marL="0" rtl="0" algn="l">
              <a:spcBef>
                <a:spcPts val="0"/>
              </a:spcBef>
              <a:spcAft>
                <a:spcPts val="0"/>
              </a:spcAft>
              <a:buNone/>
            </a:pPr>
            <a:r>
              <a:t/>
            </a:r>
            <a:endParaRPr b="1"/>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2" name="Shape 2332"/>
        <p:cNvGrpSpPr/>
        <p:nvPr/>
      </p:nvGrpSpPr>
      <p:grpSpPr>
        <a:xfrm>
          <a:off x="0" y="0"/>
          <a:ext cx="0" cy="0"/>
          <a:chOff x="0" y="0"/>
          <a:chExt cx="0" cy="0"/>
        </a:xfrm>
      </p:grpSpPr>
      <p:sp>
        <p:nvSpPr>
          <p:cNvPr id="2333" name="Google Shape;2333;g31b587f42e8_0_36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4" name="Google Shape;2334;g31b587f42e8_0_36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40000"/>
              </a:lnSpc>
              <a:spcBef>
                <a:spcPts val="0"/>
              </a:spcBef>
              <a:spcAft>
                <a:spcPts val="0"/>
              </a:spcAft>
              <a:buClr>
                <a:schemeClr val="dk1"/>
              </a:buClr>
              <a:buSzPts val="1100"/>
              <a:buFont typeface="Arial"/>
              <a:buNone/>
            </a:pPr>
            <a:r>
              <a:rPr b="1" lang="en">
                <a:solidFill>
                  <a:schemeClr val="dk1"/>
                </a:solidFill>
                <a:latin typeface="Red Hat Display"/>
                <a:ea typeface="Red Hat Display"/>
                <a:cs typeface="Red Hat Display"/>
                <a:sym typeface="Red Hat Display"/>
              </a:rPr>
              <a:t>Extensibility</a:t>
            </a:r>
            <a:r>
              <a:rPr lang="en">
                <a:solidFill>
                  <a:schemeClr val="dk1"/>
                </a:solidFill>
                <a:latin typeface="Red Hat Display"/>
                <a:ea typeface="Red Hat Display"/>
                <a:cs typeface="Red Hat Display"/>
                <a:sym typeface="Red Hat Display"/>
              </a:rPr>
              <a:t>: One of the best parts about Podman Desktop is enabling developers and the community to use it as a platform for whatever your use case may be! For example, a community member helped to create the Minikube extension, there’s tons of PR’s waiting to be reviewed for other features, and you can even use existing Docker Desktop extensions within Podman Desktop. It’s all really a testament to the power of open source development, which is great</a:t>
            </a:r>
            <a:endParaRPr sz="1300">
              <a:solidFill>
                <a:schemeClr val="dk1"/>
              </a:solidFill>
              <a:highlight>
                <a:schemeClr val="lt1"/>
              </a:highlight>
              <a:latin typeface="Red Hat Display"/>
              <a:ea typeface="Red Hat Display"/>
              <a:cs typeface="Red Hat Display"/>
              <a:sym typeface="Red Hat Display"/>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5" name="Shape 2355"/>
        <p:cNvGrpSpPr/>
        <p:nvPr/>
      </p:nvGrpSpPr>
      <p:grpSpPr>
        <a:xfrm>
          <a:off x="0" y="0"/>
          <a:ext cx="0" cy="0"/>
          <a:chOff x="0" y="0"/>
          <a:chExt cx="0" cy="0"/>
        </a:xfrm>
      </p:grpSpPr>
      <p:sp>
        <p:nvSpPr>
          <p:cNvPr id="2356" name="Google Shape;2356;g32f1776efe0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7" name="Google Shape;2357;g32f1776efe0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6" name="Shape 2366"/>
        <p:cNvGrpSpPr/>
        <p:nvPr/>
      </p:nvGrpSpPr>
      <p:grpSpPr>
        <a:xfrm>
          <a:off x="0" y="0"/>
          <a:ext cx="0" cy="0"/>
          <a:chOff x="0" y="0"/>
          <a:chExt cx="0" cy="0"/>
        </a:xfrm>
      </p:grpSpPr>
      <p:sp>
        <p:nvSpPr>
          <p:cNvPr id="2367" name="Google Shape;2367;g32f1776efe0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8" name="Google Shape;2368;g32f1776efe0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2" name="Shape 2372"/>
        <p:cNvGrpSpPr/>
        <p:nvPr/>
      </p:nvGrpSpPr>
      <p:grpSpPr>
        <a:xfrm>
          <a:off x="0" y="0"/>
          <a:ext cx="0" cy="0"/>
          <a:chOff x="0" y="0"/>
          <a:chExt cx="0" cy="0"/>
        </a:xfrm>
      </p:grpSpPr>
      <p:sp>
        <p:nvSpPr>
          <p:cNvPr id="2373" name="Google Shape;2373;g32f1776efe0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4" name="Google Shape;2374;g32f1776efe0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2" name="Shape 2382"/>
        <p:cNvGrpSpPr/>
        <p:nvPr/>
      </p:nvGrpSpPr>
      <p:grpSpPr>
        <a:xfrm>
          <a:off x="0" y="0"/>
          <a:ext cx="0" cy="0"/>
          <a:chOff x="0" y="0"/>
          <a:chExt cx="0" cy="0"/>
        </a:xfrm>
      </p:grpSpPr>
      <p:sp>
        <p:nvSpPr>
          <p:cNvPr id="2383" name="Google Shape;2383;g32f1776efe0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4" name="Google Shape;2384;g32f1776efe0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8" name="Shape 2388"/>
        <p:cNvGrpSpPr/>
        <p:nvPr/>
      </p:nvGrpSpPr>
      <p:grpSpPr>
        <a:xfrm>
          <a:off x="0" y="0"/>
          <a:ext cx="0" cy="0"/>
          <a:chOff x="0" y="0"/>
          <a:chExt cx="0" cy="0"/>
        </a:xfrm>
      </p:grpSpPr>
      <p:sp>
        <p:nvSpPr>
          <p:cNvPr id="2389" name="Google Shape;2389;g32f1776efe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0" name="Google Shape;2390;g32f1776efe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4" name="Shape 2394"/>
        <p:cNvGrpSpPr/>
        <p:nvPr/>
      </p:nvGrpSpPr>
      <p:grpSpPr>
        <a:xfrm>
          <a:off x="0" y="0"/>
          <a:ext cx="0" cy="0"/>
          <a:chOff x="0" y="0"/>
          <a:chExt cx="0" cy="0"/>
        </a:xfrm>
      </p:grpSpPr>
      <p:sp>
        <p:nvSpPr>
          <p:cNvPr id="2395" name="Google Shape;2395;g32d8e2cc67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6" name="Google Shape;2396;g32d8e2cc67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0" name="Shape 2400"/>
        <p:cNvGrpSpPr/>
        <p:nvPr/>
      </p:nvGrpSpPr>
      <p:grpSpPr>
        <a:xfrm>
          <a:off x="0" y="0"/>
          <a:ext cx="0" cy="0"/>
          <a:chOff x="0" y="0"/>
          <a:chExt cx="0" cy="0"/>
        </a:xfrm>
      </p:grpSpPr>
      <p:sp>
        <p:nvSpPr>
          <p:cNvPr id="2401" name="Google Shape;2401;g31b587f42e8_0_72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2" name="Google Shape;2402;g31b587f42e8_0_72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5" name="Shape 2405"/>
        <p:cNvGrpSpPr/>
        <p:nvPr/>
      </p:nvGrpSpPr>
      <p:grpSpPr>
        <a:xfrm>
          <a:off x="0" y="0"/>
          <a:ext cx="0" cy="0"/>
          <a:chOff x="0" y="0"/>
          <a:chExt cx="0" cy="0"/>
        </a:xfrm>
      </p:grpSpPr>
      <p:sp>
        <p:nvSpPr>
          <p:cNvPr id="2406" name="Google Shape;2406;g31b587f42e8_0_28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7" name="Google Shape;2407;g31b587f42e8_0_28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a:p>
          <a:p>
            <a:pPr indent="0" lvl="0" marL="0" rtl="0" algn="l">
              <a:spcBef>
                <a:spcPts val="0"/>
              </a:spcBef>
              <a:spcAft>
                <a:spcPts val="0"/>
              </a:spcAft>
              <a:buNone/>
            </a:pPr>
            <a:r>
              <a:t/>
            </a:r>
            <a:endParaRPr b="1"/>
          </a:p>
          <a:p>
            <a:pPr indent="0" lvl="0" marL="0" rtl="0" algn="l">
              <a:spcBef>
                <a:spcPts val="0"/>
              </a:spcBef>
              <a:spcAft>
                <a:spcPts val="0"/>
              </a:spcAft>
              <a:buNone/>
            </a:pPr>
            <a:r>
              <a:rPr b="1" lang="en"/>
              <a:t>Those little seals, they are fan of kubernetes of course - and you probably heard that Podman, along with Podman Desktop are being submitted for contribution at the sandbox level for becoming CNCF projects.</a:t>
            </a:r>
            <a:endParaRPr b="1"/>
          </a:p>
          <a:p>
            <a:pPr indent="0" lvl="0" marL="0" rtl="0" algn="l">
              <a:spcBef>
                <a:spcPts val="0"/>
              </a:spcBef>
              <a:spcAft>
                <a:spcPts val="0"/>
              </a:spcAft>
              <a:buNone/>
            </a:pPr>
            <a:r>
              <a:t/>
            </a:r>
            <a:endParaRPr b="1"/>
          </a:p>
          <a:p>
            <a:pPr indent="0" lvl="0" marL="0" rtl="0" algn="l">
              <a:spcBef>
                <a:spcPts val="0"/>
              </a:spcBef>
              <a:spcAft>
                <a:spcPts val="0"/>
              </a:spcAft>
              <a:buNone/>
            </a:pPr>
            <a:r>
              <a:t/>
            </a:r>
            <a:endParaRPr b="1"/>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8" name="Shape 2418"/>
        <p:cNvGrpSpPr/>
        <p:nvPr/>
      </p:nvGrpSpPr>
      <p:grpSpPr>
        <a:xfrm>
          <a:off x="0" y="0"/>
          <a:ext cx="0" cy="0"/>
          <a:chOff x="0" y="0"/>
          <a:chExt cx="0" cy="0"/>
        </a:xfrm>
      </p:grpSpPr>
      <p:sp>
        <p:nvSpPr>
          <p:cNvPr id="2419" name="Google Shape;2419;g32f1776efe0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0" name="Google Shape;2420;g32f1776efe0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python3 -m flask run</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5" name="Shape 2155"/>
        <p:cNvGrpSpPr/>
        <p:nvPr/>
      </p:nvGrpSpPr>
      <p:grpSpPr>
        <a:xfrm>
          <a:off x="0" y="0"/>
          <a:ext cx="0" cy="0"/>
          <a:chOff x="0" y="0"/>
          <a:chExt cx="0" cy="0"/>
        </a:xfrm>
      </p:grpSpPr>
      <p:sp>
        <p:nvSpPr>
          <p:cNvPr id="2156" name="Google Shape;2156;g32ae91b27b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7" name="Google Shape;2157;g32ae91b27b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3" name="Shape 2423"/>
        <p:cNvGrpSpPr/>
        <p:nvPr/>
      </p:nvGrpSpPr>
      <p:grpSpPr>
        <a:xfrm>
          <a:off x="0" y="0"/>
          <a:ext cx="0" cy="0"/>
          <a:chOff x="0" y="0"/>
          <a:chExt cx="0" cy="0"/>
        </a:xfrm>
      </p:grpSpPr>
      <p:sp>
        <p:nvSpPr>
          <p:cNvPr id="2424" name="Google Shape;2424;g31b587f42e8_0_54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5" name="Google Shape;2425;g31b587f42e8_0_54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7" name="Shape 2447"/>
        <p:cNvGrpSpPr/>
        <p:nvPr/>
      </p:nvGrpSpPr>
      <p:grpSpPr>
        <a:xfrm>
          <a:off x="0" y="0"/>
          <a:ext cx="0" cy="0"/>
          <a:chOff x="0" y="0"/>
          <a:chExt cx="0" cy="0"/>
        </a:xfrm>
      </p:grpSpPr>
      <p:sp>
        <p:nvSpPr>
          <p:cNvPr id="2448" name="Google Shape;2448;g31b587f42e8_0_75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9" name="Google Shape;2449;g31b587f42e8_0_75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1" name="Shape 2161"/>
        <p:cNvGrpSpPr/>
        <p:nvPr/>
      </p:nvGrpSpPr>
      <p:grpSpPr>
        <a:xfrm>
          <a:off x="0" y="0"/>
          <a:ext cx="0" cy="0"/>
          <a:chOff x="0" y="0"/>
          <a:chExt cx="0" cy="0"/>
        </a:xfrm>
      </p:grpSpPr>
      <p:sp>
        <p:nvSpPr>
          <p:cNvPr id="2162" name="Google Shape;2162;g2af5fc9d192_0_27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3" name="Google Shape;2163;g2af5fc9d192_0_27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4" name="Shape 2174"/>
        <p:cNvGrpSpPr/>
        <p:nvPr/>
      </p:nvGrpSpPr>
      <p:grpSpPr>
        <a:xfrm>
          <a:off x="0" y="0"/>
          <a:ext cx="0" cy="0"/>
          <a:chOff x="0" y="0"/>
          <a:chExt cx="0" cy="0"/>
        </a:xfrm>
      </p:grpSpPr>
      <p:sp>
        <p:nvSpPr>
          <p:cNvPr id="2175" name="Google Shape;2175;g2af5fc9d192_0_12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6" name="Google Shape;2176;g2af5fc9d192_0_12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2000">
                <a:solidFill>
                  <a:schemeClr val="dk1"/>
                </a:solidFill>
              </a:rPr>
              <a:t>Stevan</a:t>
            </a:r>
            <a:endParaRPr b="1" sz="2000">
              <a:solidFill>
                <a:schemeClr val="dk1"/>
              </a:solidFill>
            </a:endParaRPr>
          </a:p>
          <a:p>
            <a:pPr indent="0" lvl="0" marL="0" rtl="0" algn="l">
              <a:spcBef>
                <a:spcPts val="0"/>
              </a:spcBef>
              <a:spcAft>
                <a:spcPts val="0"/>
              </a:spcAft>
              <a:buClr>
                <a:schemeClr val="dk1"/>
              </a:buClr>
              <a:buSzPts val="1100"/>
              <a:buFont typeface="Arial"/>
              <a:buNone/>
            </a:pPr>
            <a:r>
              <a:t/>
            </a:r>
            <a:endParaRPr b="1" sz="2000">
              <a:solidFill>
                <a:schemeClr val="dk1"/>
              </a:solidFill>
            </a:endParaRPr>
          </a:p>
          <a:p>
            <a:pPr indent="0" lvl="0" marL="0" rtl="0" algn="l">
              <a:spcBef>
                <a:spcPts val="0"/>
              </a:spcBef>
              <a:spcAft>
                <a:spcPts val="0"/>
              </a:spcAft>
              <a:buClr>
                <a:schemeClr val="dk1"/>
              </a:buClr>
              <a:buSzPts val="1100"/>
              <a:buFont typeface="Arial"/>
              <a:buNone/>
            </a:pPr>
            <a:r>
              <a:rPr b="1" lang="en" sz="2000">
                <a:solidFill>
                  <a:schemeClr val="dk1"/>
                </a:solidFill>
              </a:rPr>
              <a:t>When we started building Podman Desktop, we looked at the usual challenges… </a:t>
            </a:r>
            <a:endParaRPr b="1" sz="2000">
              <a:solidFill>
                <a:schemeClr val="dk1"/>
              </a:solidFill>
            </a:endParaRPr>
          </a:p>
          <a:p>
            <a:pPr indent="0" lvl="0" marL="0" rtl="0" algn="l">
              <a:spcBef>
                <a:spcPts val="0"/>
              </a:spcBef>
              <a:spcAft>
                <a:spcPts val="0"/>
              </a:spcAft>
              <a:buClr>
                <a:schemeClr val="dk1"/>
              </a:buClr>
              <a:buSzPts val="1100"/>
              <a:buFont typeface="Arial"/>
              <a:buNone/>
            </a:pPr>
            <a:r>
              <a:t/>
            </a:r>
            <a:endParaRPr b="1" sz="2000">
              <a:solidFill>
                <a:schemeClr val="dk1"/>
              </a:solidFill>
            </a:endParaRPr>
          </a:p>
          <a:p>
            <a:pPr indent="0" lvl="0" marL="0" rtl="0" algn="l">
              <a:spcBef>
                <a:spcPts val="0"/>
              </a:spcBef>
              <a:spcAft>
                <a:spcPts val="0"/>
              </a:spcAft>
              <a:buClr>
                <a:schemeClr val="dk1"/>
              </a:buClr>
              <a:buSzPts val="1100"/>
              <a:buFont typeface="Arial"/>
              <a:buNone/>
            </a:pPr>
            <a:r>
              <a:t/>
            </a:r>
            <a:endParaRPr b="1" sz="2000">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Developers</a:t>
            </a:r>
            <a:r>
              <a:rPr lang="en">
                <a:solidFill>
                  <a:schemeClr val="dk1"/>
                </a:solidFill>
              </a:rPr>
              <a:t>: We can kind of illustrate this here with this flow of moving from local to production for application development and deployment, where developers like myself are working with standard base images from Docker Hub or wherever it may be, with security issues in their base images or dockerfiles, using Docker Compose which can be a dead end for translating my application to Kubernetes,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Operations</a:t>
            </a:r>
            <a:r>
              <a:rPr lang="en">
                <a:solidFill>
                  <a:schemeClr val="dk1"/>
                </a:solidFill>
              </a:rPr>
              <a:t>: And on the other side, the Operations teams are working with carefully curated base images, transferring my application over and working with rootless containers by default, in the trenches with Kubernetes YAML and managed services, and this leads to a wall of discrepancies between both sides that we know as the adoption barrier to adopting and translating to cloud-native.</a:t>
            </a:r>
            <a:endParaRPr>
              <a:solidFill>
                <a:schemeClr val="dk1"/>
              </a:solidFill>
            </a:endParaRPr>
          </a:p>
          <a:p>
            <a:pPr indent="0" lvl="0" marL="0" rtl="0" algn="l">
              <a:spcBef>
                <a:spcPts val="0"/>
              </a:spcBef>
              <a:spcAft>
                <a:spcPts val="0"/>
              </a:spcAft>
              <a:buNone/>
            </a:pPr>
            <a:r>
              <a:t/>
            </a:r>
            <a:endParaRPr sz="1600">
              <a:solidFill>
                <a:schemeClr val="dk1"/>
              </a:solidFill>
              <a:latin typeface="Red Hat Display"/>
              <a:ea typeface="Red Hat Display"/>
              <a:cs typeface="Red Hat Display"/>
              <a:sym typeface="Red Hat Display"/>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8" name="Shape 2238"/>
        <p:cNvGrpSpPr/>
        <p:nvPr/>
      </p:nvGrpSpPr>
      <p:grpSpPr>
        <a:xfrm>
          <a:off x="0" y="0"/>
          <a:ext cx="0" cy="0"/>
          <a:chOff x="0" y="0"/>
          <a:chExt cx="0" cy="0"/>
        </a:xfrm>
      </p:grpSpPr>
      <p:sp>
        <p:nvSpPr>
          <p:cNvPr id="2239" name="Google Shape;2239;g2af5fc9d192_0_14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0" name="Google Shape;2240;g2af5fc9d192_0_14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b="1" sz="2000">
              <a:solidFill>
                <a:schemeClr val="dk1"/>
              </a:solidFill>
            </a:endParaRPr>
          </a:p>
          <a:p>
            <a:pPr indent="0" lvl="0" marL="0" rtl="0" algn="l">
              <a:spcBef>
                <a:spcPts val="0"/>
              </a:spcBef>
              <a:spcAft>
                <a:spcPts val="0"/>
              </a:spcAft>
              <a:buClr>
                <a:schemeClr val="dk1"/>
              </a:buClr>
              <a:buSzPts val="1100"/>
              <a:buFont typeface="Arial"/>
              <a:buNone/>
            </a:pPr>
            <a:r>
              <a:t/>
            </a:r>
            <a:endParaRPr b="1" sz="2000">
              <a:solidFill>
                <a:schemeClr val="dk1"/>
              </a:solidFill>
            </a:endParaRPr>
          </a:p>
          <a:p>
            <a:pPr indent="0" lvl="0" marL="0" rtl="0" algn="l">
              <a:lnSpc>
                <a:spcPct val="140000"/>
              </a:lnSpc>
              <a:spcBef>
                <a:spcPts val="0"/>
              </a:spcBef>
              <a:spcAft>
                <a:spcPts val="0"/>
              </a:spcAft>
              <a:buClr>
                <a:schemeClr val="dk1"/>
              </a:buClr>
              <a:buSzPts val="1100"/>
              <a:buFont typeface="Arial"/>
              <a:buNone/>
            </a:pPr>
            <a:r>
              <a:rPr b="1" lang="en">
                <a:solidFill>
                  <a:schemeClr val="dk1"/>
                </a:solidFill>
                <a:latin typeface="Red Hat Display"/>
                <a:ea typeface="Red Hat Display"/>
                <a:cs typeface="Red Hat Display"/>
                <a:sym typeface="Red Hat Display"/>
              </a:rPr>
              <a:t>Welcome</a:t>
            </a:r>
            <a:r>
              <a:rPr lang="en">
                <a:solidFill>
                  <a:schemeClr val="dk1"/>
                </a:solidFill>
                <a:latin typeface="Red Hat Display"/>
                <a:ea typeface="Red Hat Display"/>
                <a:cs typeface="Red Hat Display"/>
                <a:sym typeface="Red Hat Display"/>
              </a:rPr>
              <a:t>: So if you’re like me and enjoy using a mouse and not Vim to edit files, then you’ve got to give Podman Desktop a try. It manages the Podman engine for you, let’s you easily build and start containers, as well as instantly debug and enter the shell to troubleshoot, has great extensions and let’s you use your Kubeconfig to view your clusters and deploy directly to them!</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6" name="Shape 2256"/>
        <p:cNvGrpSpPr/>
        <p:nvPr/>
      </p:nvGrpSpPr>
      <p:grpSpPr>
        <a:xfrm>
          <a:off x="0" y="0"/>
          <a:ext cx="0" cy="0"/>
          <a:chOff x="0" y="0"/>
          <a:chExt cx="0" cy="0"/>
        </a:xfrm>
      </p:grpSpPr>
      <p:sp>
        <p:nvSpPr>
          <p:cNvPr id="2257" name="Google Shape;2257;g2af5fc9d192_0_13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8" name="Google Shape;2258;g2af5fc9d192_0_13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2000">
                <a:solidFill>
                  <a:schemeClr val="dk1"/>
                </a:solidFill>
              </a:rPr>
              <a:t>Stevan</a:t>
            </a:r>
            <a:endParaRPr b="1" sz="2000">
              <a:solidFill>
                <a:schemeClr val="dk1"/>
              </a:solidFill>
            </a:endParaRPr>
          </a:p>
          <a:p>
            <a:pPr indent="0" lvl="0" marL="0" rtl="0" algn="l">
              <a:spcBef>
                <a:spcPts val="0"/>
              </a:spcBef>
              <a:spcAft>
                <a:spcPts val="0"/>
              </a:spcAft>
              <a:buClr>
                <a:schemeClr val="dk1"/>
              </a:buClr>
              <a:buSzPts val="1100"/>
              <a:buFont typeface="Arial"/>
              <a:buNone/>
            </a:pPr>
            <a:r>
              <a:t/>
            </a:r>
            <a:endParaRPr b="1" sz="2000">
              <a:solidFill>
                <a:schemeClr val="dk1"/>
              </a:solidFill>
            </a:endParaRPr>
          </a:p>
          <a:p>
            <a:pPr indent="0" lvl="0" marL="0" rtl="0" algn="l">
              <a:spcBef>
                <a:spcPts val="0"/>
              </a:spcBef>
              <a:spcAft>
                <a:spcPts val="0"/>
              </a:spcAft>
              <a:buClr>
                <a:schemeClr val="dk1"/>
              </a:buClr>
              <a:buSzPts val="1100"/>
              <a:buFont typeface="Arial"/>
              <a:buNone/>
            </a:pPr>
            <a:r>
              <a:rPr b="1" lang="en" sz="1200">
                <a:solidFill>
                  <a:schemeClr val="dk1"/>
                </a:solidFill>
                <a:latin typeface="Red Hat Display"/>
                <a:ea typeface="Red Hat Display"/>
                <a:cs typeface="Red Hat Display"/>
                <a:sym typeface="Red Hat Display"/>
              </a:rPr>
              <a:t>Idea</a:t>
            </a:r>
            <a:r>
              <a:rPr lang="en" sz="1200">
                <a:solidFill>
                  <a:schemeClr val="dk1"/>
                </a:solidFill>
                <a:latin typeface="Red Hat Display"/>
                <a:ea typeface="Red Hat Display"/>
                <a:cs typeface="Red Hat Display"/>
                <a:sym typeface="Red Hat Display"/>
              </a:rPr>
              <a:t>: What we’re proposing with Podman Desktop is a way to simplify the workflow and application development process for containers and deployment to Kubernetes, to bring Kubernetes closer to developers, and minimize the discrepancies between local and prod environments. So today, we’ll be going from source code, to containers, to a local kubernetes cluster, and finally to a remote cluster to share our application with the world.</a:t>
            </a:r>
            <a:endParaRPr sz="1200">
              <a:solidFill>
                <a:schemeClr val="dk1"/>
              </a:solidFill>
              <a:latin typeface="Red Hat Display"/>
              <a:ea typeface="Red Hat Display"/>
              <a:cs typeface="Red Hat Display"/>
              <a:sym typeface="Red Hat Display"/>
            </a:endParaRPr>
          </a:p>
          <a:p>
            <a:pPr indent="0" lvl="0" marL="0" rtl="0" algn="l">
              <a:spcBef>
                <a:spcPts val="0"/>
              </a:spcBef>
              <a:spcAft>
                <a:spcPts val="0"/>
              </a:spcAft>
              <a:buClr>
                <a:schemeClr val="dk1"/>
              </a:buClr>
              <a:buSzPts val="1100"/>
              <a:buFont typeface="Arial"/>
              <a:buNone/>
            </a:pPr>
            <a:r>
              <a:t/>
            </a:r>
            <a:endParaRPr sz="1200">
              <a:solidFill>
                <a:schemeClr val="dk1"/>
              </a:solidFill>
              <a:latin typeface="Red Hat Display"/>
              <a:ea typeface="Red Hat Display"/>
              <a:cs typeface="Red Hat Display"/>
              <a:sym typeface="Red Hat Display"/>
            </a:endParaRPr>
          </a:p>
          <a:p>
            <a:pPr indent="0" lvl="0" marL="0" rtl="0" algn="l">
              <a:spcBef>
                <a:spcPts val="0"/>
              </a:spcBef>
              <a:spcAft>
                <a:spcPts val="0"/>
              </a:spcAft>
              <a:buClr>
                <a:schemeClr val="dk1"/>
              </a:buClr>
              <a:buSzPts val="1100"/>
              <a:buFont typeface="Arial"/>
              <a:buNone/>
            </a:pPr>
            <a:r>
              <a:rPr b="1" lang="en" sz="1200">
                <a:solidFill>
                  <a:schemeClr val="dk1"/>
                </a:solidFill>
                <a:latin typeface="Red Hat Display"/>
                <a:ea typeface="Red Hat Display"/>
                <a:cs typeface="Red Hat Display"/>
                <a:sym typeface="Red Hat Display"/>
              </a:rPr>
              <a:t>Old Notes:</a:t>
            </a:r>
            <a:br>
              <a:rPr lang="en" sz="1200">
                <a:solidFill>
                  <a:schemeClr val="dk1"/>
                </a:solidFill>
                <a:latin typeface="Red Hat Display"/>
                <a:ea typeface="Red Hat Display"/>
                <a:cs typeface="Red Hat Display"/>
                <a:sym typeface="Red Hat Display"/>
              </a:rPr>
            </a:br>
            <a:endParaRPr sz="1200">
              <a:solidFill>
                <a:schemeClr val="dk1"/>
              </a:solidFill>
              <a:latin typeface="Red Hat Display"/>
              <a:ea typeface="Red Hat Display"/>
              <a:cs typeface="Red Hat Display"/>
              <a:sym typeface="Red Hat Display"/>
            </a:endParaRPr>
          </a:p>
          <a:p>
            <a:pPr indent="0" lvl="0" marL="0" rtl="0" algn="l">
              <a:spcBef>
                <a:spcPts val="0"/>
              </a:spcBef>
              <a:spcAft>
                <a:spcPts val="0"/>
              </a:spcAft>
              <a:buClr>
                <a:schemeClr val="dk1"/>
              </a:buClr>
              <a:buSzPts val="1100"/>
              <a:buFont typeface="Arial"/>
              <a:buNone/>
            </a:pPr>
            <a:r>
              <a:rPr lang="en" sz="1200">
                <a:solidFill>
                  <a:schemeClr val="dk1"/>
                </a:solidFill>
                <a:latin typeface="Red Hat Display"/>
                <a:ea typeface="Red Hat Display"/>
                <a:cs typeface="Red Hat Display"/>
                <a:sym typeface="Red Hat Display"/>
              </a:rPr>
              <a:t>Podman Desktop </a:t>
            </a:r>
            <a:r>
              <a:rPr b="1" lang="en" sz="1200">
                <a:solidFill>
                  <a:schemeClr val="dk1"/>
                </a:solidFill>
                <a:latin typeface="Red Hat Display"/>
                <a:ea typeface="Red Hat Display"/>
                <a:cs typeface="Red Hat Display"/>
                <a:sym typeface="Red Hat Display"/>
              </a:rPr>
              <a:t>simplify</a:t>
            </a:r>
            <a:r>
              <a:rPr lang="en" sz="1200">
                <a:solidFill>
                  <a:schemeClr val="dk1"/>
                </a:solidFill>
                <a:latin typeface="Red Hat Display"/>
                <a:ea typeface="Red Hat Display"/>
                <a:cs typeface="Red Hat Display"/>
                <a:sym typeface="Red Hat Display"/>
              </a:rPr>
              <a:t> workflows and experiences working with containers when targeting production on </a:t>
            </a:r>
            <a:r>
              <a:rPr b="1" lang="en" sz="1200">
                <a:solidFill>
                  <a:schemeClr val="dk1"/>
                </a:solidFill>
                <a:latin typeface="Red Hat Display"/>
                <a:ea typeface="Red Hat Display"/>
                <a:cs typeface="Red Hat Display"/>
                <a:sym typeface="Red Hat Display"/>
              </a:rPr>
              <a:t>Kubernetes / OpenShift </a:t>
            </a:r>
            <a:r>
              <a:rPr lang="en" sz="1200">
                <a:solidFill>
                  <a:schemeClr val="dk1"/>
                </a:solidFill>
                <a:latin typeface="Red Hat Display"/>
                <a:ea typeface="Red Hat Display"/>
                <a:cs typeface="Red Hat Display"/>
                <a:sym typeface="Red Hat Display"/>
              </a:rPr>
              <a:t>by:</a:t>
            </a:r>
            <a:endParaRPr sz="1200">
              <a:solidFill>
                <a:schemeClr val="dk1"/>
              </a:solidFill>
              <a:latin typeface="Red Hat Display"/>
              <a:ea typeface="Red Hat Display"/>
              <a:cs typeface="Red Hat Display"/>
              <a:sym typeface="Red Hat Display"/>
            </a:endParaRPr>
          </a:p>
          <a:p>
            <a:pPr indent="0" lvl="0" marL="0" rtl="0" algn="l">
              <a:spcBef>
                <a:spcPts val="0"/>
              </a:spcBef>
              <a:spcAft>
                <a:spcPts val="0"/>
              </a:spcAft>
              <a:buClr>
                <a:schemeClr val="dk1"/>
              </a:buClr>
              <a:buSzPts val="1100"/>
              <a:buFont typeface="Arial"/>
              <a:buNone/>
            </a:pPr>
            <a:r>
              <a:t/>
            </a:r>
            <a:endParaRPr sz="1200">
              <a:solidFill>
                <a:schemeClr val="dk1"/>
              </a:solidFill>
              <a:latin typeface="Red Hat Display"/>
              <a:ea typeface="Red Hat Display"/>
              <a:cs typeface="Red Hat Display"/>
              <a:sym typeface="Red Hat Display"/>
            </a:endParaRPr>
          </a:p>
          <a:p>
            <a:pPr indent="-304800" lvl="0" marL="457200" rtl="0" algn="l">
              <a:spcBef>
                <a:spcPts val="0"/>
              </a:spcBef>
              <a:spcAft>
                <a:spcPts val="0"/>
              </a:spcAft>
              <a:buClr>
                <a:schemeClr val="dk1"/>
              </a:buClr>
              <a:buSzPts val="1200"/>
              <a:buFont typeface="Red Hat Display"/>
              <a:buChar char="●"/>
            </a:pPr>
            <a:r>
              <a:rPr lang="en" sz="1200">
                <a:solidFill>
                  <a:schemeClr val="dk1"/>
                </a:solidFill>
                <a:latin typeface="Red Hat Display"/>
                <a:ea typeface="Red Hat Display"/>
                <a:cs typeface="Red Hat Display"/>
                <a:sym typeface="Red Hat Display"/>
              </a:rPr>
              <a:t>Bringing Kubernetes / OpenShift closer to the developer </a:t>
            </a:r>
            <a:endParaRPr sz="1200">
              <a:solidFill>
                <a:schemeClr val="dk1"/>
              </a:solidFill>
              <a:latin typeface="Red Hat Display"/>
              <a:ea typeface="Red Hat Display"/>
              <a:cs typeface="Red Hat Display"/>
              <a:sym typeface="Red Hat Display"/>
            </a:endParaRPr>
          </a:p>
          <a:p>
            <a:pPr indent="-304800" lvl="0" marL="457200" rtl="0" algn="l">
              <a:spcBef>
                <a:spcPts val="1000"/>
              </a:spcBef>
              <a:spcAft>
                <a:spcPts val="0"/>
              </a:spcAft>
              <a:buClr>
                <a:schemeClr val="dk1"/>
              </a:buClr>
              <a:buSzPts val="1200"/>
              <a:buFont typeface="Red Hat Display"/>
              <a:buChar char="●"/>
            </a:pPr>
            <a:r>
              <a:rPr lang="en" sz="1200">
                <a:solidFill>
                  <a:schemeClr val="dk1"/>
                </a:solidFill>
                <a:latin typeface="Red Hat Display"/>
                <a:ea typeface="Red Hat Display"/>
                <a:cs typeface="Red Hat Display"/>
                <a:sym typeface="Red Hat Display"/>
              </a:rPr>
              <a:t>Minimizing the discrepancies between the desktop and target Kubernetes environments.</a:t>
            </a:r>
            <a:endParaRPr sz="2300">
              <a:solidFill>
                <a:schemeClr val="dk1"/>
              </a:solidFill>
              <a:latin typeface="Red Hat Display"/>
              <a:ea typeface="Red Hat Display"/>
              <a:cs typeface="Red Hat Display"/>
              <a:sym typeface="Red Hat Display"/>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Podman Desktop aims to bridge the gaps between developer environments and targeted production environments.</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Enabling a simplistic onboarding, to let the developers go from applications to containers, to pods and to Kubernetes.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Podman desktop can usher an application through the developer pipeline</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They can start as containers</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Be translated into pods natively in podman</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Be translated to a kubernetes pod</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This can be tested in dev sandbox or a simulated kubernetes environment</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That pod can be easily adapted for production in openshift</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7" name="Shape 2307"/>
        <p:cNvGrpSpPr/>
        <p:nvPr/>
      </p:nvGrpSpPr>
      <p:grpSpPr>
        <a:xfrm>
          <a:off x="0" y="0"/>
          <a:ext cx="0" cy="0"/>
          <a:chOff x="0" y="0"/>
          <a:chExt cx="0" cy="0"/>
        </a:xfrm>
      </p:grpSpPr>
      <p:sp>
        <p:nvSpPr>
          <p:cNvPr id="2308" name="Google Shape;2308;g31b587f42e8_0_74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9" name="Google Shape;2309;g31b587f42e8_0_74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40000"/>
              </a:lnSpc>
              <a:spcBef>
                <a:spcPts val="0"/>
              </a:spcBef>
              <a:spcAft>
                <a:spcPts val="0"/>
              </a:spcAft>
              <a:buClr>
                <a:schemeClr val="dk1"/>
              </a:buClr>
              <a:buSzPts val="1100"/>
              <a:buFont typeface="Arial"/>
              <a:buNone/>
            </a:pPr>
            <a:r>
              <a:t/>
            </a:r>
            <a:endParaRPr>
              <a:solidFill>
                <a:schemeClr val="dk1"/>
              </a:solidFill>
              <a:latin typeface="Red Hat Display"/>
              <a:ea typeface="Red Hat Display"/>
              <a:cs typeface="Red Hat Display"/>
              <a:sym typeface="Red Hat Display"/>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7" name="Shape 2317"/>
        <p:cNvGrpSpPr/>
        <p:nvPr/>
      </p:nvGrpSpPr>
      <p:grpSpPr>
        <a:xfrm>
          <a:off x="0" y="0"/>
          <a:ext cx="0" cy="0"/>
          <a:chOff x="0" y="0"/>
          <a:chExt cx="0" cy="0"/>
        </a:xfrm>
      </p:grpSpPr>
      <p:sp>
        <p:nvSpPr>
          <p:cNvPr id="2318" name="Google Shape;2318;g31b587f42e8_0_74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9" name="Google Shape;2319;g31b587f42e8_0_74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40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6" name="Shape 2326"/>
        <p:cNvGrpSpPr/>
        <p:nvPr/>
      </p:nvGrpSpPr>
      <p:grpSpPr>
        <a:xfrm>
          <a:off x="0" y="0"/>
          <a:ext cx="0" cy="0"/>
          <a:chOff x="0" y="0"/>
          <a:chExt cx="0" cy="0"/>
        </a:xfrm>
      </p:grpSpPr>
      <p:sp>
        <p:nvSpPr>
          <p:cNvPr id="2327" name="Google Shape;2327;g32b924aa6d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8" name="Google Shape;2328;g32b924aa6d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9.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8.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1.png"/><Relationship Id="rId3" Type="http://schemas.openxmlformats.org/officeDocument/2006/relationships/image" Target="../media/image7.png"/></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3.png"/><Relationship Id="rId3" Type="http://schemas.openxmlformats.org/officeDocument/2006/relationships/image" Target="../media/image46.png"/><Relationship Id="rId4" Type="http://schemas.openxmlformats.org/officeDocument/2006/relationships/image" Target="../media/image36.png"/></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3.png"/><Relationship Id="rId3" Type="http://schemas.openxmlformats.org/officeDocument/2006/relationships/image" Target="../media/image46.png"/><Relationship Id="rId4" Type="http://schemas.openxmlformats.org/officeDocument/2006/relationships/image" Target="../media/image36.png"/></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3.png"/><Relationship Id="rId3" Type="http://schemas.openxmlformats.org/officeDocument/2006/relationships/image" Target="../media/image46.png"/><Relationship Id="rId4" Type="http://schemas.openxmlformats.org/officeDocument/2006/relationships/image" Target="../media/image36.png"/></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6.png"/><Relationship Id="rId3" Type="http://schemas.openxmlformats.org/officeDocument/2006/relationships/image" Target="../media/image36.png"/></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6.png"/><Relationship Id="rId3" Type="http://schemas.openxmlformats.org/officeDocument/2006/relationships/image" Target="../media/image36.png"/></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6.png"/><Relationship Id="rId3" Type="http://schemas.openxmlformats.org/officeDocument/2006/relationships/image" Target="../media/image36.png"/></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6.png"/><Relationship Id="rId3" Type="http://schemas.openxmlformats.org/officeDocument/2006/relationships/image" Target="../media/image36.png"/></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6.png"/><Relationship Id="rId3" Type="http://schemas.openxmlformats.org/officeDocument/2006/relationships/image" Target="../media/image36.png"/></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6.png"/><Relationship Id="rId3" Type="http://schemas.openxmlformats.org/officeDocument/2006/relationships/image" Target="../media/image36.png"/></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6.png"/><Relationship Id="rId3" Type="http://schemas.openxmlformats.org/officeDocument/2006/relationships/image" Target="../media/image36.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2.png"/><Relationship Id="rId3" Type="http://schemas.openxmlformats.org/officeDocument/2006/relationships/image" Target="../media/image9.png"/><Relationship Id="rId4" Type="http://schemas.openxmlformats.org/officeDocument/2006/relationships/image" Target="../media/image6.png"/></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8.png"/><Relationship Id="rId3" Type="http://schemas.openxmlformats.org/officeDocument/2006/relationships/image" Target="../media/image47.png"/></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6.png"/><Relationship Id="rId3" Type="http://schemas.openxmlformats.org/officeDocument/2006/relationships/image" Target="../media/image36.png"/></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6.png"/><Relationship Id="rId3" Type="http://schemas.openxmlformats.org/officeDocument/2006/relationships/image" Target="../media/image36.png"/></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6.png"/></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6.png"/></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6.png"/></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6.png"/></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6.png"/></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6.png"/></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6.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2.png"/><Relationship Id="rId3" Type="http://schemas.openxmlformats.org/officeDocument/2006/relationships/image" Target="../media/image9.png"/><Relationship Id="rId4" Type="http://schemas.openxmlformats.org/officeDocument/2006/relationships/image" Target="../media/image6.png"/></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3.png"/></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3.png"/></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6.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 Id="rId3" Type="http://schemas.openxmlformats.org/officeDocument/2006/relationships/image" Target="../media/image6.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9.png"/><Relationship Id="rId3" Type="http://schemas.openxmlformats.org/officeDocument/2006/relationships/image" Target="../media/image20.png"/><Relationship Id="rId4" Type="http://schemas.openxmlformats.org/officeDocument/2006/relationships/image" Target="../media/image9.png"/><Relationship Id="rId5" Type="http://schemas.openxmlformats.org/officeDocument/2006/relationships/image" Target="../media/image6.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7.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 Id="rId3" Type="http://schemas.openxmlformats.org/officeDocument/2006/relationships/image" Target="../media/image6.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9.png"/><Relationship Id="rId3" Type="http://schemas.openxmlformats.org/officeDocument/2006/relationships/image" Target="../media/image20.png"/><Relationship Id="rId4" Type="http://schemas.openxmlformats.org/officeDocument/2006/relationships/image" Target="../media/image2.png"/><Relationship Id="rId9" Type="http://schemas.openxmlformats.org/officeDocument/2006/relationships/image" Target="../media/image6.png"/><Relationship Id="rId5" Type="http://schemas.openxmlformats.org/officeDocument/2006/relationships/image" Target="../media/image14.png"/><Relationship Id="rId6" Type="http://schemas.openxmlformats.org/officeDocument/2006/relationships/image" Target="../media/image1.png"/><Relationship Id="rId7" Type="http://schemas.openxmlformats.org/officeDocument/2006/relationships/image" Target="../media/image3.png"/><Relationship Id="rId8" Type="http://schemas.openxmlformats.org/officeDocument/2006/relationships/image" Target="../media/image9.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4.png"/><Relationship Id="rId4" Type="http://schemas.openxmlformats.org/officeDocument/2006/relationships/image" Target="../media/image7.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6.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6.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6.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4.png"/><Relationship Id="rId4" Type="http://schemas.openxmlformats.org/officeDocument/2006/relationships/image" Target="../media/image2.png"/><Relationship Id="rId5" Type="http://schemas.openxmlformats.org/officeDocument/2006/relationships/image" Target="../media/image14.png"/><Relationship Id="rId6" Type="http://schemas.openxmlformats.org/officeDocument/2006/relationships/image" Target="../media/image1.png"/><Relationship Id="rId7" Type="http://schemas.openxmlformats.org/officeDocument/2006/relationships/image" Target="../media/image3.png"/><Relationship Id="rId8" Type="http://schemas.openxmlformats.org/officeDocument/2006/relationships/image" Target="../media/image7.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7.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7.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7.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7.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7.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1.png"/><Relationship Id="rId3" Type="http://schemas.openxmlformats.org/officeDocument/2006/relationships/image" Target="../media/image20.png"/><Relationship Id="rId4" Type="http://schemas.openxmlformats.org/officeDocument/2006/relationships/image" Target="../media/image9.png"/><Relationship Id="rId5" Type="http://schemas.openxmlformats.org/officeDocument/2006/relationships/image" Target="../media/image6.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7.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7.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23.png"/><Relationship Id="rId4" Type="http://schemas.openxmlformats.org/officeDocument/2006/relationships/image" Target="../media/image7.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5.png"/><Relationship Id="rId4" Type="http://schemas.openxmlformats.org/officeDocument/2006/relationships/image" Target="../media/image7.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5.png"/><Relationship Id="rId4" Type="http://schemas.openxmlformats.org/officeDocument/2006/relationships/image" Target="../media/image7.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7.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7.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7.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7.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7.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1.png"/><Relationship Id="rId3" Type="http://schemas.openxmlformats.org/officeDocument/2006/relationships/image" Target="../media/image20.png"/><Relationship Id="rId4" Type="http://schemas.openxmlformats.org/officeDocument/2006/relationships/image" Target="../media/image9.png"/><Relationship Id="rId5" Type="http://schemas.openxmlformats.org/officeDocument/2006/relationships/image" Target="../media/image10.png"/><Relationship Id="rId6" Type="http://schemas.openxmlformats.org/officeDocument/2006/relationships/image" Target="../media/image13.png"/><Relationship Id="rId7" Type="http://schemas.openxmlformats.org/officeDocument/2006/relationships/image" Target="../media/image11.png"/><Relationship Id="rId8" Type="http://schemas.openxmlformats.org/officeDocument/2006/relationships/image" Target="../media/image12.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7.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9.png"/><Relationship Id="rId3" Type="http://schemas.openxmlformats.org/officeDocument/2006/relationships/image" Target="../media/image29.png"/><Relationship Id="rId4" Type="http://schemas.openxmlformats.org/officeDocument/2006/relationships/image" Target="../media/image36.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9.png"/><Relationship Id="rId3" Type="http://schemas.openxmlformats.org/officeDocument/2006/relationships/image" Target="../media/image2.png"/><Relationship Id="rId4" Type="http://schemas.openxmlformats.org/officeDocument/2006/relationships/image" Target="../media/image14.png"/><Relationship Id="rId5" Type="http://schemas.openxmlformats.org/officeDocument/2006/relationships/image" Target="../media/image1.png"/><Relationship Id="rId6" Type="http://schemas.openxmlformats.org/officeDocument/2006/relationships/image" Target="../media/image3.png"/><Relationship Id="rId7" Type="http://schemas.openxmlformats.org/officeDocument/2006/relationships/image" Target="../media/image29.png"/><Relationship Id="rId8" Type="http://schemas.openxmlformats.org/officeDocument/2006/relationships/image" Target="../media/image36.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 Id="rId3" Type="http://schemas.openxmlformats.org/officeDocument/2006/relationships/image" Target="../media/image29.png"/><Relationship Id="rId4" Type="http://schemas.openxmlformats.org/officeDocument/2006/relationships/image" Target="../media/image36.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 Id="rId3" Type="http://schemas.openxmlformats.org/officeDocument/2006/relationships/image" Target="../media/image2.png"/><Relationship Id="rId4" Type="http://schemas.openxmlformats.org/officeDocument/2006/relationships/image" Target="../media/image14.png"/><Relationship Id="rId5" Type="http://schemas.openxmlformats.org/officeDocument/2006/relationships/image" Target="../media/image1.png"/><Relationship Id="rId6" Type="http://schemas.openxmlformats.org/officeDocument/2006/relationships/image" Target="../media/image3.png"/><Relationship Id="rId7" Type="http://schemas.openxmlformats.org/officeDocument/2006/relationships/image" Target="../media/image29.png"/><Relationship Id="rId8" Type="http://schemas.openxmlformats.org/officeDocument/2006/relationships/image" Target="../media/image36.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7.png"/><Relationship Id="rId3" Type="http://schemas.openxmlformats.org/officeDocument/2006/relationships/image" Target="../media/image29.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7.png"/><Relationship Id="rId3" Type="http://schemas.openxmlformats.org/officeDocument/2006/relationships/image" Target="../media/image10.png"/><Relationship Id="rId4" Type="http://schemas.openxmlformats.org/officeDocument/2006/relationships/image" Target="../media/image13.png"/><Relationship Id="rId5" Type="http://schemas.openxmlformats.org/officeDocument/2006/relationships/image" Target="../media/image11.png"/><Relationship Id="rId6" Type="http://schemas.openxmlformats.org/officeDocument/2006/relationships/image" Target="../media/image12.png"/><Relationship Id="rId7" Type="http://schemas.openxmlformats.org/officeDocument/2006/relationships/image" Target="../media/image29.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6.png"/><Relationship Id="rId3" Type="http://schemas.openxmlformats.org/officeDocument/2006/relationships/image" Target="../media/image46.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9.png"/><Relationship Id="rId3" Type="http://schemas.openxmlformats.org/officeDocument/2006/relationships/image" Target="../media/image46.png"/><Relationship Id="rId4" Type="http://schemas.openxmlformats.org/officeDocument/2006/relationships/image" Target="../media/image47.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1.png"/><Relationship Id="rId3" Type="http://schemas.openxmlformats.org/officeDocument/2006/relationships/image" Target="../media/image48.png"/><Relationship Id="rId4" Type="http://schemas.openxmlformats.org/officeDocument/2006/relationships/image" Target="../media/image36.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1.png"/><Relationship Id="rId3" Type="http://schemas.openxmlformats.org/officeDocument/2006/relationships/image" Target="../media/image48.png"/><Relationship Id="rId4" Type="http://schemas.openxmlformats.org/officeDocument/2006/relationships/image" Target="../media/image36.pn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2.png"/><Relationship Id="rId3" Type="http://schemas.openxmlformats.org/officeDocument/2006/relationships/image" Target="../media/image36.png"/><Relationship Id="rId4" Type="http://schemas.openxmlformats.org/officeDocument/2006/relationships/image" Target="../media/image46.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2.png"/><Relationship Id="rId3" Type="http://schemas.openxmlformats.org/officeDocument/2006/relationships/image" Target="../media/image46.png"/><Relationship Id="rId4" Type="http://schemas.openxmlformats.org/officeDocument/2006/relationships/image" Target="../media/image36.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9.png"/><Relationship Id="rId3" Type="http://schemas.openxmlformats.org/officeDocument/2006/relationships/image" Target="../media/image6.pn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4.png"/><Relationship Id="rId3" Type="http://schemas.openxmlformats.org/officeDocument/2006/relationships/image" Target="../media/image46.png"/><Relationship Id="rId4" Type="http://schemas.openxmlformats.org/officeDocument/2006/relationships/image" Target="../media/image36.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9.png"/><Relationship Id="rId3" Type="http://schemas.openxmlformats.org/officeDocument/2006/relationships/image" Target="../media/image46.png"/><Relationship Id="rId4" Type="http://schemas.openxmlformats.org/officeDocument/2006/relationships/image" Target="../media/image36.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1.png"/><Relationship Id="rId3" Type="http://schemas.openxmlformats.org/officeDocument/2006/relationships/image" Target="../media/image48.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6.png"/><Relationship Id="rId3" Type="http://schemas.openxmlformats.org/officeDocument/2006/relationships/image" Target="../media/image36.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6.png"/><Relationship Id="rId3" Type="http://schemas.openxmlformats.org/officeDocument/2006/relationships/image" Target="../media/image36.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6.png"/><Relationship Id="rId3" Type="http://schemas.openxmlformats.org/officeDocument/2006/relationships/image" Target="../media/image36.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0.png"/><Relationship Id="rId3" Type="http://schemas.openxmlformats.org/officeDocument/2006/relationships/image" Target="../media/image46.png"/><Relationship Id="rId4" Type="http://schemas.openxmlformats.org/officeDocument/2006/relationships/image" Target="../media/image36.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6.png"/><Relationship Id="rId3" Type="http://schemas.openxmlformats.org/officeDocument/2006/relationships/image" Target="../media/image36.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6.png"/><Relationship Id="rId3" Type="http://schemas.openxmlformats.org/officeDocument/2006/relationships/image" Target="../media/image36.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6.png"/><Relationship Id="rId3" Type="http://schemas.openxmlformats.org/officeDocument/2006/relationships/image" Target="../media/image36.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1.png"/><Relationship Id="rId3" Type="http://schemas.openxmlformats.org/officeDocument/2006/relationships/image" Target="../media/image7.pn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6.png"/><Relationship Id="rId3" Type="http://schemas.openxmlformats.org/officeDocument/2006/relationships/image" Target="../media/image36.pn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6.png"/><Relationship Id="rId3" Type="http://schemas.openxmlformats.org/officeDocument/2006/relationships/image" Target="../media/image36.png"/></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6.png"/><Relationship Id="rId3" Type="http://schemas.openxmlformats.org/officeDocument/2006/relationships/image" Target="../media/image36.png"/></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6.png"/><Relationship Id="rId3" Type="http://schemas.openxmlformats.org/officeDocument/2006/relationships/image" Target="../media/image36.png"/></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6.png"/><Relationship Id="rId3" Type="http://schemas.openxmlformats.org/officeDocument/2006/relationships/image" Target="../media/image36.png"/></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6.png"/><Relationship Id="rId3" Type="http://schemas.openxmlformats.org/officeDocument/2006/relationships/image" Target="../media/image36.png"/></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6.png"/><Relationship Id="rId3" Type="http://schemas.openxmlformats.org/officeDocument/2006/relationships/image" Target="../media/image36.png"/></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6.png"/><Relationship Id="rId3" Type="http://schemas.openxmlformats.org/officeDocument/2006/relationships/image" Target="../media/image36.png"/></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6.png"/><Relationship Id="rId3" Type="http://schemas.openxmlformats.org/officeDocument/2006/relationships/image" Target="../media/image36.png"/></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6.png"/><Relationship Id="rId3" Type="http://schemas.openxmlformats.org/officeDocument/2006/relationships/image" Target="../media/image36.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1 title" type="title">
  <p:cSld name="TITLE">
    <p:bg>
      <p:bgPr>
        <a:solidFill>
          <a:schemeClr val="lt1"/>
        </a:solidFill>
      </p:bgPr>
    </p:bg>
    <p:spTree>
      <p:nvGrpSpPr>
        <p:cNvPr id="9" name="Shape 9"/>
        <p:cNvGrpSpPr/>
        <p:nvPr/>
      </p:nvGrpSpPr>
      <p:grpSpPr>
        <a:xfrm>
          <a:off x="0" y="0"/>
          <a:ext cx="0" cy="0"/>
          <a:chOff x="0" y="0"/>
          <a:chExt cx="0" cy="0"/>
        </a:xfrm>
      </p:grpSpPr>
      <p:pic>
        <p:nvPicPr>
          <p:cNvPr id="10" name="Google Shape;10;p2"/>
          <p:cNvPicPr preferRelativeResize="0"/>
          <p:nvPr/>
        </p:nvPicPr>
        <p:blipFill>
          <a:blip r:embed="rId2">
            <a:alphaModFix/>
          </a:blip>
          <a:stretch>
            <a:fillRect/>
          </a:stretch>
        </p:blipFill>
        <p:spPr>
          <a:xfrm>
            <a:off x="0" y="0"/>
            <a:ext cx="12192002" cy="5878874"/>
          </a:xfrm>
          <a:prstGeom prst="rect">
            <a:avLst/>
          </a:prstGeom>
          <a:noFill/>
          <a:ln>
            <a:noFill/>
          </a:ln>
        </p:spPr>
      </p:pic>
      <p:sp>
        <p:nvSpPr>
          <p:cNvPr id="11" name="Google Shape;11;p2"/>
          <p:cNvSpPr/>
          <p:nvPr/>
        </p:nvSpPr>
        <p:spPr>
          <a:xfrm>
            <a:off x="9617175" y="5878875"/>
            <a:ext cx="2574900" cy="979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ph idx="1" type="subTitle"/>
          </p:nvPr>
        </p:nvSpPr>
        <p:spPr>
          <a:xfrm>
            <a:off x="2007525" y="3521825"/>
            <a:ext cx="7533300" cy="9144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Clr>
                <a:schemeClr val="lt1"/>
              </a:buClr>
              <a:buSzPts val="2800"/>
              <a:buFont typeface="Red Hat Display"/>
              <a:buNone/>
              <a:defRPr sz="2800">
                <a:solidFill>
                  <a:schemeClr val="lt1"/>
                </a:solidFill>
                <a:latin typeface="Red Hat Display"/>
                <a:ea typeface="Red Hat Display"/>
                <a:cs typeface="Red Hat Display"/>
                <a:sym typeface="Red Hat Display"/>
              </a:defRPr>
            </a:lvl1pPr>
            <a:lvl2pPr lvl="1" rtl="0">
              <a:lnSpc>
                <a:spcPct val="100000"/>
              </a:lnSpc>
              <a:spcBef>
                <a:spcPts val="0"/>
              </a:spcBef>
              <a:spcAft>
                <a:spcPts val="0"/>
              </a:spcAft>
              <a:buClr>
                <a:schemeClr val="lt1"/>
              </a:buClr>
              <a:buSzPts val="2400"/>
              <a:buNone/>
              <a:defRPr sz="2400">
                <a:solidFill>
                  <a:schemeClr val="lt1"/>
                </a:solidFill>
              </a:defRPr>
            </a:lvl2pPr>
            <a:lvl3pPr lvl="2" rtl="0">
              <a:lnSpc>
                <a:spcPct val="100000"/>
              </a:lnSpc>
              <a:spcBef>
                <a:spcPts val="0"/>
              </a:spcBef>
              <a:spcAft>
                <a:spcPts val="0"/>
              </a:spcAft>
              <a:buClr>
                <a:schemeClr val="lt1"/>
              </a:buClr>
              <a:buSzPts val="2400"/>
              <a:buNone/>
              <a:defRPr sz="2400">
                <a:solidFill>
                  <a:schemeClr val="lt1"/>
                </a:solidFill>
              </a:defRPr>
            </a:lvl3pPr>
            <a:lvl4pPr lvl="3" rtl="0">
              <a:lnSpc>
                <a:spcPct val="100000"/>
              </a:lnSpc>
              <a:spcBef>
                <a:spcPts val="0"/>
              </a:spcBef>
              <a:spcAft>
                <a:spcPts val="0"/>
              </a:spcAft>
              <a:buClr>
                <a:schemeClr val="lt1"/>
              </a:buClr>
              <a:buSzPts val="2400"/>
              <a:buNone/>
              <a:defRPr sz="2400">
                <a:solidFill>
                  <a:schemeClr val="lt1"/>
                </a:solidFill>
              </a:defRPr>
            </a:lvl4pPr>
            <a:lvl5pPr lvl="4" rtl="0">
              <a:lnSpc>
                <a:spcPct val="100000"/>
              </a:lnSpc>
              <a:spcBef>
                <a:spcPts val="0"/>
              </a:spcBef>
              <a:spcAft>
                <a:spcPts val="0"/>
              </a:spcAft>
              <a:buClr>
                <a:schemeClr val="lt1"/>
              </a:buClr>
              <a:buSzPts val="2400"/>
              <a:buNone/>
              <a:defRPr sz="2400">
                <a:solidFill>
                  <a:schemeClr val="lt1"/>
                </a:solidFill>
              </a:defRPr>
            </a:lvl5pPr>
            <a:lvl6pPr lvl="5" rtl="0">
              <a:lnSpc>
                <a:spcPct val="100000"/>
              </a:lnSpc>
              <a:spcBef>
                <a:spcPts val="0"/>
              </a:spcBef>
              <a:spcAft>
                <a:spcPts val="0"/>
              </a:spcAft>
              <a:buClr>
                <a:schemeClr val="lt1"/>
              </a:buClr>
              <a:buSzPts val="2400"/>
              <a:buNone/>
              <a:defRPr sz="2400">
                <a:solidFill>
                  <a:schemeClr val="lt1"/>
                </a:solidFill>
              </a:defRPr>
            </a:lvl6pPr>
            <a:lvl7pPr lvl="6" rtl="0">
              <a:lnSpc>
                <a:spcPct val="100000"/>
              </a:lnSpc>
              <a:spcBef>
                <a:spcPts val="0"/>
              </a:spcBef>
              <a:spcAft>
                <a:spcPts val="0"/>
              </a:spcAft>
              <a:buClr>
                <a:schemeClr val="lt1"/>
              </a:buClr>
              <a:buSzPts val="2400"/>
              <a:buNone/>
              <a:defRPr sz="2400">
                <a:solidFill>
                  <a:schemeClr val="lt1"/>
                </a:solidFill>
              </a:defRPr>
            </a:lvl7pPr>
            <a:lvl8pPr lvl="7" rtl="0">
              <a:lnSpc>
                <a:spcPct val="100000"/>
              </a:lnSpc>
              <a:spcBef>
                <a:spcPts val="0"/>
              </a:spcBef>
              <a:spcAft>
                <a:spcPts val="0"/>
              </a:spcAft>
              <a:buClr>
                <a:schemeClr val="lt1"/>
              </a:buClr>
              <a:buSzPts val="2400"/>
              <a:buNone/>
              <a:defRPr sz="2400">
                <a:solidFill>
                  <a:schemeClr val="lt1"/>
                </a:solidFill>
              </a:defRPr>
            </a:lvl8pPr>
            <a:lvl9pPr lvl="8" rtl="0">
              <a:lnSpc>
                <a:spcPct val="100000"/>
              </a:lnSpc>
              <a:spcBef>
                <a:spcPts val="0"/>
              </a:spcBef>
              <a:spcAft>
                <a:spcPts val="0"/>
              </a:spcAft>
              <a:buClr>
                <a:schemeClr val="lt1"/>
              </a:buClr>
              <a:buSzPts val="2400"/>
              <a:buNone/>
              <a:defRPr sz="2400">
                <a:solidFill>
                  <a:schemeClr val="lt1"/>
                </a:solidFill>
              </a:defRPr>
            </a:lvl9pPr>
          </a:lstStyle>
          <a:p/>
        </p:txBody>
      </p:sp>
      <p:sp>
        <p:nvSpPr>
          <p:cNvPr id="13" name="Google Shape;13;p2"/>
          <p:cNvSpPr txBox="1"/>
          <p:nvPr>
            <p:ph type="title"/>
          </p:nvPr>
        </p:nvSpPr>
        <p:spPr>
          <a:xfrm>
            <a:off x="2007675" y="1743625"/>
            <a:ext cx="7533300" cy="16002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sz="4800">
                <a:solidFill>
                  <a:schemeClr val="lt1"/>
                </a:solidFill>
                <a:latin typeface="Red Hat Display Medium"/>
                <a:ea typeface="Red Hat Display Medium"/>
                <a:cs typeface="Red Hat Display Medium"/>
                <a:sym typeface="Red Hat Display Medium"/>
              </a:defRPr>
            </a:lvl1pPr>
            <a:lvl2pPr lvl="1" rtl="0">
              <a:lnSpc>
                <a:spcPct val="105000"/>
              </a:lnSpc>
              <a:spcBef>
                <a:spcPts val="0"/>
              </a:spcBef>
              <a:spcAft>
                <a:spcPts val="0"/>
              </a:spcAft>
              <a:buNone/>
              <a:defRPr sz="4600">
                <a:solidFill>
                  <a:schemeClr val="lt1"/>
                </a:solidFill>
              </a:defRPr>
            </a:lvl2pPr>
            <a:lvl3pPr lvl="2" rtl="0">
              <a:lnSpc>
                <a:spcPct val="105000"/>
              </a:lnSpc>
              <a:spcBef>
                <a:spcPts val="0"/>
              </a:spcBef>
              <a:spcAft>
                <a:spcPts val="0"/>
              </a:spcAft>
              <a:buNone/>
              <a:defRPr sz="4600">
                <a:solidFill>
                  <a:schemeClr val="lt1"/>
                </a:solidFill>
              </a:defRPr>
            </a:lvl3pPr>
            <a:lvl4pPr lvl="3" rtl="0">
              <a:lnSpc>
                <a:spcPct val="105000"/>
              </a:lnSpc>
              <a:spcBef>
                <a:spcPts val="0"/>
              </a:spcBef>
              <a:spcAft>
                <a:spcPts val="0"/>
              </a:spcAft>
              <a:buNone/>
              <a:defRPr sz="4600">
                <a:solidFill>
                  <a:schemeClr val="lt1"/>
                </a:solidFill>
              </a:defRPr>
            </a:lvl4pPr>
            <a:lvl5pPr lvl="4" rtl="0">
              <a:lnSpc>
                <a:spcPct val="105000"/>
              </a:lnSpc>
              <a:spcBef>
                <a:spcPts val="0"/>
              </a:spcBef>
              <a:spcAft>
                <a:spcPts val="0"/>
              </a:spcAft>
              <a:buNone/>
              <a:defRPr sz="4600">
                <a:solidFill>
                  <a:schemeClr val="lt1"/>
                </a:solidFill>
              </a:defRPr>
            </a:lvl5pPr>
            <a:lvl6pPr lvl="5" rtl="0">
              <a:lnSpc>
                <a:spcPct val="105000"/>
              </a:lnSpc>
              <a:spcBef>
                <a:spcPts val="0"/>
              </a:spcBef>
              <a:spcAft>
                <a:spcPts val="0"/>
              </a:spcAft>
              <a:buNone/>
              <a:defRPr sz="4600">
                <a:solidFill>
                  <a:schemeClr val="lt1"/>
                </a:solidFill>
              </a:defRPr>
            </a:lvl6pPr>
            <a:lvl7pPr lvl="6" rtl="0">
              <a:lnSpc>
                <a:spcPct val="105000"/>
              </a:lnSpc>
              <a:spcBef>
                <a:spcPts val="0"/>
              </a:spcBef>
              <a:spcAft>
                <a:spcPts val="0"/>
              </a:spcAft>
              <a:buNone/>
              <a:defRPr sz="4600">
                <a:solidFill>
                  <a:schemeClr val="lt1"/>
                </a:solidFill>
              </a:defRPr>
            </a:lvl7pPr>
            <a:lvl8pPr lvl="7" rtl="0">
              <a:lnSpc>
                <a:spcPct val="105000"/>
              </a:lnSpc>
              <a:spcBef>
                <a:spcPts val="0"/>
              </a:spcBef>
              <a:spcAft>
                <a:spcPts val="0"/>
              </a:spcAft>
              <a:buNone/>
              <a:defRPr sz="4600">
                <a:solidFill>
                  <a:schemeClr val="lt1"/>
                </a:solidFill>
              </a:defRPr>
            </a:lvl8pPr>
            <a:lvl9pPr lvl="8" rtl="0">
              <a:lnSpc>
                <a:spcPct val="105000"/>
              </a:lnSpc>
              <a:spcBef>
                <a:spcPts val="0"/>
              </a:spcBef>
              <a:spcAft>
                <a:spcPts val="0"/>
              </a:spcAft>
              <a:buNone/>
              <a:defRPr sz="4600">
                <a:solidFill>
                  <a:schemeClr val="lt1"/>
                </a:solidFill>
              </a:defRPr>
            </a:lvl9pPr>
          </a:lstStyle>
          <a:p/>
        </p:txBody>
      </p:sp>
      <p:sp>
        <p:nvSpPr>
          <p:cNvPr id="14" name="Google Shape;14;p2"/>
          <p:cNvSpPr txBox="1"/>
          <p:nvPr>
            <p:ph idx="2" type="subTitle"/>
          </p:nvPr>
        </p:nvSpPr>
        <p:spPr>
          <a:xfrm>
            <a:off x="2007525" y="4605500"/>
            <a:ext cx="2040300" cy="6057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lt1"/>
              </a:buClr>
              <a:buSzPts val="1400"/>
              <a:buFont typeface="Red Hat Display Medium"/>
              <a:buNone/>
              <a:defRPr sz="1400">
                <a:solidFill>
                  <a:schemeClr val="lt1"/>
                </a:solidFill>
                <a:latin typeface="Red Hat Display Medium"/>
                <a:ea typeface="Red Hat Display Medium"/>
                <a:cs typeface="Red Hat Display Medium"/>
                <a:sym typeface="Red Hat Display Medium"/>
              </a:defRPr>
            </a:lvl1pPr>
            <a:lvl2pPr lvl="1" rtl="0">
              <a:lnSpc>
                <a:spcPct val="135000"/>
              </a:lnSpc>
              <a:spcBef>
                <a:spcPts val="0"/>
              </a:spcBef>
              <a:spcAft>
                <a:spcPts val="0"/>
              </a:spcAft>
              <a:buClr>
                <a:schemeClr val="lt1"/>
              </a:buClr>
              <a:buSzPts val="1800"/>
              <a:buFont typeface="Red Hat Text Medium"/>
              <a:buNone/>
              <a:defRPr>
                <a:solidFill>
                  <a:schemeClr val="lt1"/>
                </a:solidFill>
                <a:latin typeface="Red Hat Text Medium"/>
                <a:ea typeface="Red Hat Text Medium"/>
                <a:cs typeface="Red Hat Text Medium"/>
                <a:sym typeface="Red Hat Text Medium"/>
              </a:defRPr>
            </a:lvl2pPr>
            <a:lvl3pPr lvl="2" rtl="0">
              <a:lnSpc>
                <a:spcPct val="135000"/>
              </a:lnSpc>
              <a:spcBef>
                <a:spcPts val="0"/>
              </a:spcBef>
              <a:spcAft>
                <a:spcPts val="0"/>
              </a:spcAft>
              <a:buClr>
                <a:schemeClr val="lt1"/>
              </a:buClr>
              <a:buSzPts val="1800"/>
              <a:buFont typeface="Red Hat Text Medium"/>
              <a:buNone/>
              <a:defRPr>
                <a:solidFill>
                  <a:schemeClr val="lt1"/>
                </a:solidFill>
                <a:latin typeface="Red Hat Text Medium"/>
                <a:ea typeface="Red Hat Text Medium"/>
                <a:cs typeface="Red Hat Text Medium"/>
                <a:sym typeface="Red Hat Text Medium"/>
              </a:defRPr>
            </a:lvl3pPr>
            <a:lvl4pPr lvl="3" rtl="0">
              <a:lnSpc>
                <a:spcPct val="135000"/>
              </a:lnSpc>
              <a:spcBef>
                <a:spcPts val="0"/>
              </a:spcBef>
              <a:spcAft>
                <a:spcPts val="0"/>
              </a:spcAft>
              <a:buClr>
                <a:schemeClr val="lt1"/>
              </a:buClr>
              <a:buSzPts val="1800"/>
              <a:buFont typeface="Red Hat Text Medium"/>
              <a:buNone/>
              <a:defRPr>
                <a:solidFill>
                  <a:schemeClr val="lt1"/>
                </a:solidFill>
                <a:latin typeface="Red Hat Text Medium"/>
                <a:ea typeface="Red Hat Text Medium"/>
                <a:cs typeface="Red Hat Text Medium"/>
                <a:sym typeface="Red Hat Text Medium"/>
              </a:defRPr>
            </a:lvl4pPr>
            <a:lvl5pPr lvl="4" rtl="0">
              <a:lnSpc>
                <a:spcPct val="135000"/>
              </a:lnSpc>
              <a:spcBef>
                <a:spcPts val="0"/>
              </a:spcBef>
              <a:spcAft>
                <a:spcPts val="0"/>
              </a:spcAft>
              <a:buClr>
                <a:schemeClr val="lt1"/>
              </a:buClr>
              <a:buSzPts val="1800"/>
              <a:buFont typeface="Red Hat Text Medium"/>
              <a:buNone/>
              <a:defRPr>
                <a:solidFill>
                  <a:schemeClr val="lt1"/>
                </a:solidFill>
                <a:latin typeface="Red Hat Text Medium"/>
                <a:ea typeface="Red Hat Text Medium"/>
                <a:cs typeface="Red Hat Text Medium"/>
                <a:sym typeface="Red Hat Text Medium"/>
              </a:defRPr>
            </a:lvl5pPr>
            <a:lvl6pPr lvl="5" rtl="0">
              <a:lnSpc>
                <a:spcPct val="135000"/>
              </a:lnSpc>
              <a:spcBef>
                <a:spcPts val="0"/>
              </a:spcBef>
              <a:spcAft>
                <a:spcPts val="0"/>
              </a:spcAft>
              <a:buClr>
                <a:schemeClr val="lt1"/>
              </a:buClr>
              <a:buSzPts val="1800"/>
              <a:buFont typeface="Red Hat Text Medium"/>
              <a:buNone/>
              <a:defRPr>
                <a:solidFill>
                  <a:schemeClr val="lt1"/>
                </a:solidFill>
                <a:latin typeface="Red Hat Text Medium"/>
                <a:ea typeface="Red Hat Text Medium"/>
                <a:cs typeface="Red Hat Text Medium"/>
                <a:sym typeface="Red Hat Text Medium"/>
              </a:defRPr>
            </a:lvl6pPr>
            <a:lvl7pPr lvl="6" rtl="0">
              <a:lnSpc>
                <a:spcPct val="135000"/>
              </a:lnSpc>
              <a:spcBef>
                <a:spcPts val="0"/>
              </a:spcBef>
              <a:spcAft>
                <a:spcPts val="0"/>
              </a:spcAft>
              <a:buClr>
                <a:schemeClr val="lt1"/>
              </a:buClr>
              <a:buSzPts val="1800"/>
              <a:buFont typeface="Red Hat Text Medium"/>
              <a:buNone/>
              <a:defRPr>
                <a:solidFill>
                  <a:schemeClr val="lt1"/>
                </a:solidFill>
                <a:latin typeface="Red Hat Text Medium"/>
                <a:ea typeface="Red Hat Text Medium"/>
                <a:cs typeface="Red Hat Text Medium"/>
                <a:sym typeface="Red Hat Text Medium"/>
              </a:defRPr>
            </a:lvl7pPr>
            <a:lvl8pPr lvl="7" rtl="0">
              <a:lnSpc>
                <a:spcPct val="135000"/>
              </a:lnSpc>
              <a:spcBef>
                <a:spcPts val="0"/>
              </a:spcBef>
              <a:spcAft>
                <a:spcPts val="0"/>
              </a:spcAft>
              <a:buClr>
                <a:schemeClr val="lt1"/>
              </a:buClr>
              <a:buSzPts val="1800"/>
              <a:buFont typeface="Red Hat Text Medium"/>
              <a:buNone/>
              <a:defRPr>
                <a:solidFill>
                  <a:schemeClr val="lt1"/>
                </a:solidFill>
                <a:latin typeface="Red Hat Text Medium"/>
                <a:ea typeface="Red Hat Text Medium"/>
                <a:cs typeface="Red Hat Text Medium"/>
                <a:sym typeface="Red Hat Text Medium"/>
              </a:defRPr>
            </a:lvl8pPr>
            <a:lvl9pPr lvl="8" rtl="0">
              <a:lnSpc>
                <a:spcPct val="135000"/>
              </a:lnSpc>
              <a:spcBef>
                <a:spcPts val="0"/>
              </a:spcBef>
              <a:spcAft>
                <a:spcPts val="0"/>
              </a:spcAft>
              <a:buClr>
                <a:schemeClr val="lt1"/>
              </a:buClr>
              <a:buSzPts val="1800"/>
              <a:buFont typeface="Red Hat Text Medium"/>
              <a:buNone/>
              <a:defRPr>
                <a:solidFill>
                  <a:schemeClr val="lt1"/>
                </a:solidFill>
                <a:latin typeface="Red Hat Text Medium"/>
                <a:ea typeface="Red Hat Text Medium"/>
                <a:cs typeface="Red Hat Text Medium"/>
                <a:sym typeface="Red Hat Text Medium"/>
              </a:defRPr>
            </a:lvl9pPr>
          </a:lstStyle>
          <a:p/>
        </p:txBody>
      </p:sp>
      <p:sp>
        <p:nvSpPr>
          <p:cNvPr id="15" name="Google Shape;15;p2"/>
          <p:cNvSpPr txBox="1"/>
          <p:nvPr>
            <p:ph idx="3" type="subTitle"/>
          </p:nvPr>
        </p:nvSpPr>
        <p:spPr>
          <a:xfrm>
            <a:off x="4395650" y="4605500"/>
            <a:ext cx="2040300" cy="6057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lt1"/>
              </a:buClr>
              <a:buSzPts val="1400"/>
              <a:buFont typeface="Red Hat Display Medium"/>
              <a:buNone/>
              <a:defRPr sz="1400">
                <a:solidFill>
                  <a:schemeClr val="lt1"/>
                </a:solidFill>
                <a:latin typeface="Red Hat Display Medium"/>
                <a:ea typeface="Red Hat Display Medium"/>
                <a:cs typeface="Red Hat Display Medium"/>
                <a:sym typeface="Red Hat Display Medium"/>
              </a:defRPr>
            </a:lvl1pPr>
            <a:lvl2pPr lvl="1" rtl="0">
              <a:lnSpc>
                <a:spcPct val="135000"/>
              </a:lnSpc>
              <a:spcBef>
                <a:spcPts val="0"/>
              </a:spcBef>
              <a:spcAft>
                <a:spcPts val="0"/>
              </a:spcAft>
              <a:buClr>
                <a:schemeClr val="lt1"/>
              </a:buClr>
              <a:buSzPts val="1800"/>
              <a:buFont typeface="Red Hat Text Medium"/>
              <a:buNone/>
              <a:defRPr>
                <a:solidFill>
                  <a:schemeClr val="lt1"/>
                </a:solidFill>
                <a:latin typeface="Red Hat Text Medium"/>
                <a:ea typeface="Red Hat Text Medium"/>
                <a:cs typeface="Red Hat Text Medium"/>
                <a:sym typeface="Red Hat Text Medium"/>
              </a:defRPr>
            </a:lvl2pPr>
            <a:lvl3pPr lvl="2" rtl="0">
              <a:lnSpc>
                <a:spcPct val="135000"/>
              </a:lnSpc>
              <a:spcBef>
                <a:spcPts val="0"/>
              </a:spcBef>
              <a:spcAft>
                <a:spcPts val="0"/>
              </a:spcAft>
              <a:buClr>
                <a:schemeClr val="lt1"/>
              </a:buClr>
              <a:buSzPts val="1800"/>
              <a:buFont typeface="Red Hat Text Medium"/>
              <a:buNone/>
              <a:defRPr>
                <a:solidFill>
                  <a:schemeClr val="lt1"/>
                </a:solidFill>
                <a:latin typeface="Red Hat Text Medium"/>
                <a:ea typeface="Red Hat Text Medium"/>
                <a:cs typeface="Red Hat Text Medium"/>
                <a:sym typeface="Red Hat Text Medium"/>
              </a:defRPr>
            </a:lvl3pPr>
            <a:lvl4pPr lvl="3" rtl="0">
              <a:lnSpc>
                <a:spcPct val="135000"/>
              </a:lnSpc>
              <a:spcBef>
                <a:spcPts val="0"/>
              </a:spcBef>
              <a:spcAft>
                <a:spcPts val="0"/>
              </a:spcAft>
              <a:buClr>
                <a:schemeClr val="lt1"/>
              </a:buClr>
              <a:buSzPts val="1800"/>
              <a:buFont typeface="Red Hat Text Medium"/>
              <a:buNone/>
              <a:defRPr>
                <a:solidFill>
                  <a:schemeClr val="lt1"/>
                </a:solidFill>
                <a:latin typeface="Red Hat Text Medium"/>
                <a:ea typeface="Red Hat Text Medium"/>
                <a:cs typeface="Red Hat Text Medium"/>
                <a:sym typeface="Red Hat Text Medium"/>
              </a:defRPr>
            </a:lvl4pPr>
            <a:lvl5pPr lvl="4" rtl="0">
              <a:lnSpc>
                <a:spcPct val="135000"/>
              </a:lnSpc>
              <a:spcBef>
                <a:spcPts val="0"/>
              </a:spcBef>
              <a:spcAft>
                <a:spcPts val="0"/>
              </a:spcAft>
              <a:buClr>
                <a:schemeClr val="lt1"/>
              </a:buClr>
              <a:buSzPts val="1800"/>
              <a:buFont typeface="Red Hat Text Medium"/>
              <a:buNone/>
              <a:defRPr>
                <a:solidFill>
                  <a:schemeClr val="lt1"/>
                </a:solidFill>
                <a:latin typeface="Red Hat Text Medium"/>
                <a:ea typeface="Red Hat Text Medium"/>
                <a:cs typeface="Red Hat Text Medium"/>
                <a:sym typeface="Red Hat Text Medium"/>
              </a:defRPr>
            </a:lvl5pPr>
            <a:lvl6pPr lvl="5" rtl="0">
              <a:lnSpc>
                <a:spcPct val="135000"/>
              </a:lnSpc>
              <a:spcBef>
                <a:spcPts val="0"/>
              </a:spcBef>
              <a:spcAft>
                <a:spcPts val="0"/>
              </a:spcAft>
              <a:buClr>
                <a:schemeClr val="lt1"/>
              </a:buClr>
              <a:buSzPts val="1800"/>
              <a:buFont typeface="Red Hat Text Medium"/>
              <a:buNone/>
              <a:defRPr>
                <a:solidFill>
                  <a:schemeClr val="lt1"/>
                </a:solidFill>
                <a:latin typeface="Red Hat Text Medium"/>
                <a:ea typeface="Red Hat Text Medium"/>
                <a:cs typeface="Red Hat Text Medium"/>
                <a:sym typeface="Red Hat Text Medium"/>
              </a:defRPr>
            </a:lvl6pPr>
            <a:lvl7pPr lvl="6" rtl="0">
              <a:lnSpc>
                <a:spcPct val="135000"/>
              </a:lnSpc>
              <a:spcBef>
                <a:spcPts val="0"/>
              </a:spcBef>
              <a:spcAft>
                <a:spcPts val="0"/>
              </a:spcAft>
              <a:buClr>
                <a:schemeClr val="lt1"/>
              </a:buClr>
              <a:buSzPts val="1800"/>
              <a:buFont typeface="Red Hat Text Medium"/>
              <a:buNone/>
              <a:defRPr>
                <a:solidFill>
                  <a:schemeClr val="lt1"/>
                </a:solidFill>
                <a:latin typeface="Red Hat Text Medium"/>
                <a:ea typeface="Red Hat Text Medium"/>
                <a:cs typeface="Red Hat Text Medium"/>
                <a:sym typeface="Red Hat Text Medium"/>
              </a:defRPr>
            </a:lvl7pPr>
            <a:lvl8pPr lvl="7" rtl="0">
              <a:lnSpc>
                <a:spcPct val="135000"/>
              </a:lnSpc>
              <a:spcBef>
                <a:spcPts val="0"/>
              </a:spcBef>
              <a:spcAft>
                <a:spcPts val="0"/>
              </a:spcAft>
              <a:buClr>
                <a:schemeClr val="lt1"/>
              </a:buClr>
              <a:buSzPts val="1800"/>
              <a:buFont typeface="Red Hat Text Medium"/>
              <a:buNone/>
              <a:defRPr>
                <a:solidFill>
                  <a:schemeClr val="lt1"/>
                </a:solidFill>
                <a:latin typeface="Red Hat Text Medium"/>
                <a:ea typeface="Red Hat Text Medium"/>
                <a:cs typeface="Red Hat Text Medium"/>
                <a:sym typeface="Red Hat Text Medium"/>
              </a:defRPr>
            </a:lvl8pPr>
            <a:lvl9pPr lvl="8" rtl="0">
              <a:lnSpc>
                <a:spcPct val="135000"/>
              </a:lnSpc>
              <a:spcBef>
                <a:spcPts val="0"/>
              </a:spcBef>
              <a:spcAft>
                <a:spcPts val="0"/>
              </a:spcAft>
              <a:buClr>
                <a:schemeClr val="lt1"/>
              </a:buClr>
              <a:buSzPts val="1800"/>
              <a:buFont typeface="Red Hat Text Medium"/>
              <a:buNone/>
              <a:defRPr>
                <a:solidFill>
                  <a:schemeClr val="lt1"/>
                </a:solidFill>
                <a:latin typeface="Red Hat Text Medium"/>
                <a:ea typeface="Red Hat Text Medium"/>
                <a:cs typeface="Red Hat Text Medium"/>
                <a:sym typeface="Red Hat Text Medium"/>
              </a:defRPr>
            </a:lvl9pPr>
          </a:lstStyle>
          <a:p/>
        </p:txBody>
      </p:sp>
      <p:cxnSp>
        <p:nvCxnSpPr>
          <p:cNvPr id="16" name="Google Shape;16;p2"/>
          <p:cNvCxnSpPr/>
          <p:nvPr/>
        </p:nvCxnSpPr>
        <p:spPr>
          <a:xfrm rot="10800000">
            <a:off x="447767" y="6401400"/>
            <a:ext cx="0" cy="456600"/>
          </a:xfrm>
          <a:prstGeom prst="straightConnector1">
            <a:avLst/>
          </a:prstGeom>
          <a:noFill/>
          <a:ln cap="flat" cmpd="sng" w="9525">
            <a:solidFill>
              <a:srgbClr val="8B5CF6"/>
            </a:solidFill>
            <a:prstDash val="solid"/>
            <a:round/>
            <a:headEnd len="med" w="med" type="none"/>
            <a:tailEnd len="med" w="med" type="none"/>
          </a:ln>
        </p:spPr>
      </p:cxnSp>
      <p:sp>
        <p:nvSpPr>
          <p:cNvPr id="17" name="Google Shape;17;p2"/>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8" name="Google Shape;18;p2"/>
          <p:cNvPicPr preferRelativeResize="0"/>
          <p:nvPr/>
        </p:nvPicPr>
        <p:blipFill>
          <a:blip r:embed="rId3">
            <a:alphaModFix/>
          </a:blip>
          <a:stretch>
            <a:fillRect/>
          </a:stretch>
        </p:blipFill>
        <p:spPr>
          <a:xfrm>
            <a:off x="-13157" y="5550325"/>
            <a:ext cx="12218306" cy="410125"/>
          </a:xfrm>
          <a:prstGeom prst="rect">
            <a:avLst/>
          </a:prstGeom>
          <a:noFill/>
          <a:ln>
            <a:noFill/>
          </a:ln>
        </p:spPr>
      </p:pic>
      <p:pic>
        <p:nvPicPr>
          <p:cNvPr id="19" name="Google Shape;19;p2"/>
          <p:cNvPicPr preferRelativeResize="0"/>
          <p:nvPr/>
        </p:nvPicPr>
        <p:blipFill>
          <a:blip r:embed="rId3">
            <a:alphaModFix/>
          </a:blip>
          <a:stretch>
            <a:fillRect/>
          </a:stretch>
        </p:blipFill>
        <p:spPr>
          <a:xfrm>
            <a:off x="-33637" y="5601250"/>
            <a:ext cx="12259276" cy="410100"/>
          </a:xfrm>
          <a:prstGeom prst="rect">
            <a:avLst/>
          </a:prstGeom>
          <a:noFill/>
          <a:ln>
            <a:noFill/>
          </a:ln>
        </p:spPr>
      </p:pic>
      <p:pic>
        <p:nvPicPr>
          <p:cNvPr id="20" name="Google Shape;20;p2"/>
          <p:cNvPicPr preferRelativeResize="0"/>
          <p:nvPr/>
        </p:nvPicPr>
        <p:blipFill>
          <a:blip r:embed="rId4">
            <a:alphaModFix/>
          </a:blip>
          <a:stretch>
            <a:fillRect/>
          </a:stretch>
        </p:blipFill>
        <p:spPr>
          <a:xfrm>
            <a:off x="8177188" y="1844350"/>
            <a:ext cx="3667125" cy="3409950"/>
          </a:xfrm>
          <a:prstGeom prst="rect">
            <a:avLst/>
          </a:prstGeom>
          <a:noFill/>
          <a:ln>
            <a:noFill/>
          </a:ln>
        </p:spPr>
      </p:pic>
      <p:pic>
        <p:nvPicPr>
          <p:cNvPr id="21" name="Google Shape;21;p2"/>
          <p:cNvPicPr preferRelativeResize="0"/>
          <p:nvPr/>
        </p:nvPicPr>
        <p:blipFill>
          <a:blip r:embed="rId5">
            <a:alphaModFix/>
          </a:blip>
          <a:stretch>
            <a:fillRect/>
          </a:stretch>
        </p:blipFill>
        <p:spPr>
          <a:xfrm>
            <a:off x="8064703" y="6067275"/>
            <a:ext cx="3803698" cy="533450"/>
          </a:xfrm>
          <a:prstGeom prst="rect">
            <a:avLst/>
          </a:prstGeom>
          <a:noFill/>
          <a:ln>
            <a:noFill/>
          </a:ln>
        </p:spPr>
      </p:pic>
      <p:pic>
        <p:nvPicPr>
          <p:cNvPr id="22" name="Google Shape;22;p2"/>
          <p:cNvPicPr preferRelativeResize="0"/>
          <p:nvPr/>
        </p:nvPicPr>
        <p:blipFill>
          <a:blip r:embed="rId6">
            <a:alphaModFix/>
          </a:blip>
          <a:stretch>
            <a:fillRect/>
          </a:stretch>
        </p:blipFill>
        <p:spPr>
          <a:xfrm>
            <a:off x="630050" y="443500"/>
            <a:ext cx="4488175" cy="53345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call out A">
  <p:cSld name="CUSTOM_2_1_2">
    <p:bg>
      <p:bgPr>
        <a:blipFill>
          <a:blip r:embed="rId2">
            <a:alphaModFix/>
          </a:blip>
          <a:stretch>
            <a:fillRect/>
          </a:stretch>
        </a:blipFill>
      </p:bgPr>
    </p:bg>
    <p:spTree>
      <p:nvGrpSpPr>
        <p:cNvPr id="123" name="Shape 123"/>
        <p:cNvGrpSpPr/>
        <p:nvPr/>
      </p:nvGrpSpPr>
      <p:grpSpPr>
        <a:xfrm>
          <a:off x="0" y="0"/>
          <a:ext cx="0" cy="0"/>
          <a:chOff x="0" y="0"/>
          <a:chExt cx="0" cy="0"/>
        </a:xfrm>
      </p:grpSpPr>
      <p:cxnSp>
        <p:nvCxnSpPr>
          <p:cNvPr id="124" name="Google Shape;124;p11"/>
          <p:cNvCxnSpPr/>
          <p:nvPr/>
        </p:nvCxnSpPr>
        <p:spPr>
          <a:xfrm rot="10800000">
            <a:off x="447767" y="6401400"/>
            <a:ext cx="0" cy="456600"/>
          </a:xfrm>
          <a:prstGeom prst="straightConnector1">
            <a:avLst/>
          </a:prstGeom>
          <a:noFill/>
          <a:ln cap="flat" cmpd="sng" w="9525">
            <a:solidFill>
              <a:srgbClr val="8B5CF6"/>
            </a:solidFill>
            <a:prstDash val="solid"/>
            <a:round/>
            <a:headEnd len="med" w="med" type="none"/>
            <a:tailEnd len="med" w="med" type="none"/>
          </a:ln>
        </p:spPr>
      </p:cxnSp>
      <p:cxnSp>
        <p:nvCxnSpPr>
          <p:cNvPr id="125" name="Google Shape;125;p11"/>
          <p:cNvCxnSpPr/>
          <p:nvPr/>
        </p:nvCxnSpPr>
        <p:spPr>
          <a:xfrm rot="10800000">
            <a:off x="447775" y="100"/>
            <a:ext cx="0" cy="886500"/>
          </a:xfrm>
          <a:prstGeom prst="straightConnector1">
            <a:avLst/>
          </a:prstGeom>
          <a:noFill/>
          <a:ln cap="flat" cmpd="sng" w="9525">
            <a:solidFill>
              <a:srgbClr val="8B5CF6"/>
            </a:solidFill>
            <a:prstDash val="solid"/>
            <a:round/>
            <a:headEnd len="med" w="med" type="none"/>
            <a:tailEnd len="med" w="med" type="none"/>
          </a:ln>
        </p:spPr>
      </p:cxnSp>
      <p:sp>
        <p:nvSpPr>
          <p:cNvPr id="126" name="Google Shape;126;p11"/>
          <p:cNvSpPr txBox="1"/>
          <p:nvPr>
            <p:ph idx="1" type="subTitle"/>
          </p:nvPr>
        </p:nvSpPr>
        <p:spPr>
          <a:xfrm>
            <a:off x="449780"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8B5CF6"/>
              </a:buClr>
              <a:buSzPts val="1000"/>
              <a:buFont typeface="Red Hat Display Medium"/>
              <a:buNone/>
              <a:defRPr sz="1000">
                <a:solidFill>
                  <a:srgbClr val="8B5CF6"/>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rgbClr val="8B5CF6"/>
              </a:buClr>
              <a:buSzPts val="1000"/>
              <a:buFont typeface="Red Hat Text Medium"/>
              <a:buNone/>
              <a:defRPr sz="1000">
                <a:solidFill>
                  <a:srgbClr val="8B5CF6"/>
                </a:solidFill>
                <a:latin typeface="Red Hat Text Medium"/>
                <a:ea typeface="Red Hat Text Medium"/>
                <a:cs typeface="Red Hat Text Medium"/>
                <a:sym typeface="Red Hat Text Medium"/>
              </a:defRPr>
            </a:lvl2pPr>
            <a:lvl3pPr lvl="2" rtl="0">
              <a:lnSpc>
                <a:spcPct val="100000"/>
              </a:lnSpc>
              <a:spcBef>
                <a:spcPts val="0"/>
              </a:spcBef>
              <a:spcAft>
                <a:spcPts val="0"/>
              </a:spcAft>
              <a:buClr>
                <a:srgbClr val="8B5CF6"/>
              </a:buClr>
              <a:buSzPts val="1000"/>
              <a:buFont typeface="Red Hat Text Medium"/>
              <a:buNone/>
              <a:defRPr sz="1000">
                <a:solidFill>
                  <a:srgbClr val="8B5CF6"/>
                </a:solidFill>
                <a:latin typeface="Red Hat Text Medium"/>
                <a:ea typeface="Red Hat Text Medium"/>
                <a:cs typeface="Red Hat Text Medium"/>
                <a:sym typeface="Red Hat Text Medium"/>
              </a:defRPr>
            </a:lvl3pPr>
            <a:lvl4pPr lvl="3" rtl="0">
              <a:lnSpc>
                <a:spcPct val="100000"/>
              </a:lnSpc>
              <a:spcBef>
                <a:spcPts val="0"/>
              </a:spcBef>
              <a:spcAft>
                <a:spcPts val="0"/>
              </a:spcAft>
              <a:buClr>
                <a:srgbClr val="8B5CF6"/>
              </a:buClr>
              <a:buSzPts val="1000"/>
              <a:buFont typeface="Red Hat Text Medium"/>
              <a:buNone/>
              <a:defRPr sz="1000">
                <a:solidFill>
                  <a:srgbClr val="8B5CF6"/>
                </a:solidFill>
                <a:latin typeface="Red Hat Text Medium"/>
                <a:ea typeface="Red Hat Text Medium"/>
                <a:cs typeface="Red Hat Text Medium"/>
                <a:sym typeface="Red Hat Text Medium"/>
              </a:defRPr>
            </a:lvl4pPr>
            <a:lvl5pPr lvl="4" rtl="0">
              <a:lnSpc>
                <a:spcPct val="100000"/>
              </a:lnSpc>
              <a:spcBef>
                <a:spcPts val="0"/>
              </a:spcBef>
              <a:spcAft>
                <a:spcPts val="0"/>
              </a:spcAft>
              <a:buClr>
                <a:srgbClr val="8B5CF6"/>
              </a:buClr>
              <a:buSzPts val="1000"/>
              <a:buFont typeface="Red Hat Text Medium"/>
              <a:buNone/>
              <a:defRPr sz="1000">
                <a:solidFill>
                  <a:srgbClr val="8B5CF6"/>
                </a:solidFill>
                <a:latin typeface="Red Hat Text Medium"/>
                <a:ea typeface="Red Hat Text Medium"/>
                <a:cs typeface="Red Hat Text Medium"/>
                <a:sym typeface="Red Hat Text Medium"/>
              </a:defRPr>
            </a:lvl5pPr>
            <a:lvl6pPr lvl="5" rtl="0">
              <a:lnSpc>
                <a:spcPct val="100000"/>
              </a:lnSpc>
              <a:spcBef>
                <a:spcPts val="0"/>
              </a:spcBef>
              <a:spcAft>
                <a:spcPts val="0"/>
              </a:spcAft>
              <a:buClr>
                <a:srgbClr val="8B5CF6"/>
              </a:buClr>
              <a:buSzPts val="1000"/>
              <a:buFont typeface="Red Hat Text Medium"/>
              <a:buNone/>
              <a:defRPr sz="1000">
                <a:solidFill>
                  <a:srgbClr val="8B5CF6"/>
                </a:solidFill>
                <a:latin typeface="Red Hat Text Medium"/>
                <a:ea typeface="Red Hat Text Medium"/>
                <a:cs typeface="Red Hat Text Medium"/>
                <a:sym typeface="Red Hat Text Medium"/>
              </a:defRPr>
            </a:lvl6pPr>
            <a:lvl7pPr lvl="6" rtl="0">
              <a:lnSpc>
                <a:spcPct val="100000"/>
              </a:lnSpc>
              <a:spcBef>
                <a:spcPts val="0"/>
              </a:spcBef>
              <a:spcAft>
                <a:spcPts val="0"/>
              </a:spcAft>
              <a:buClr>
                <a:srgbClr val="8B5CF6"/>
              </a:buClr>
              <a:buSzPts val="1000"/>
              <a:buFont typeface="Red Hat Text Medium"/>
              <a:buNone/>
              <a:defRPr sz="1000">
                <a:solidFill>
                  <a:srgbClr val="8B5CF6"/>
                </a:solidFill>
                <a:latin typeface="Red Hat Text Medium"/>
                <a:ea typeface="Red Hat Text Medium"/>
                <a:cs typeface="Red Hat Text Medium"/>
                <a:sym typeface="Red Hat Text Medium"/>
              </a:defRPr>
            </a:lvl7pPr>
            <a:lvl8pPr lvl="7" rtl="0">
              <a:lnSpc>
                <a:spcPct val="100000"/>
              </a:lnSpc>
              <a:spcBef>
                <a:spcPts val="0"/>
              </a:spcBef>
              <a:spcAft>
                <a:spcPts val="0"/>
              </a:spcAft>
              <a:buClr>
                <a:srgbClr val="8B5CF6"/>
              </a:buClr>
              <a:buSzPts val="1000"/>
              <a:buFont typeface="Red Hat Text Medium"/>
              <a:buNone/>
              <a:defRPr sz="1000">
                <a:solidFill>
                  <a:srgbClr val="8B5CF6"/>
                </a:solidFill>
                <a:latin typeface="Red Hat Text Medium"/>
                <a:ea typeface="Red Hat Text Medium"/>
                <a:cs typeface="Red Hat Text Medium"/>
                <a:sym typeface="Red Hat Text Medium"/>
              </a:defRPr>
            </a:lvl8pPr>
            <a:lvl9pPr lvl="8" rtl="0">
              <a:lnSpc>
                <a:spcPct val="100000"/>
              </a:lnSpc>
              <a:spcBef>
                <a:spcPts val="0"/>
              </a:spcBef>
              <a:spcAft>
                <a:spcPts val="0"/>
              </a:spcAft>
              <a:buClr>
                <a:srgbClr val="8B5CF6"/>
              </a:buClr>
              <a:buSzPts val="1000"/>
              <a:buFont typeface="Red Hat Text Medium"/>
              <a:buNone/>
              <a:defRPr sz="1000">
                <a:solidFill>
                  <a:srgbClr val="8B5CF6"/>
                </a:solidFill>
                <a:latin typeface="Red Hat Text Medium"/>
                <a:ea typeface="Red Hat Text Medium"/>
                <a:cs typeface="Red Hat Text Medium"/>
                <a:sym typeface="Red Hat Text Medium"/>
              </a:defRPr>
            </a:lvl9pPr>
          </a:lstStyle>
          <a:p/>
        </p:txBody>
      </p:sp>
      <p:sp>
        <p:nvSpPr>
          <p:cNvPr id="127" name="Google Shape;127;p11"/>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128" name="Google Shape;128;p11"/>
          <p:cNvSpPr txBox="1"/>
          <p:nvPr>
            <p:ph idx="2" type="subTitle"/>
          </p:nvPr>
        </p:nvSpPr>
        <p:spPr>
          <a:xfrm>
            <a:off x="9251450" y="2239588"/>
            <a:ext cx="2124300" cy="31572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None/>
              <a:defRPr sz="1400">
                <a:solidFill>
                  <a:srgbClr val="FFFFFF"/>
                </a:solidFill>
                <a:latin typeface="Red Hat Display"/>
                <a:ea typeface="Red Hat Display"/>
                <a:cs typeface="Red Hat Display"/>
                <a:sym typeface="Red Hat Display"/>
              </a:defRPr>
            </a:lvl1pPr>
            <a:lvl2pPr lvl="1" rtl="0">
              <a:lnSpc>
                <a:spcPct val="174000"/>
              </a:lnSpc>
              <a:spcBef>
                <a:spcPts val="0"/>
              </a:spcBef>
              <a:spcAft>
                <a:spcPts val="0"/>
              </a:spcAft>
              <a:buNone/>
              <a:defRPr sz="1400">
                <a:solidFill>
                  <a:srgbClr val="FFFFFF"/>
                </a:solidFill>
              </a:defRPr>
            </a:lvl2pPr>
            <a:lvl3pPr lvl="2" rtl="0">
              <a:lnSpc>
                <a:spcPct val="174000"/>
              </a:lnSpc>
              <a:spcBef>
                <a:spcPts val="0"/>
              </a:spcBef>
              <a:spcAft>
                <a:spcPts val="0"/>
              </a:spcAft>
              <a:buNone/>
              <a:defRPr sz="1400">
                <a:solidFill>
                  <a:srgbClr val="FFFFFF"/>
                </a:solidFill>
              </a:defRPr>
            </a:lvl3pPr>
            <a:lvl4pPr lvl="3" rtl="0">
              <a:lnSpc>
                <a:spcPct val="174000"/>
              </a:lnSpc>
              <a:spcBef>
                <a:spcPts val="0"/>
              </a:spcBef>
              <a:spcAft>
                <a:spcPts val="0"/>
              </a:spcAft>
              <a:buNone/>
              <a:defRPr sz="1400">
                <a:solidFill>
                  <a:srgbClr val="FFFFFF"/>
                </a:solidFill>
              </a:defRPr>
            </a:lvl4pPr>
            <a:lvl5pPr lvl="4" rtl="0">
              <a:lnSpc>
                <a:spcPct val="174000"/>
              </a:lnSpc>
              <a:spcBef>
                <a:spcPts val="0"/>
              </a:spcBef>
              <a:spcAft>
                <a:spcPts val="0"/>
              </a:spcAft>
              <a:buNone/>
              <a:defRPr sz="1400">
                <a:solidFill>
                  <a:srgbClr val="FFFFFF"/>
                </a:solidFill>
              </a:defRPr>
            </a:lvl5pPr>
            <a:lvl6pPr lvl="5" rtl="0">
              <a:lnSpc>
                <a:spcPct val="174000"/>
              </a:lnSpc>
              <a:spcBef>
                <a:spcPts val="0"/>
              </a:spcBef>
              <a:spcAft>
                <a:spcPts val="0"/>
              </a:spcAft>
              <a:buNone/>
              <a:defRPr sz="1400">
                <a:solidFill>
                  <a:srgbClr val="FFFFFF"/>
                </a:solidFill>
              </a:defRPr>
            </a:lvl6pPr>
            <a:lvl7pPr lvl="6" rtl="0">
              <a:lnSpc>
                <a:spcPct val="174000"/>
              </a:lnSpc>
              <a:spcBef>
                <a:spcPts val="0"/>
              </a:spcBef>
              <a:spcAft>
                <a:spcPts val="0"/>
              </a:spcAft>
              <a:buNone/>
              <a:defRPr sz="1400">
                <a:solidFill>
                  <a:srgbClr val="FFFFFF"/>
                </a:solidFill>
              </a:defRPr>
            </a:lvl7pPr>
            <a:lvl8pPr lvl="7" rtl="0">
              <a:lnSpc>
                <a:spcPct val="174000"/>
              </a:lnSpc>
              <a:spcBef>
                <a:spcPts val="0"/>
              </a:spcBef>
              <a:spcAft>
                <a:spcPts val="0"/>
              </a:spcAft>
              <a:buNone/>
              <a:defRPr sz="1400">
                <a:solidFill>
                  <a:srgbClr val="FFFFFF"/>
                </a:solidFill>
              </a:defRPr>
            </a:lvl8pPr>
            <a:lvl9pPr lvl="8" rtl="0">
              <a:lnSpc>
                <a:spcPct val="174000"/>
              </a:lnSpc>
              <a:spcBef>
                <a:spcPts val="0"/>
              </a:spcBef>
              <a:spcAft>
                <a:spcPts val="0"/>
              </a:spcAft>
              <a:buNone/>
              <a:defRPr sz="1400">
                <a:solidFill>
                  <a:srgbClr val="FFFFFF"/>
                </a:solidFill>
              </a:defRPr>
            </a:lvl9pPr>
          </a:lstStyle>
          <a:p/>
        </p:txBody>
      </p:sp>
      <p:sp>
        <p:nvSpPr>
          <p:cNvPr id="129" name="Google Shape;129;p11"/>
          <p:cNvSpPr txBox="1"/>
          <p:nvPr>
            <p:ph idx="3" type="subTitle"/>
          </p:nvPr>
        </p:nvSpPr>
        <p:spPr>
          <a:xfrm>
            <a:off x="9251450" y="1687025"/>
            <a:ext cx="2124300" cy="354600"/>
          </a:xfrm>
          <a:prstGeom prst="rect">
            <a:avLst/>
          </a:prstGeom>
        </p:spPr>
        <p:txBody>
          <a:bodyPr anchorCtr="0" anchor="b" bIns="0" lIns="0" spcFirstLastPara="1" rIns="0" wrap="square" tIns="0">
            <a:noAutofit/>
          </a:bodyPr>
          <a:lstStyle>
            <a:lvl1pPr lvl="0" rtl="0">
              <a:lnSpc>
                <a:spcPct val="135000"/>
              </a:lnSpc>
              <a:spcBef>
                <a:spcPts val="0"/>
              </a:spcBef>
              <a:spcAft>
                <a:spcPts val="0"/>
              </a:spcAft>
              <a:buClr>
                <a:srgbClr val="FFFFFF"/>
              </a:buClr>
              <a:buSzPts val="1400"/>
              <a:buFont typeface="Red Hat Display Medium"/>
              <a:buNone/>
              <a:defRPr sz="1400">
                <a:solidFill>
                  <a:srgbClr val="FFFFFF"/>
                </a:solidFill>
                <a:latin typeface="Red Hat Display Medium"/>
                <a:ea typeface="Red Hat Display Medium"/>
                <a:cs typeface="Red Hat Display Medium"/>
                <a:sym typeface="Red Hat Display Medium"/>
              </a:defRPr>
            </a:lvl1pPr>
            <a:lvl2pPr lvl="1" rtl="0">
              <a:spcBef>
                <a:spcPts val="0"/>
              </a:spcBef>
              <a:spcAft>
                <a:spcPts val="0"/>
              </a:spcAft>
              <a:buClr>
                <a:srgbClr val="FFFFFF"/>
              </a:buClr>
              <a:buSzPts val="1800"/>
              <a:buNone/>
              <a:defRPr>
                <a:solidFill>
                  <a:srgbClr val="FFFFFF"/>
                </a:solidFill>
              </a:defRPr>
            </a:lvl2pPr>
            <a:lvl3pPr lvl="2" rtl="0">
              <a:spcBef>
                <a:spcPts val="500"/>
              </a:spcBef>
              <a:spcAft>
                <a:spcPts val="0"/>
              </a:spcAft>
              <a:buClr>
                <a:srgbClr val="FFFFFF"/>
              </a:buClr>
              <a:buSzPts val="1800"/>
              <a:buNone/>
              <a:defRPr>
                <a:solidFill>
                  <a:srgbClr val="FFFFFF"/>
                </a:solidFill>
              </a:defRPr>
            </a:lvl3pPr>
            <a:lvl4pPr lvl="3" rtl="0">
              <a:spcBef>
                <a:spcPts val="500"/>
              </a:spcBef>
              <a:spcAft>
                <a:spcPts val="0"/>
              </a:spcAft>
              <a:buClr>
                <a:srgbClr val="FFFFFF"/>
              </a:buClr>
              <a:buSzPts val="1800"/>
              <a:buNone/>
              <a:defRPr>
                <a:solidFill>
                  <a:srgbClr val="FFFFFF"/>
                </a:solidFill>
              </a:defRPr>
            </a:lvl4pPr>
            <a:lvl5pPr lvl="4" rtl="0">
              <a:spcBef>
                <a:spcPts val="500"/>
              </a:spcBef>
              <a:spcAft>
                <a:spcPts val="0"/>
              </a:spcAft>
              <a:buClr>
                <a:srgbClr val="FFFFFF"/>
              </a:buClr>
              <a:buSzPts val="1800"/>
              <a:buNone/>
              <a:defRPr>
                <a:solidFill>
                  <a:srgbClr val="FFFFFF"/>
                </a:solidFill>
              </a:defRPr>
            </a:lvl5pPr>
            <a:lvl6pPr lvl="5" rtl="0">
              <a:spcBef>
                <a:spcPts val="500"/>
              </a:spcBef>
              <a:spcAft>
                <a:spcPts val="0"/>
              </a:spcAft>
              <a:buClr>
                <a:srgbClr val="FFFFFF"/>
              </a:buClr>
              <a:buSzPts val="1800"/>
              <a:buNone/>
              <a:defRPr>
                <a:solidFill>
                  <a:srgbClr val="FFFFFF"/>
                </a:solidFill>
              </a:defRPr>
            </a:lvl6pPr>
            <a:lvl7pPr lvl="6" rtl="0">
              <a:spcBef>
                <a:spcPts val="500"/>
              </a:spcBef>
              <a:spcAft>
                <a:spcPts val="0"/>
              </a:spcAft>
              <a:buClr>
                <a:srgbClr val="FFFFFF"/>
              </a:buClr>
              <a:buSzPts val="1800"/>
              <a:buNone/>
              <a:defRPr>
                <a:solidFill>
                  <a:srgbClr val="FFFFFF"/>
                </a:solidFill>
              </a:defRPr>
            </a:lvl7pPr>
            <a:lvl8pPr lvl="7" rtl="0">
              <a:spcBef>
                <a:spcPts val="500"/>
              </a:spcBef>
              <a:spcAft>
                <a:spcPts val="0"/>
              </a:spcAft>
              <a:buClr>
                <a:srgbClr val="FFFFFF"/>
              </a:buClr>
              <a:buSzPts val="1800"/>
              <a:buNone/>
              <a:defRPr>
                <a:solidFill>
                  <a:srgbClr val="FFFFFF"/>
                </a:solidFill>
              </a:defRPr>
            </a:lvl8pPr>
            <a:lvl9pPr lvl="8" rtl="0">
              <a:spcBef>
                <a:spcPts val="500"/>
              </a:spcBef>
              <a:spcAft>
                <a:spcPts val="500"/>
              </a:spcAft>
              <a:buClr>
                <a:srgbClr val="FFFFFF"/>
              </a:buClr>
              <a:buSzPts val="1800"/>
              <a:buNone/>
              <a:defRPr>
                <a:solidFill>
                  <a:srgbClr val="FFFFFF"/>
                </a:solidFill>
              </a:defRPr>
            </a:lvl9pPr>
          </a:lstStyle>
          <a:p/>
        </p:txBody>
      </p:sp>
      <p:sp>
        <p:nvSpPr>
          <p:cNvPr id="130" name="Google Shape;130;p11"/>
          <p:cNvSpPr/>
          <p:nvPr/>
        </p:nvSpPr>
        <p:spPr>
          <a:xfrm>
            <a:off x="9637800" y="5494425"/>
            <a:ext cx="1253400" cy="1203300"/>
          </a:xfrm>
          <a:prstGeom prst="rect">
            <a:avLst/>
          </a:prstGeom>
          <a:solidFill>
            <a:srgbClr val="3535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1" name="Google Shape;131;p11"/>
          <p:cNvPicPr preferRelativeResize="0"/>
          <p:nvPr/>
        </p:nvPicPr>
        <p:blipFill>
          <a:blip r:embed="rId3">
            <a:alphaModFix/>
          </a:blip>
          <a:stretch>
            <a:fillRect/>
          </a:stretch>
        </p:blipFill>
        <p:spPr>
          <a:xfrm>
            <a:off x="9183102" y="6114450"/>
            <a:ext cx="2762450" cy="513725"/>
          </a:xfrm>
          <a:prstGeom prst="rect">
            <a:avLst/>
          </a:prstGeom>
          <a:noFill/>
          <a:ln>
            <a:noFill/>
          </a:ln>
        </p:spPr>
      </p:pic>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quote three column">
  <p:cSld name="CUSTOM_4_9">
    <p:spTree>
      <p:nvGrpSpPr>
        <p:cNvPr id="1879" name="Shape 1879"/>
        <p:cNvGrpSpPr/>
        <p:nvPr/>
      </p:nvGrpSpPr>
      <p:grpSpPr>
        <a:xfrm>
          <a:off x="0" y="0"/>
          <a:ext cx="0" cy="0"/>
          <a:chOff x="0" y="0"/>
          <a:chExt cx="0" cy="0"/>
        </a:xfrm>
      </p:grpSpPr>
      <p:cxnSp>
        <p:nvCxnSpPr>
          <p:cNvPr id="1880" name="Google Shape;1880;p102"/>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1881" name="Google Shape;1881;p102"/>
          <p:cNvCxnSpPr/>
          <p:nvPr/>
        </p:nvCxnSpPr>
        <p:spPr>
          <a:xfrm rot="10800000">
            <a:off x="447767" y="6401700"/>
            <a:ext cx="0" cy="456300"/>
          </a:xfrm>
          <a:prstGeom prst="straightConnector1">
            <a:avLst/>
          </a:prstGeom>
          <a:noFill/>
          <a:ln cap="flat" cmpd="sng" w="9525">
            <a:solidFill>
              <a:schemeClr val="accent1"/>
            </a:solidFill>
            <a:prstDash val="solid"/>
            <a:round/>
            <a:headEnd len="med" w="med" type="none"/>
            <a:tailEnd len="med" w="med" type="none"/>
          </a:ln>
        </p:spPr>
      </p:cxnSp>
      <p:sp>
        <p:nvSpPr>
          <p:cNvPr id="1882" name="Google Shape;1882;p102"/>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cxnSp>
        <p:nvCxnSpPr>
          <p:cNvPr id="1883" name="Google Shape;1883;p102"/>
          <p:cNvCxnSpPr/>
          <p:nvPr/>
        </p:nvCxnSpPr>
        <p:spPr>
          <a:xfrm>
            <a:off x="4307600" y="2776950"/>
            <a:ext cx="0" cy="2302500"/>
          </a:xfrm>
          <a:prstGeom prst="straightConnector1">
            <a:avLst/>
          </a:prstGeom>
          <a:noFill/>
          <a:ln cap="flat" cmpd="sng" w="9525">
            <a:solidFill>
              <a:schemeClr val="dk2"/>
            </a:solidFill>
            <a:prstDash val="dot"/>
            <a:round/>
            <a:headEnd len="med" w="med" type="none"/>
            <a:tailEnd len="med" w="med" type="none"/>
          </a:ln>
        </p:spPr>
      </p:cxnSp>
      <p:cxnSp>
        <p:nvCxnSpPr>
          <p:cNvPr id="1884" name="Google Shape;1884;p102"/>
          <p:cNvCxnSpPr/>
          <p:nvPr/>
        </p:nvCxnSpPr>
        <p:spPr>
          <a:xfrm>
            <a:off x="7890550" y="2776950"/>
            <a:ext cx="0" cy="2302500"/>
          </a:xfrm>
          <a:prstGeom prst="straightConnector1">
            <a:avLst/>
          </a:prstGeom>
          <a:noFill/>
          <a:ln cap="flat" cmpd="sng" w="9525">
            <a:solidFill>
              <a:schemeClr val="dk2"/>
            </a:solidFill>
            <a:prstDash val="dot"/>
            <a:round/>
            <a:headEnd len="med" w="med" type="none"/>
            <a:tailEnd len="med" w="med" type="none"/>
          </a:ln>
        </p:spPr>
      </p:cxnSp>
      <p:sp>
        <p:nvSpPr>
          <p:cNvPr id="1885" name="Google Shape;1885;p102"/>
          <p:cNvSpPr txBox="1"/>
          <p:nvPr>
            <p:ph idx="1" type="subTitle"/>
          </p:nvPr>
        </p:nvSpPr>
        <p:spPr>
          <a:xfrm>
            <a:off x="1140925" y="4681050"/>
            <a:ext cx="2750400" cy="426000"/>
          </a:xfrm>
          <a:prstGeom prst="rect">
            <a:avLst/>
          </a:prstGeom>
        </p:spPr>
        <p:txBody>
          <a:bodyPr anchorCtr="0" anchor="t" bIns="0" lIns="0" spcFirstLastPara="1" rIns="0" wrap="square" tIns="0">
            <a:noAutofit/>
          </a:bodyPr>
          <a:lstStyle>
            <a:lvl1pPr lvl="0">
              <a:lnSpc>
                <a:spcPct val="115000"/>
              </a:lnSpc>
              <a:spcBef>
                <a:spcPts val="0"/>
              </a:spcBef>
              <a:spcAft>
                <a:spcPts val="0"/>
              </a:spcAft>
              <a:buNone/>
              <a:defRPr sz="1200"/>
            </a:lvl1pPr>
            <a:lvl2pPr lvl="1">
              <a:lnSpc>
                <a:spcPct val="115000"/>
              </a:lnSpc>
              <a:spcBef>
                <a:spcPts val="0"/>
              </a:spcBef>
              <a:spcAft>
                <a:spcPts val="0"/>
              </a:spcAft>
              <a:buNone/>
              <a:defRPr sz="1200"/>
            </a:lvl2pPr>
            <a:lvl3pPr lvl="2">
              <a:lnSpc>
                <a:spcPct val="115000"/>
              </a:lnSpc>
              <a:spcBef>
                <a:spcPts val="0"/>
              </a:spcBef>
              <a:spcAft>
                <a:spcPts val="0"/>
              </a:spcAft>
              <a:buNone/>
              <a:defRPr sz="1200"/>
            </a:lvl3pPr>
            <a:lvl4pPr lvl="3">
              <a:lnSpc>
                <a:spcPct val="115000"/>
              </a:lnSpc>
              <a:spcBef>
                <a:spcPts val="0"/>
              </a:spcBef>
              <a:spcAft>
                <a:spcPts val="0"/>
              </a:spcAft>
              <a:buNone/>
              <a:defRPr sz="1200"/>
            </a:lvl4pPr>
            <a:lvl5pPr lvl="4">
              <a:lnSpc>
                <a:spcPct val="115000"/>
              </a:lnSpc>
              <a:spcBef>
                <a:spcPts val="0"/>
              </a:spcBef>
              <a:spcAft>
                <a:spcPts val="0"/>
              </a:spcAft>
              <a:buNone/>
              <a:defRPr sz="1200"/>
            </a:lvl5pPr>
            <a:lvl6pPr lvl="5">
              <a:lnSpc>
                <a:spcPct val="115000"/>
              </a:lnSpc>
              <a:spcBef>
                <a:spcPts val="0"/>
              </a:spcBef>
              <a:spcAft>
                <a:spcPts val="0"/>
              </a:spcAft>
              <a:buNone/>
              <a:defRPr sz="1200"/>
            </a:lvl6pPr>
            <a:lvl7pPr lvl="6">
              <a:lnSpc>
                <a:spcPct val="115000"/>
              </a:lnSpc>
              <a:spcBef>
                <a:spcPts val="0"/>
              </a:spcBef>
              <a:spcAft>
                <a:spcPts val="0"/>
              </a:spcAft>
              <a:buNone/>
              <a:defRPr sz="1200"/>
            </a:lvl7pPr>
            <a:lvl8pPr lvl="7">
              <a:lnSpc>
                <a:spcPct val="115000"/>
              </a:lnSpc>
              <a:spcBef>
                <a:spcPts val="0"/>
              </a:spcBef>
              <a:spcAft>
                <a:spcPts val="0"/>
              </a:spcAft>
              <a:buNone/>
              <a:defRPr sz="1200"/>
            </a:lvl8pPr>
            <a:lvl9pPr lvl="8">
              <a:lnSpc>
                <a:spcPct val="115000"/>
              </a:lnSpc>
              <a:spcBef>
                <a:spcPts val="0"/>
              </a:spcBef>
              <a:spcAft>
                <a:spcPts val="0"/>
              </a:spcAft>
              <a:buNone/>
              <a:defRPr sz="1200"/>
            </a:lvl9pPr>
          </a:lstStyle>
          <a:p/>
        </p:txBody>
      </p:sp>
      <p:sp>
        <p:nvSpPr>
          <p:cNvPr id="1886" name="Google Shape;1886;p102"/>
          <p:cNvSpPr txBox="1"/>
          <p:nvPr>
            <p:ph idx="2" type="subTitle"/>
          </p:nvPr>
        </p:nvSpPr>
        <p:spPr>
          <a:xfrm>
            <a:off x="1140925" y="2813710"/>
            <a:ext cx="2750400" cy="1548300"/>
          </a:xfrm>
          <a:prstGeom prst="rect">
            <a:avLst/>
          </a:prstGeom>
        </p:spPr>
        <p:txBody>
          <a:bodyPr anchorCtr="0" anchor="t" bIns="0" lIns="0" spcFirstLastPara="1" rIns="0" wrap="square" tIns="0">
            <a:noAutofit/>
          </a:bodyPr>
          <a:lstStyle>
            <a:lvl1pPr lvl="0">
              <a:lnSpc>
                <a:spcPct val="140000"/>
              </a:lnSpc>
              <a:spcBef>
                <a:spcPts val="0"/>
              </a:spcBef>
              <a:spcAft>
                <a:spcPts val="0"/>
              </a:spcAft>
              <a:buNone/>
              <a:defRPr sz="1500"/>
            </a:lvl1pPr>
            <a:lvl2pPr lvl="1">
              <a:lnSpc>
                <a:spcPct val="140000"/>
              </a:lnSpc>
              <a:spcBef>
                <a:spcPts val="0"/>
              </a:spcBef>
              <a:spcAft>
                <a:spcPts val="0"/>
              </a:spcAft>
              <a:buNone/>
              <a:defRPr sz="1500"/>
            </a:lvl2pPr>
            <a:lvl3pPr lvl="2">
              <a:lnSpc>
                <a:spcPct val="140000"/>
              </a:lnSpc>
              <a:spcBef>
                <a:spcPts val="0"/>
              </a:spcBef>
              <a:spcAft>
                <a:spcPts val="0"/>
              </a:spcAft>
              <a:buNone/>
              <a:defRPr sz="1500"/>
            </a:lvl3pPr>
            <a:lvl4pPr lvl="3">
              <a:lnSpc>
                <a:spcPct val="140000"/>
              </a:lnSpc>
              <a:spcBef>
                <a:spcPts val="0"/>
              </a:spcBef>
              <a:spcAft>
                <a:spcPts val="0"/>
              </a:spcAft>
              <a:buNone/>
              <a:defRPr sz="1500"/>
            </a:lvl4pPr>
            <a:lvl5pPr lvl="4">
              <a:lnSpc>
                <a:spcPct val="140000"/>
              </a:lnSpc>
              <a:spcBef>
                <a:spcPts val="0"/>
              </a:spcBef>
              <a:spcAft>
                <a:spcPts val="0"/>
              </a:spcAft>
              <a:buNone/>
              <a:defRPr sz="1500"/>
            </a:lvl5pPr>
            <a:lvl6pPr lvl="5">
              <a:lnSpc>
                <a:spcPct val="140000"/>
              </a:lnSpc>
              <a:spcBef>
                <a:spcPts val="0"/>
              </a:spcBef>
              <a:spcAft>
                <a:spcPts val="0"/>
              </a:spcAft>
              <a:buNone/>
              <a:defRPr sz="1500"/>
            </a:lvl6pPr>
            <a:lvl7pPr lvl="6">
              <a:lnSpc>
                <a:spcPct val="140000"/>
              </a:lnSpc>
              <a:spcBef>
                <a:spcPts val="0"/>
              </a:spcBef>
              <a:spcAft>
                <a:spcPts val="0"/>
              </a:spcAft>
              <a:buNone/>
              <a:defRPr sz="1500"/>
            </a:lvl7pPr>
            <a:lvl8pPr lvl="7">
              <a:lnSpc>
                <a:spcPct val="140000"/>
              </a:lnSpc>
              <a:spcBef>
                <a:spcPts val="0"/>
              </a:spcBef>
              <a:spcAft>
                <a:spcPts val="0"/>
              </a:spcAft>
              <a:buNone/>
              <a:defRPr sz="1500"/>
            </a:lvl8pPr>
            <a:lvl9pPr lvl="8">
              <a:lnSpc>
                <a:spcPct val="140000"/>
              </a:lnSpc>
              <a:spcBef>
                <a:spcPts val="0"/>
              </a:spcBef>
              <a:spcAft>
                <a:spcPts val="0"/>
              </a:spcAft>
              <a:buNone/>
              <a:defRPr sz="1500"/>
            </a:lvl9pPr>
          </a:lstStyle>
          <a:p/>
        </p:txBody>
      </p:sp>
      <p:sp>
        <p:nvSpPr>
          <p:cNvPr id="1887" name="Google Shape;1887;p102"/>
          <p:cNvSpPr txBox="1"/>
          <p:nvPr>
            <p:ph idx="3" type="subTitle"/>
          </p:nvPr>
        </p:nvSpPr>
        <p:spPr>
          <a:xfrm>
            <a:off x="4723875" y="2813710"/>
            <a:ext cx="2750400" cy="1548300"/>
          </a:xfrm>
          <a:prstGeom prst="rect">
            <a:avLst/>
          </a:prstGeom>
        </p:spPr>
        <p:txBody>
          <a:bodyPr anchorCtr="0" anchor="t" bIns="0" lIns="0" spcFirstLastPara="1" rIns="0" wrap="square" tIns="0">
            <a:noAutofit/>
          </a:bodyPr>
          <a:lstStyle>
            <a:lvl1pPr lvl="0">
              <a:lnSpc>
                <a:spcPct val="140000"/>
              </a:lnSpc>
              <a:spcBef>
                <a:spcPts val="0"/>
              </a:spcBef>
              <a:spcAft>
                <a:spcPts val="0"/>
              </a:spcAft>
              <a:buNone/>
              <a:defRPr sz="1500"/>
            </a:lvl1pPr>
            <a:lvl2pPr lvl="1">
              <a:lnSpc>
                <a:spcPct val="140000"/>
              </a:lnSpc>
              <a:spcBef>
                <a:spcPts val="0"/>
              </a:spcBef>
              <a:spcAft>
                <a:spcPts val="0"/>
              </a:spcAft>
              <a:buNone/>
              <a:defRPr sz="1500"/>
            </a:lvl2pPr>
            <a:lvl3pPr lvl="2">
              <a:lnSpc>
                <a:spcPct val="140000"/>
              </a:lnSpc>
              <a:spcBef>
                <a:spcPts val="0"/>
              </a:spcBef>
              <a:spcAft>
                <a:spcPts val="0"/>
              </a:spcAft>
              <a:buNone/>
              <a:defRPr sz="1500"/>
            </a:lvl3pPr>
            <a:lvl4pPr lvl="3">
              <a:lnSpc>
                <a:spcPct val="140000"/>
              </a:lnSpc>
              <a:spcBef>
                <a:spcPts val="0"/>
              </a:spcBef>
              <a:spcAft>
                <a:spcPts val="0"/>
              </a:spcAft>
              <a:buNone/>
              <a:defRPr sz="1500"/>
            </a:lvl4pPr>
            <a:lvl5pPr lvl="4">
              <a:lnSpc>
                <a:spcPct val="140000"/>
              </a:lnSpc>
              <a:spcBef>
                <a:spcPts val="0"/>
              </a:spcBef>
              <a:spcAft>
                <a:spcPts val="0"/>
              </a:spcAft>
              <a:buNone/>
              <a:defRPr sz="1500"/>
            </a:lvl5pPr>
            <a:lvl6pPr lvl="5">
              <a:lnSpc>
                <a:spcPct val="140000"/>
              </a:lnSpc>
              <a:spcBef>
                <a:spcPts val="0"/>
              </a:spcBef>
              <a:spcAft>
                <a:spcPts val="0"/>
              </a:spcAft>
              <a:buNone/>
              <a:defRPr sz="1500"/>
            </a:lvl6pPr>
            <a:lvl7pPr lvl="6">
              <a:lnSpc>
                <a:spcPct val="140000"/>
              </a:lnSpc>
              <a:spcBef>
                <a:spcPts val="0"/>
              </a:spcBef>
              <a:spcAft>
                <a:spcPts val="0"/>
              </a:spcAft>
              <a:buNone/>
              <a:defRPr sz="1500"/>
            </a:lvl7pPr>
            <a:lvl8pPr lvl="7">
              <a:lnSpc>
                <a:spcPct val="140000"/>
              </a:lnSpc>
              <a:spcBef>
                <a:spcPts val="0"/>
              </a:spcBef>
              <a:spcAft>
                <a:spcPts val="0"/>
              </a:spcAft>
              <a:buNone/>
              <a:defRPr sz="1500"/>
            </a:lvl8pPr>
            <a:lvl9pPr lvl="8">
              <a:lnSpc>
                <a:spcPct val="140000"/>
              </a:lnSpc>
              <a:spcBef>
                <a:spcPts val="0"/>
              </a:spcBef>
              <a:spcAft>
                <a:spcPts val="0"/>
              </a:spcAft>
              <a:buNone/>
              <a:defRPr sz="1500"/>
            </a:lvl9pPr>
          </a:lstStyle>
          <a:p/>
        </p:txBody>
      </p:sp>
      <p:sp>
        <p:nvSpPr>
          <p:cNvPr id="1888" name="Google Shape;1888;p102"/>
          <p:cNvSpPr txBox="1"/>
          <p:nvPr>
            <p:ph idx="4" type="subTitle"/>
          </p:nvPr>
        </p:nvSpPr>
        <p:spPr>
          <a:xfrm>
            <a:off x="8306825" y="2813710"/>
            <a:ext cx="2750400" cy="1548300"/>
          </a:xfrm>
          <a:prstGeom prst="rect">
            <a:avLst/>
          </a:prstGeom>
        </p:spPr>
        <p:txBody>
          <a:bodyPr anchorCtr="0" anchor="t" bIns="0" lIns="0" spcFirstLastPara="1" rIns="0" wrap="square" tIns="0">
            <a:noAutofit/>
          </a:bodyPr>
          <a:lstStyle>
            <a:lvl1pPr lvl="0">
              <a:lnSpc>
                <a:spcPct val="140000"/>
              </a:lnSpc>
              <a:spcBef>
                <a:spcPts val="0"/>
              </a:spcBef>
              <a:spcAft>
                <a:spcPts val="0"/>
              </a:spcAft>
              <a:buNone/>
              <a:defRPr sz="1500"/>
            </a:lvl1pPr>
            <a:lvl2pPr lvl="1">
              <a:lnSpc>
                <a:spcPct val="140000"/>
              </a:lnSpc>
              <a:spcBef>
                <a:spcPts val="0"/>
              </a:spcBef>
              <a:spcAft>
                <a:spcPts val="0"/>
              </a:spcAft>
              <a:buNone/>
              <a:defRPr sz="1500"/>
            </a:lvl2pPr>
            <a:lvl3pPr lvl="2">
              <a:lnSpc>
                <a:spcPct val="140000"/>
              </a:lnSpc>
              <a:spcBef>
                <a:spcPts val="0"/>
              </a:spcBef>
              <a:spcAft>
                <a:spcPts val="0"/>
              </a:spcAft>
              <a:buNone/>
              <a:defRPr sz="1500"/>
            </a:lvl3pPr>
            <a:lvl4pPr lvl="3">
              <a:lnSpc>
                <a:spcPct val="140000"/>
              </a:lnSpc>
              <a:spcBef>
                <a:spcPts val="0"/>
              </a:spcBef>
              <a:spcAft>
                <a:spcPts val="0"/>
              </a:spcAft>
              <a:buNone/>
              <a:defRPr sz="1500"/>
            </a:lvl4pPr>
            <a:lvl5pPr lvl="4">
              <a:lnSpc>
                <a:spcPct val="140000"/>
              </a:lnSpc>
              <a:spcBef>
                <a:spcPts val="0"/>
              </a:spcBef>
              <a:spcAft>
                <a:spcPts val="0"/>
              </a:spcAft>
              <a:buNone/>
              <a:defRPr sz="1500"/>
            </a:lvl5pPr>
            <a:lvl6pPr lvl="5">
              <a:lnSpc>
                <a:spcPct val="140000"/>
              </a:lnSpc>
              <a:spcBef>
                <a:spcPts val="0"/>
              </a:spcBef>
              <a:spcAft>
                <a:spcPts val="0"/>
              </a:spcAft>
              <a:buNone/>
              <a:defRPr sz="1500"/>
            </a:lvl6pPr>
            <a:lvl7pPr lvl="6">
              <a:lnSpc>
                <a:spcPct val="140000"/>
              </a:lnSpc>
              <a:spcBef>
                <a:spcPts val="0"/>
              </a:spcBef>
              <a:spcAft>
                <a:spcPts val="0"/>
              </a:spcAft>
              <a:buNone/>
              <a:defRPr sz="1500"/>
            </a:lvl7pPr>
            <a:lvl8pPr lvl="7">
              <a:lnSpc>
                <a:spcPct val="140000"/>
              </a:lnSpc>
              <a:spcBef>
                <a:spcPts val="0"/>
              </a:spcBef>
              <a:spcAft>
                <a:spcPts val="0"/>
              </a:spcAft>
              <a:buNone/>
              <a:defRPr sz="1500"/>
            </a:lvl8pPr>
            <a:lvl9pPr lvl="8">
              <a:lnSpc>
                <a:spcPct val="140000"/>
              </a:lnSpc>
              <a:spcBef>
                <a:spcPts val="0"/>
              </a:spcBef>
              <a:spcAft>
                <a:spcPts val="0"/>
              </a:spcAft>
              <a:buNone/>
              <a:defRPr sz="1500"/>
            </a:lvl9pPr>
          </a:lstStyle>
          <a:p/>
        </p:txBody>
      </p:sp>
      <p:sp>
        <p:nvSpPr>
          <p:cNvPr id="1889" name="Google Shape;1889;p102"/>
          <p:cNvSpPr txBox="1"/>
          <p:nvPr>
            <p:ph idx="5" type="subTitle"/>
          </p:nvPr>
        </p:nvSpPr>
        <p:spPr>
          <a:xfrm>
            <a:off x="4720800" y="4681050"/>
            <a:ext cx="2750400" cy="426000"/>
          </a:xfrm>
          <a:prstGeom prst="rect">
            <a:avLst/>
          </a:prstGeom>
        </p:spPr>
        <p:txBody>
          <a:bodyPr anchorCtr="0" anchor="t" bIns="0" lIns="0" spcFirstLastPara="1" rIns="0" wrap="square" tIns="0">
            <a:noAutofit/>
          </a:bodyPr>
          <a:lstStyle>
            <a:lvl1pPr lvl="0">
              <a:lnSpc>
                <a:spcPct val="115000"/>
              </a:lnSpc>
              <a:spcBef>
                <a:spcPts val="0"/>
              </a:spcBef>
              <a:spcAft>
                <a:spcPts val="0"/>
              </a:spcAft>
              <a:buNone/>
              <a:defRPr sz="1200"/>
            </a:lvl1pPr>
            <a:lvl2pPr lvl="1">
              <a:lnSpc>
                <a:spcPct val="115000"/>
              </a:lnSpc>
              <a:spcBef>
                <a:spcPts val="0"/>
              </a:spcBef>
              <a:spcAft>
                <a:spcPts val="0"/>
              </a:spcAft>
              <a:buNone/>
              <a:defRPr sz="1200"/>
            </a:lvl2pPr>
            <a:lvl3pPr lvl="2">
              <a:lnSpc>
                <a:spcPct val="115000"/>
              </a:lnSpc>
              <a:spcBef>
                <a:spcPts val="0"/>
              </a:spcBef>
              <a:spcAft>
                <a:spcPts val="0"/>
              </a:spcAft>
              <a:buNone/>
              <a:defRPr sz="1200"/>
            </a:lvl3pPr>
            <a:lvl4pPr lvl="3">
              <a:lnSpc>
                <a:spcPct val="115000"/>
              </a:lnSpc>
              <a:spcBef>
                <a:spcPts val="0"/>
              </a:spcBef>
              <a:spcAft>
                <a:spcPts val="0"/>
              </a:spcAft>
              <a:buNone/>
              <a:defRPr sz="1200"/>
            </a:lvl4pPr>
            <a:lvl5pPr lvl="4">
              <a:lnSpc>
                <a:spcPct val="115000"/>
              </a:lnSpc>
              <a:spcBef>
                <a:spcPts val="0"/>
              </a:spcBef>
              <a:spcAft>
                <a:spcPts val="0"/>
              </a:spcAft>
              <a:buNone/>
              <a:defRPr sz="1200"/>
            </a:lvl5pPr>
            <a:lvl6pPr lvl="5">
              <a:lnSpc>
                <a:spcPct val="115000"/>
              </a:lnSpc>
              <a:spcBef>
                <a:spcPts val="0"/>
              </a:spcBef>
              <a:spcAft>
                <a:spcPts val="0"/>
              </a:spcAft>
              <a:buNone/>
              <a:defRPr sz="1200"/>
            </a:lvl6pPr>
            <a:lvl7pPr lvl="6">
              <a:lnSpc>
                <a:spcPct val="115000"/>
              </a:lnSpc>
              <a:spcBef>
                <a:spcPts val="0"/>
              </a:spcBef>
              <a:spcAft>
                <a:spcPts val="0"/>
              </a:spcAft>
              <a:buNone/>
              <a:defRPr sz="1200"/>
            </a:lvl7pPr>
            <a:lvl8pPr lvl="7">
              <a:lnSpc>
                <a:spcPct val="115000"/>
              </a:lnSpc>
              <a:spcBef>
                <a:spcPts val="0"/>
              </a:spcBef>
              <a:spcAft>
                <a:spcPts val="0"/>
              </a:spcAft>
              <a:buNone/>
              <a:defRPr sz="1200"/>
            </a:lvl8pPr>
            <a:lvl9pPr lvl="8">
              <a:lnSpc>
                <a:spcPct val="115000"/>
              </a:lnSpc>
              <a:spcBef>
                <a:spcPts val="0"/>
              </a:spcBef>
              <a:spcAft>
                <a:spcPts val="0"/>
              </a:spcAft>
              <a:buNone/>
              <a:defRPr sz="1200"/>
            </a:lvl9pPr>
          </a:lstStyle>
          <a:p/>
        </p:txBody>
      </p:sp>
      <p:sp>
        <p:nvSpPr>
          <p:cNvPr id="1890" name="Google Shape;1890;p102"/>
          <p:cNvSpPr txBox="1"/>
          <p:nvPr>
            <p:ph idx="6" type="subTitle"/>
          </p:nvPr>
        </p:nvSpPr>
        <p:spPr>
          <a:xfrm>
            <a:off x="8306825" y="4681050"/>
            <a:ext cx="2750400" cy="426000"/>
          </a:xfrm>
          <a:prstGeom prst="rect">
            <a:avLst/>
          </a:prstGeom>
        </p:spPr>
        <p:txBody>
          <a:bodyPr anchorCtr="0" anchor="t" bIns="0" lIns="0" spcFirstLastPara="1" rIns="0" wrap="square" tIns="0">
            <a:noAutofit/>
          </a:bodyPr>
          <a:lstStyle>
            <a:lvl1pPr lvl="0">
              <a:lnSpc>
                <a:spcPct val="115000"/>
              </a:lnSpc>
              <a:spcBef>
                <a:spcPts val="0"/>
              </a:spcBef>
              <a:spcAft>
                <a:spcPts val="0"/>
              </a:spcAft>
              <a:buNone/>
              <a:defRPr sz="1200"/>
            </a:lvl1pPr>
            <a:lvl2pPr lvl="1">
              <a:lnSpc>
                <a:spcPct val="115000"/>
              </a:lnSpc>
              <a:spcBef>
                <a:spcPts val="0"/>
              </a:spcBef>
              <a:spcAft>
                <a:spcPts val="0"/>
              </a:spcAft>
              <a:buNone/>
              <a:defRPr sz="1200"/>
            </a:lvl2pPr>
            <a:lvl3pPr lvl="2">
              <a:lnSpc>
                <a:spcPct val="115000"/>
              </a:lnSpc>
              <a:spcBef>
                <a:spcPts val="0"/>
              </a:spcBef>
              <a:spcAft>
                <a:spcPts val="0"/>
              </a:spcAft>
              <a:buNone/>
              <a:defRPr sz="1200"/>
            </a:lvl3pPr>
            <a:lvl4pPr lvl="3">
              <a:lnSpc>
                <a:spcPct val="115000"/>
              </a:lnSpc>
              <a:spcBef>
                <a:spcPts val="0"/>
              </a:spcBef>
              <a:spcAft>
                <a:spcPts val="0"/>
              </a:spcAft>
              <a:buNone/>
              <a:defRPr sz="1200"/>
            </a:lvl4pPr>
            <a:lvl5pPr lvl="4">
              <a:lnSpc>
                <a:spcPct val="115000"/>
              </a:lnSpc>
              <a:spcBef>
                <a:spcPts val="0"/>
              </a:spcBef>
              <a:spcAft>
                <a:spcPts val="0"/>
              </a:spcAft>
              <a:buNone/>
              <a:defRPr sz="1200"/>
            </a:lvl5pPr>
            <a:lvl6pPr lvl="5">
              <a:lnSpc>
                <a:spcPct val="115000"/>
              </a:lnSpc>
              <a:spcBef>
                <a:spcPts val="0"/>
              </a:spcBef>
              <a:spcAft>
                <a:spcPts val="0"/>
              </a:spcAft>
              <a:buNone/>
              <a:defRPr sz="1200"/>
            </a:lvl6pPr>
            <a:lvl7pPr lvl="6">
              <a:lnSpc>
                <a:spcPct val="115000"/>
              </a:lnSpc>
              <a:spcBef>
                <a:spcPts val="0"/>
              </a:spcBef>
              <a:spcAft>
                <a:spcPts val="0"/>
              </a:spcAft>
              <a:buNone/>
              <a:defRPr sz="1200"/>
            </a:lvl7pPr>
            <a:lvl8pPr lvl="7">
              <a:lnSpc>
                <a:spcPct val="115000"/>
              </a:lnSpc>
              <a:spcBef>
                <a:spcPts val="0"/>
              </a:spcBef>
              <a:spcAft>
                <a:spcPts val="0"/>
              </a:spcAft>
              <a:buNone/>
              <a:defRPr sz="1200"/>
            </a:lvl8pPr>
            <a:lvl9pPr lvl="8">
              <a:lnSpc>
                <a:spcPct val="115000"/>
              </a:lnSpc>
              <a:spcBef>
                <a:spcPts val="0"/>
              </a:spcBef>
              <a:spcAft>
                <a:spcPts val="0"/>
              </a:spcAft>
              <a:buNone/>
              <a:defRPr sz="1200"/>
            </a:lvl9pPr>
          </a:lstStyle>
          <a:p/>
        </p:txBody>
      </p:sp>
      <p:pic>
        <p:nvPicPr>
          <p:cNvPr id="1891" name="Google Shape;1891;p102"/>
          <p:cNvPicPr preferRelativeResize="0"/>
          <p:nvPr/>
        </p:nvPicPr>
        <p:blipFill rotWithShape="1">
          <a:blip r:embed="rId2">
            <a:alphaModFix/>
          </a:blip>
          <a:srcRect b="0" l="0" r="0" t="0"/>
          <a:stretch/>
        </p:blipFill>
        <p:spPr>
          <a:xfrm>
            <a:off x="1044805" y="2217196"/>
            <a:ext cx="553219" cy="553200"/>
          </a:xfrm>
          <a:prstGeom prst="rect">
            <a:avLst/>
          </a:prstGeom>
          <a:noFill/>
          <a:ln>
            <a:noFill/>
          </a:ln>
        </p:spPr>
      </p:pic>
      <p:pic>
        <p:nvPicPr>
          <p:cNvPr id="1892" name="Google Shape;1892;p102"/>
          <p:cNvPicPr preferRelativeResize="0"/>
          <p:nvPr/>
        </p:nvPicPr>
        <p:blipFill rotWithShape="1">
          <a:blip r:embed="rId2">
            <a:alphaModFix/>
          </a:blip>
          <a:srcRect b="0" l="0" r="0" t="0"/>
          <a:stretch/>
        </p:blipFill>
        <p:spPr>
          <a:xfrm>
            <a:off x="4627759" y="2217196"/>
            <a:ext cx="553219" cy="553200"/>
          </a:xfrm>
          <a:prstGeom prst="rect">
            <a:avLst/>
          </a:prstGeom>
          <a:noFill/>
          <a:ln>
            <a:noFill/>
          </a:ln>
        </p:spPr>
      </p:pic>
      <p:pic>
        <p:nvPicPr>
          <p:cNvPr id="1893" name="Google Shape;1893;p102"/>
          <p:cNvPicPr preferRelativeResize="0"/>
          <p:nvPr/>
        </p:nvPicPr>
        <p:blipFill rotWithShape="1">
          <a:blip r:embed="rId2">
            <a:alphaModFix/>
          </a:blip>
          <a:srcRect b="0" l="0" r="0" t="0"/>
          <a:stretch/>
        </p:blipFill>
        <p:spPr>
          <a:xfrm>
            <a:off x="8210712" y="2217196"/>
            <a:ext cx="553219" cy="553200"/>
          </a:xfrm>
          <a:prstGeom prst="rect">
            <a:avLst/>
          </a:prstGeom>
          <a:noFill/>
          <a:ln>
            <a:noFill/>
          </a:ln>
        </p:spPr>
      </p:pic>
      <p:sp>
        <p:nvSpPr>
          <p:cNvPr id="1894" name="Google Shape;1894;p102"/>
          <p:cNvSpPr txBox="1"/>
          <p:nvPr>
            <p:ph idx="7"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2pPr>
            <a:lvl3pPr lvl="2">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3pPr>
            <a:lvl4pPr lvl="3">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4pPr>
            <a:lvl5pPr lvl="4">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5pPr>
            <a:lvl6pPr lvl="5">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6pPr>
            <a:lvl7pPr lvl="6">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7pPr>
            <a:lvl8pPr lvl="7">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8pPr>
            <a:lvl9pPr lvl="8">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9pPr>
          </a:lstStyle>
          <a:p/>
        </p:txBody>
      </p:sp>
      <p:sp>
        <p:nvSpPr>
          <p:cNvPr id="1895" name="Google Shape;1895;p102"/>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algn="ctr">
              <a:lnSpc>
                <a:spcPct val="130000"/>
              </a:lnSpc>
              <a:spcBef>
                <a:spcPts val="0"/>
              </a:spcBef>
              <a:spcAft>
                <a:spcPts val="0"/>
              </a:spcAft>
              <a:buNone/>
              <a:defRPr sz="2800"/>
            </a:lvl1pPr>
            <a:lvl2pPr lvl="1" algn="ctr">
              <a:lnSpc>
                <a:spcPct val="130000"/>
              </a:lnSpc>
              <a:spcBef>
                <a:spcPts val="0"/>
              </a:spcBef>
              <a:spcAft>
                <a:spcPts val="0"/>
              </a:spcAft>
              <a:buNone/>
              <a:defRPr sz="2700"/>
            </a:lvl2pPr>
            <a:lvl3pPr lvl="2" algn="ctr">
              <a:lnSpc>
                <a:spcPct val="130000"/>
              </a:lnSpc>
              <a:spcBef>
                <a:spcPts val="0"/>
              </a:spcBef>
              <a:spcAft>
                <a:spcPts val="0"/>
              </a:spcAft>
              <a:buNone/>
              <a:defRPr sz="2700"/>
            </a:lvl3pPr>
            <a:lvl4pPr lvl="3" algn="ctr">
              <a:lnSpc>
                <a:spcPct val="130000"/>
              </a:lnSpc>
              <a:spcBef>
                <a:spcPts val="0"/>
              </a:spcBef>
              <a:spcAft>
                <a:spcPts val="0"/>
              </a:spcAft>
              <a:buNone/>
              <a:defRPr sz="2700"/>
            </a:lvl4pPr>
            <a:lvl5pPr lvl="4" algn="ctr">
              <a:lnSpc>
                <a:spcPct val="130000"/>
              </a:lnSpc>
              <a:spcBef>
                <a:spcPts val="0"/>
              </a:spcBef>
              <a:spcAft>
                <a:spcPts val="0"/>
              </a:spcAft>
              <a:buNone/>
              <a:defRPr sz="2700"/>
            </a:lvl5pPr>
            <a:lvl6pPr lvl="5" algn="ctr">
              <a:lnSpc>
                <a:spcPct val="130000"/>
              </a:lnSpc>
              <a:spcBef>
                <a:spcPts val="0"/>
              </a:spcBef>
              <a:spcAft>
                <a:spcPts val="0"/>
              </a:spcAft>
              <a:buNone/>
              <a:defRPr sz="2700"/>
            </a:lvl6pPr>
            <a:lvl7pPr lvl="6" algn="ctr">
              <a:lnSpc>
                <a:spcPct val="130000"/>
              </a:lnSpc>
              <a:spcBef>
                <a:spcPts val="0"/>
              </a:spcBef>
              <a:spcAft>
                <a:spcPts val="0"/>
              </a:spcAft>
              <a:buNone/>
              <a:defRPr sz="2700"/>
            </a:lvl7pPr>
            <a:lvl8pPr lvl="7" algn="ctr">
              <a:lnSpc>
                <a:spcPct val="130000"/>
              </a:lnSpc>
              <a:spcBef>
                <a:spcPts val="0"/>
              </a:spcBef>
              <a:spcAft>
                <a:spcPts val="0"/>
              </a:spcAft>
              <a:buNone/>
              <a:defRPr sz="2700"/>
            </a:lvl8pPr>
            <a:lvl9pPr lvl="8" algn="ctr">
              <a:lnSpc>
                <a:spcPct val="130000"/>
              </a:lnSpc>
              <a:spcBef>
                <a:spcPts val="0"/>
              </a:spcBef>
              <a:spcAft>
                <a:spcPts val="0"/>
              </a:spcAft>
              <a:buNone/>
              <a:defRPr sz="2700"/>
            </a:lvl9pPr>
          </a:lstStyle>
          <a:p/>
        </p:txBody>
      </p:sp>
      <p:sp>
        <p:nvSpPr>
          <p:cNvPr id="1896" name="Google Shape;1896;p102"/>
          <p:cNvSpPr txBox="1"/>
          <p:nvPr>
            <p:ph idx="8" type="subTitle"/>
          </p:nvPr>
        </p:nvSpPr>
        <p:spPr>
          <a:xfrm>
            <a:off x="885125" y="1653550"/>
            <a:ext cx="10422000" cy="291900"/>
          </a:xfrm>
          <a:prstGeom prst="rect">
            <a:avLst/>
          </a:prstGeom>
        </p:spPr>
        <p:txBody>
          <a:bodyPr anchorCtr="0" anchor="t" bIns="0" lIns="0" spcFirstLastPara="1" rIns="0" wrap="square" tIns="0">
            <a:noAutofit/>
          </a:bodyPr>
          <a:lstStyle>
            <a:lvl1pPr lvl="0" algn="ctr">
              <a:spcBef>
                <a:spcPts val="0"/>
              </a:spcBef>
              <a:spcAft>
                <a:spcPts val="0"/>
              </a:spcAft>
              <a:buNone/>
              <a:defRPr sz="1900">
                <a:solidFill>
                  <a:schemeClr val="accent1"/>
                </a:solidFill>
              </a:defRPr>
            </a:lvl1pPr>
            <a:lvl2pPr lvl="1" algn="ctr">
              <a:spcBef>
                <a:spcPts val="500"/>
              </a:spcBef>
              <a:spcAft>
                <a:spcPts val="0"/>
              </a:spcAft>
              <a:buNone/>
              <a:defRPr sz="1900">
                <a:solidFill>
                  <a:schemeClr val="accent1"/>
                </a:solidFill>
              </a:defRPr>
            </a:lvl2pPr>
            <a:lvl3pPr lvl="2" algn="ctr">
              <a:spcBef>
                <a:spcPts val="500"/>
              </a:spcBef>
              <a:spcAft>
                <a:spcPts val="0"/>
              </a:spcAft>
              <a:buNone/>
              <a:defRPr sz="1900">
                <a:solidFill>
                  <a:schemeClr val="accent1"/>
                </a:solidFill>
              </a:defRPr>
            </a:lvl3pPr>
            <a:lvl4pPr lvl="3" algn="ctr">
              <a:spcBef>
                <a:spcPts val="500"/>
              </a:spcBef>
              <a:spcAft>
                <a:spcPts val="0"/>
              </a:spcAft>
              <a:buNone/>
              <a:defRPr sz="1900">
                <a:solidFill>
                  <a:schemeClr val="accent1"/>
                </a:solidFill>
              </a:defRPr>
            </a:lvl4pPr>
            <a:lvl5pPr lvl="4" algn="ctr">
              <a:spcBef>
                <a:spcPts val="500"/>
              </a:spcBef>
              <a:spcAft>
                <a:spcPts val="0"/>
              </a:spcAft>
              <a:buNone/>
              <a:defRPr sz="1900">
                <a:solidFill>
                  <a:schemeClr val="accent1"/>
                </a:solidFill>
              </a:defRPr>
            </a:lvl5pPr>
            <a:lvl6pPr lvl="5" algn="ctr">
              <a:spcBef>
                <a:spcPts val="500"/>
              </a:spcBef>
              <a:spcAft>
                <a:spcPts val="0"/>
              </a:spcAft>
              <a:buNone/>
              <a:defRPr sz="1900">
                <a:solidFill>
                  <a:schemeClr val="accent1"/>
                </a:solidFill>
              </a:defRPr>
            </a:lvl6pPr>
            <a:lvl7pPr lvl="6" algn="ctr">
              <a:spcBef>
                <a:spcPts val="500"/>
              </a:spcBef>
              <a:spcAft>
                <a:spcPts val="0"/>
              </a:spcAft>
              <a:buNone/>
              <a:defRPr sz="1900">
                <a:solidFill>
                  <a:schemeClr val="accent1"/>
                </a:solidFill>
              </a:defRPr>
            </a:lvl7pPr>
            <a:lvl8pPr lvl="7" algn="ctr">
              <a:spcBef>
                <a:spcPts val="500"/>
              </a:spcBef>
              <a:spcAft>
                <a:spcPts val="0"/>
              </a:spcAft>
              <a:buNone/>
              <a:defRPr sz="1900">
                <a:solidFill>
                  <a:schemeClr val="accent1"/>
                </a:solidFill>
              </a:defRPr>
            </a:lvl8pPr>
            <a:lvl9pPr lvl="8" algn="ctr">
              <a:spcBef>
                <a:spcPts val="500"/>
              </a:spcBef>
              <a:spcAft>
                <a:spcPts val="500"/>
              </a:spcAft>
              <a:buNone/>
              <a:defRPr sz="1900">
                <a:solidFill>
                  <a:schemeClr val="accent1"/>
                </a:solidFill>
              </a:defRPr>
            </a:lvl9pPr>
          </a:lstStyle>
          <a:p/>
        </p:txBody>
      </p:sp>
      <p:pic>
        <p:nvPicPr>
          <p:cNvPr id="1897" name="Google Shape;1897;p102"/>
          <p:cNvPicPr preferRelativeResize="0"/>
          <p:nvPr/>
        </p:nvPicPr>
        <p:blipFill rotWithShape="1">
          <a:blip r:embed="rId3">
            <a:alphaModFix/>
          </a:blip>
          <a:srcRect b="317" l="0" r="0" t="327"/>
          <a:stretch/>
        </p:blipFill>
        <p:spPr>
          <a:xfrm>
            <a:off x="10711279" y="6313250"/>
            <a:ext cx="975850" cy="228121"/>
          </a:xfrm>
          <a:prstGeom prst="rect">
            <a:avLst/>
          </a:prstGeom>
          <a:noFill/>
          <a:ln>
            <a:noFill/>
          </a:ln>
        </p:spPr>
      </p:pic>
      <p:sp>
        <p:nvSpPr>
          <p:cNvPr id="1898" name="Google Shape;1898;p102"/>
          <p:cNvSpPr txBox="1"/>
          <p:nvPr>
            <p:ph idx="9" type="subTitle"/>
          </p:nvPr>
        </p:nvSpPr>
        <p:spPr>
          <a:xfrm>
            <a:off x="1951850" y="6169550"/>
            <a:ext cx="8002500" cy="560100"/>
          </a:xfrm>
          <a:prstGeom prst="rect">
            <a:avLst/>
          </a:prstGeom>
        </p:spPr>
        <p:txBody>
          <a:bodyPr anchorCtr="0" anchor="b" bIns="0" lIns="0" spcFirstLastPara="1" rIns="0" wrap="square" tIns="0">
            <a:noAutofit/>
          </a:bodyPr>
          <a:lstStyle>
            <a:lvl1pPr lvl="0">
              <a:lnSpc>
                <a:spcPct val="115000"/>
              </a:lnSpc>
              <a:spcBef>
                <a:spcPts val="0"/>
              </a:spcBef>
              <a:spcAft>
                <a:spcPts val="0"/>
              </a:spcAft>
              <a:buNone/>
              <a:defRPr sz="800">
                <a:solidFill>
                  <a:schemeClr val="dk1"/>
                </a:solidFill>
              </a:defRPr>
            </a:lvl1pPr>
            <a:lvl2pPr lvl="1">
              <a:lnSpc>
                <a:spcPct val="115000"/>
              </a:lnSpc>
              <a:spcBef>
                <a:spcPts val="0"/>
              </a:spcBef>
              <a:spcAft>
                <a:spcPts val="0"/>
              </a:spcAft>
              <a:buNone/>
              <a:defRPr sz="800">
                <a:solidFill>
                  <a:schemeClr val="dk1"/>
                </a:solidFill>
              </a:defRPr>
            </a:lvl2pPr>
            <a:lvl3pPr lvl="2">
              <a:lnSpc>
                <a:spcPct val="115000"/>
              </a:lnSpc>
              <a:spcBef>
                <a:spcPts val="0"/>
              </a:spcBef>
              <a:spcAft>
                <a:spcPts val="0"/>
              </a:spcAft>
              <a:buNone/>
              <a:defRPr sz="800">
                <a:solidFill>
                  <a:schemeClr val="dk1"/>
                </a:solidFill>
              </a:defRPr>
            </a:lvl3pPr>
            <a:lvl4pPr lvl="3">
              <a:lnSpc>
                <a:spcPct val="115000"/>
              </a:lnSpc>
              <a:spcBef>
                <a:spcPts val="0"/>
              </a:spcBef>
              <a:spcAft>
                <a:spcPts val="0"/>
              </a:spcAft>
              <a:buNone/>
              <a:defRPr sz="800">
                <a:solidFill>
                  <a:schemeClr val="dk1"/>
                </a:solidFill>
              </a:defRPr>
            </a:lvl4pPr>
            <a:lvl5pPr lvl="4">
              <a:lnSpc>
                <a:spcPct val="115000"/>
              </a:lnSpc>
              <a:spcBef>
                <a:spcPts val="0"/>
              </a:spcBef>
              <a:spcAft>
                <a:spcPts val="0"/>
              </a:spcAft>
              <a:buNone/>
              <a:defRPr sz="800">
                <a:solidFill>
                  <a:schemeClr val="dk1"/>
                </a:solidFill>
              </a:defRPr>
            </a:lvl5pPr>
            <a:lvl6pPr lvl="5">
              <a:lnSpc>
                <a:spcPct val="115000"/>
              </a:lnSpc>
              <a:spcBef>
                <a:spcPts val="0"/>
              </a:spcBef>
              <a:spcAft>
                <a:spcPts val="0"/>
              </a:spcAft>
              <a:buNone/>
              <a:defRPr sz="800">
                <a:solidFill>
                  <a:schemeClr val="dk1"/>
                </a:solidFill>
              </a:defRPr>
            </a:lvl6pPr>
            <a:lvl7pPr lvl="6">
              <a:lnSpc>
                <a:spcPct val="115000"/>
              </a:lnSpc>
              <a:spcBef>
                <a:spcPts val="0"/>
              </a:spcBef>
              <a:spcAft>
                <a:spcPts val="0"/>
              </a:spcAft>
              <a:buNone/>
              <a:defRPr sz="800">
                <a:solidFill>
                  <a:schemeClr val="dk1"/>
                </a:solidFill>
              </a:defRPr>
            </a:lvl7pPr>
            <a:lvl8pPr lvl="7">
              <a:lnSpc>
                <a:spcPct val="115000"/>
              </a:lnSpc>
              <a:spcBef>
                <a:spcPts val="0"/>
              </a:spcBef>
              <a:spcAft>
                <a:spcPts val="0"/>
              </a:spcAft>
              <a:buNone/>
              <a:defRPr sz="800">
                <a:solidFill>
                  <a:schemeClr val="dk1"/>
                </a:solidFill>
              </a:defRPr>
            </a:lvl8pPr>
            <a:lvl9pPr lvl="8">
              <a:lnSpc>
                <a:spcPct val="115000"/>
              </a:lnSpc>
              <a:spcBef>
                <a:spcPts val="0"/>
              </a:spcBef>
              <a:spcAft>
                <a:spcPts val="0"/>
              </a:spcAft>
              <a:buNone/>
              <a:defRPr sz="800">
                <a:solidFill>
                  <a:schemeClr val="dk1"/>
                </a:solidFill>
              </a:defRPr>
            </a:lvl9pPr>
          </a:lstStyle>
          <a:p/>
        </p:txBody>
      </p:sp>
      <p:pic>
        <p:nvPicPr>
          <p:cNvPr id="1899" name="Google Shape;1899;p102"/>
          <p:cNvPicPr preferRelativeResize="0"/>
          <p:nvPr/>
        </p:nvPicPr>
        <p:blipFill>
          <a:blip r:embed="rId4">
            <a:alphaModFix/>
          </a:blip>
          <a:stretch>
            <a:fillRect/>
          </a:stretch>
        </p:blipFill>
        <p:spPr>
          <a:xfrm>
            <a:off x="764350" y="6271000"/>
            <a:ext cx="851876" cy="355150"/>
          </a:xfrm>
          <a:prstGeom prst="rect">
            <a:avLst/>
          </a:prstGeom>
          <a:noFill/>
          <a:ln>
            <a:noFill/>
          </a:ln>
        </p:spPr>
      </p:pic>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quote two column">
  <p:cSld name="CUSTOM_4_8">
    <p:spTree>
      <p:nvGrpSpPr>
        <p:cNvPr id="1900" name="Shape 1900"/>
        <p:cNvGrpSpPr/>
        <p:nvPr/>
      </p:nvGrpSpPr>
      <p:grpSpPr>
        <a:xfrm>
          <a:off x="0" y="0"/>
          <a:ext cx="0" cy="0"/>
          <a:chOff x="0" y="0"/>
          <a:chExt cx="0" cy="0"/>
        </a:xfrm>
      </p:grpSpPr>
      <p:cxnSp>
        <p:nvCxnSpPr>
          <p:cNvPr id="1901" name="Google Shape;1901;p103"/>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1902" name="Google Shape;1902;p103"/>
          <p:cNvCxnSpPr/>
          <p:nvPr/>
        </p:nvCxnSpPr>
        <p:spPr>
          <a:xfrm rot="10800000">
            <a:off x="447767" y="6401700"/>
            <a:ext cx="0" cy="456300"/>
          </a:xfrm>
          <a:prstGeom prst="straightConnector1">
            <a:avLst/>
          </a:prstGeom>
          <a:noFill/>
          <a:ln cap="flat" cmpd="sng" w="9525">
            <a:solidFill>
              <a:schemeClr val="accent1"/>
            </a:solidFill>
            <a:prstDash val="solid"/>
            <a:round/>
            <a:headEnd len="med" w="med" type="none"/>
            <a:tailEnd len="med" w="med" type="none"/>
          </a:ln>
        </p:spPr>
      </p:cxnSp>
      <p:sp>
        <p:nvSpPr>
          <p:cNvPr id="1903" name="Google Shape;1903;p103"/>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cxnSp>
        <p:nvCxnSpPr>
          <p:cNvPr id="1904" name="Google Shape;1904;p103"/>
          <p:cNvCxnSpPr/>
          <p:nvPr/>
        </p:nvCxnSpPr>
        <p:spPr>
          <a:xfrm>
            <a:off x="6098909" y="2796200"/>
            <a:ext cx="0" cy="2923500"/>
          </a:xfrm>
          <a:prstGeom prst="straightConnector1">
            <a:avLst/>
          </a:prstGeom>
          <a:noFill/>
          <a:ln cap="flat" cmpd="sng" w="9525">
            <a:solidFill>
              <a:schemeClr val="dk2"/>
            </a:solidFill>
            <a:prstDash val="dot"/>
            <a:round/>
            <a:headEnd len="med" w="med" type="none"/>
            <a:tailEnd len="med" w="med" type="none"/>
          </a:ln>
        </p:spPr>
      </p:cxnSp>
      <p:sp>
        <p:nvSpPr>
          <p:cNvPr id="1905" name="Google Shape;1905;p103"/>
          <p:cNvSpPr txBox="1"/>
          <p:nvPr>
            <p:ph idx="1" type="subTitle"/>
          </p:nvPr>
        </p:nvSpPr>
        <p:spPr>
          <a:xfrm>
            <a:off x="1343125" y="5036725"/>
            <a:ext cx="4398000" cy="426000"/>
          </a:xfrm>
          <a:prstGeom prst="rect">
            <a:avLst/>
          </a:prstGeom>
        </p:spPr>
        <p:txBody>
          <a:bodyPr anchorCtr="0" anchor="t" bIns="0" lIns="0" spcFirstLastPara="1" rIns="0" wrap="square" tIns="0">
            <a:noAutofit/>
          </a:bodyPr>
          <a:lstStyle>
            <a:lvl1pPr lvl="0">
              <a:lnSpc>
                <a:spcPct val="115000"/>
              </a:lnSpc>
              <a:spcBef>
                <a:spcPts val="0"/>
              </a:spcBef>
              <a:spcAft>
                <a:spcPts val="0"/>
              </a:spcAft>
              <a:buNone/>
              <a:defRPr sz="1200"/>
            </a:lvl1pPr>
            <a:lvl2pPr lvl="1">
              <a:lnSpc>
                <a:spcPct val="115000"/>
              </a:lnSpc>
              <a:spcBef>
                <a:spcPts val="0"/>
              </a:spcBef>
              <a:spcAft>
                <a:spcPts val="0"/>
              </a:spcAft>
              <a:buNone/>
              <a:defRPr sz="1200"/>
            </a:lvl2pPr>
            <a:lvl3pPr lvl="2">
              <a:lnSpc>
                <a:spcPct val="115000"/>
              </a:lnSpc>
              <a:spcBef>
                <a:spcPts val="0"/>
              </a:spcBef>
              <a:spcAft>
                <a:spcPts val="0"/>
              </a:spcAft>
              <a:buNone/>
              <a:defRPr sz="1200"/>
            </a:lvl3pPr>
            <a:lvl4pPr lvl="3">
              <a:lnSpc>
                <a:spcPct val="115000"/>
              </a:lnSpc>
              <a:spcBef>
                <a:spcPts val="0"/>
              </a:spcBef>
              <a:spcAft>
                <a:spcPts val="0"/>
              </a:spcAft>
              <a:buNone/>
              <a:defRPr sz="1200"/>
            </a:lvl4pPr>
            <a:lvl5pPr lvl="4">
              <a:lnSpc>
                <a:spcPct val="115000"/>
              </a:lnSpc>
              <a:spcBef>
                <a:spcPts val="0"/>
              </a:spcBef>
              <a:spcAft>
                <a:spcPts val="0"/>
              </a:spcAft>
              <a:buNone/>
              <a:defRPr sz="1200"/>
            </a:lvl5pPr>
            <a:lvl6pPr lvl="5">
              <a:lnSpc>
                <a:spcPct val="115000"/>
              </a:lnSpc>
              <a:spcBef>
                <a:spcPts val="0"/>
              </a:spcBef>
              <a:spcAft>
                <a:spcPts val="0"/>
              </a:spcAft>
              <a:buNone/>
              <a:defRPr sz="1200"/>
            </a:lvl6pPr>
            <a:lvl7pPr lvl="6">
              <a:lnSpc>
                <a:spcPct val="115000"/>
              </a:lnSpc>
              <a:spcBef>
                <a:spcPts val="0"/>
              </a:spcBef>
              <a:spcAft>
                <a:spcPts val="0"/>
              </a:spcAft>
              <a:buNone/>
              <a:defRPr sz="1200"/>
            </a:lvl7pPr>
            <a:lvl8pPr lvl="7">
              <a:lnSpc>
                <a:spcPct val="115000"/>
              </a:lnSpc>
              <a:spcBef>
                <a:spcPts val="0"/>
              </a:spcBef>
              <a:spcAft>
                <a:spcPts val="0"/>
              </a:spcAft>
              <a:buNone/>
              <a:defRPr sz="1200"/>
            </a:lvl8pPr>
            <a:lvl9pPr lvl="8">
              <a:lnSpc>
                <a:spcPct val="115000"/>
              </a:lnSpc>
              <a:spcBef>
                <a:spcPts val="0"/>
              </a:spcBef>
              <a:spcAft>
                <a:spcPts val="0"/>
              </a:spcAft>
              <a:buNone/>
              <a:defRPr sz="1200"/>
            </a:lvl9pPr>
          </a:lstStyle>
          <a:p/>
        </p:txBody>
      </p:sp>
      <p:sp>
        <p:nvSpPr>
          <p:cNvPr id="1906" name="Google Shape;1906;p103"/>
          <p:cNvSpPr txBox="1"/>
          <p:nvPr>
            <p:ph idx="2" type="subTitle"/>
          </p:nvPr>
        </p:nvSpPr>
        <p:spPr>
          <a:xfrm>
            <a:off x="1343125" y="2848100"/>
            <a:ext cx="4398000" cy="1861500"/>
          </a:xfrm>
          <a:prstGeom prst="rect">
            <a:avLst/>
          </a:prstGeom>
        </p:spPr>
        <p:txBody>
          <a:bodyPr anchorCtr="0" anchor="t" bIns="0" lIns="0" spcFirstLastPara="1" rIns="0" wrap="square" tIns="0">
            <a:noAutofit/>
          </a:bodyPr>
          <a:lstStyle>
            <a:lvl1pPr lvl="0">
              <a:lnSpc>
                <a:spcPct val="150000"/>
              </a:lnSpc>
              <a:spcBef>
                <a:spcPts val="0"/>
              </a:spcBef>
              <a:spcAft>
                <a:spcPts val="0"/>
              </a:spcAft>
              <a:buNone/>
              <a:defRPr/>
            </a:lvl1pPr>
            <a:lvl2pPr lvl="1">
              <a:lnSpc>
                <a:spcPct val="150000"/>
              </a:lnSpc>
              <a:spcBef>
                <a:spcPts val="0"/>
              </a:spcBef>
              <a:spcAft>
                <a:spcPts val="0"/>
              </a:spcAft>
              <a:buNone/>
              <a:defRPr/>
            </a:lvl2pPr>
            <a:lvl3pPr lvl="2">
              <a:lnSpc>
                <a:spcPct val="150000"/>
              </a:lnSpc>
              <a:spcBef>
                <a:spcPts val="0"/>
              </a:spcBef>
              <a:spcAft>
                <a:spcPts val="0"/>
              </a:spcAft>
              <a:buNone/>
              <a:defRPr/>
            </a:lvl3pPr>
            <a:lvl4pPr lvl="3">
              <a:lnSpc>
                <a:spcPct val="150000"/>
              </a:lnSpc>
              <a:spcBef>
                <a:spcPts val="0"/>
              </a:spcBef>
              <a:spcAft>
                <a:spcPts val="0"/>
              </a:spcAft>
              <a:buNone/>
              <a:defRPr/>
            </a:lvl4pPr>
            <a:lvl5pPr lvl="4">
              <a:lnSpc>
                <a:spcPct val="150000"/>
              </a:lnSpc>
              <a:spcBef>
                <a:spcPts val="0"/>
              </a:spcBef>
              <a:spcAft>
                <a:spcPts val="0"/>
              </a:spcAft>
              <a:buNone/>
              <a:defRPr/>
            </a:lvl5pPr>
            <a:lvl6pPr lvl="5">
              <a:lnSpc>
                <a:spcPct val="150000"/>
              </a:lnSpc>
              <a:spcBef>
                <a:spcPts val="0"/>
              </a:spcBef>
              <a:spcAft>
                <a:spcPts val="0"/>
              </a:spcAft>
              <a:buNone/>
              <a:defRPr/>
            </a:lvl6pPr>
            <a:lvl7pPr lvl="6">
              <a:lnSpc>
                <a:spcPct val="150000"/>
              </a:lnSpc>
              <a:spcBef>
                <a:spcPts val="0"/>
              </a:spcBef>
              <a:spcAft>
                <a:spcPts val="0"/>
              </a:spcAft>
              <a:buNone/>
              <a:defRPr/>
            </a:lvl7pPr>
            <a:lvl8pPr lvl="7">
              <a:lnSpc>
                <a:spcPct val="150000"/>
              </a:lnSpc>
              <a:spcBef>
                <a:spcPts val="0"/>
              </a:spcBef>
              <a:spcAft>
                <a:spcPts val="0"/>
              </a:spcAft>
              <a:buNone/>
              <a:defRPr/>
            </a:lvl8pPr>
            <a:lvl9pPr lvl="8">
              <a:lnSpc>
                <a:spcPct val="150000"/>
              </a:lnSpc>
              <a:spcBef>
                <a:spcPts val="0"/>
              </a:spcBef>
              <a:spcAft>
                <a:spcPts val="0"/>
              </a:spcAft>
              <a:buNone/>
              <a:defRPr/>
            </a:lvl9pPr>
          </a:lstStyle>
          <a:p/>
        </p:txBody>
      </p:sp>
      <p:sp>
        <p:nvSpPr>
          <p:cNvPr id="1907" name="Google Shape;1907;p103"/>
          <p:cNvSpPr txBox="1"/>
          <p:nvPr>
            <p:ph idx="3" type="subTitle"/>
          </p:nvPr>
        </p:nvSpPr>
        <p:spPr>
          <a:xfrm>
            <a:off x="6529325" y="5036725"/>
            <a:ext cx="4398000" cy="426000"/>
          </a:xfrm>
          <a:prstGeom prst="rect">
            <a:avLst/>
          </a:prstGeom>
        </p:spPr>
        <p:txBody>
          <a:bodyPr anchorCtr="0" anchor="t" bIns="0" lIns="0" spcFirstLastPara="1" rIns="0" wrap="square" tIns="0">
            <a:noAutofit/>
          </a:bodyPr>
          <a:lstStyle>
            <a:lvl1pPr lvl="0">
              <a:lnSpc>
                <a:spcPct val="115000"/>
              </a:lnSpc>
              <a:spcBef>
                <a:spcPts val="0"/>
              </a:spcBef>
              <a:spcAft>
                <a:spcPts val="0"/>
              </a:spcAft>
              <a:buNone/>
              <a:defRPr sz="1200"/>
            </a:lvl1pPr>
            <a:lvl2pPr lvl="1">
              <a:lnSpc>
                <a:spcPct val="115000"/>
              </a:lnSpc>
              <a:spcBef>
                <a:spcPts val="0"/>
              </a:spcBef>
              <a:spcAft>
                <a:spcPts val="0"/>
              </a:spcAft>
              <a:buNone/>
              <a:defRPr sz="1200"/>
            </a:lvl2pPr>
            <a:lvl3pPr lvl="2">
              <a:lnSpc>
                <a:spcPct val="115000"/>
              </a:lnSpc>
              <a:spcBef>
                <a:spcPts val="0"/>
              </a:spcBef>
              <a:spcAft>
                <a:spcPts val="0"/>
              </a:spcAft>
              <a:buNone/>
              <a:defRPr sz="1200"/>
            </a:lvl3pPr>
            <a:lvl4pPr lvl="3">
              <a:lnSpc>
                <a:spcPct val="115000"/>
              </a:lnSpc>
              <a:spcBef>
                <a:spcPts val="0"/>
              </a:spcBef>
              <a:spcAft>
                <a:spcPts val="0"/>
              </a:spcAft>
              <a:buNone/>
              <a:defRPr sz="1200"/>
            </a:lvl4pPr>
            <a:lvl5pPr lvl="4">
              <a:lnSpc>
                <a:spcPct val="115000"/>
              </a:lnSpc>
              <a:spcBef>
                <a:spcPts val="0"/>
              </a:spcBef>
              <a:spcAft>
                <a:spcPts val="0"/>
              </a:spcAft>
              <a:buNone/>
              <a:defRPr sz="1200"/>
            </a:lvl5pPr>
            <a:lvl6pPr lvl="5">
              <a:lnSpc>
                <a:spcPct val="115000"/>
              </a:lnSpc>
              <a:spcBef>
                <a:spcPts val="0"/>
              </a:spcBef>
              <a:spcAft>
                <a:spcPts val="0"/>
              </a:spcAft>
              <a:buNone/>
              <a:defRPr sz="1200"/>
            </a:lvl6pPr>
            <a:lvl7pPr lvl="6">
              <a:lnSpc>
                <a:spcPct val="115000"/>
              </a:lnSpc>
              <a:spcBef>
                <a:spcPts val="0"/>
              </a:spcBef>
              <a:spcAft>
                <a:spcPts val="0"/>
              </a:spcAft>
              <a:buNone/>
              <a:defRPr sz="1200"/>
            </a:lvl7pPr>
            <a:lvl8pPr lvl="7">
              <a:lnSpc>
                <a:spcPct val="115000"/>
              </a:lnSpc>
              <a:spcBef>
                <a:spcPts val="0"/>
              </a:spcBef>
              <a:spcAft>
                <a:spcPts val="0"/>
              </a:spcAft>
              <a:buNone/>
              <a:defRPr sz="1200"/>
            </a:lvl8pPr>
            <a:lvl9pPr lvl="8">
              <a:lnSpc>
                <a:spcPct val="115000"/>
              </a:lnSpc>
              <a:spcBef>
                <a:spcPts val="0"/>
              </a:spcBef>
              <a:spcAft>
                <a:spcPts val="0"/>
              </a:spcAft>
              <a:buNone/>
              <a:defRPr sz="1200"/>
            </a:lvl9pPr>
          </a:lstStyle>
          <a:p/>
        </p:txBody>
      </p:sp>
      <p:sp>
        <p:nvSpPr>
          <p:cNvPr id="1908" name="Google Shape;1908;p103"/>
          <p:cNvSpPr txBox="1"/>
          <p:nvPr>
            <p:ph idx="4" type="subTitle"/>
          </p:nvPr>
        </p:nvSpPr>
        <p:spPr>
          <a:xfrm>
            <a:off x="6529325" y="2848100"/>
            <a:ext cx="4398000" cy="1861500"/>
          </a:xfrm>
          <a:prstGeom prst="rect">
            <a:avLst/>
          </a:prstGeom>
        </p:spPr>
        <p:txBody>
          <a:bodyPr anchorCtr="0" anchor="t" bIns="0" lIns="0" spcFirstLastPara="1" rIns="0" wrap="square" tIns="0">
            <a:noAutofit/>
          </a:bodyPr>
          <a:lstStyle>
            <a:lvl1pPr lvl="0">
              <a:lnSpc>
                <a:spcPct val="150000"/>
              </a:lnSpc>
              <a:spcBef>
                <a:spcPts val="0"/>
              </a:spcBef>
              <a:spcAft>
                <a:spcPts val="0"/>
              </a:spcAft>
              <a:buNone/>
              <a:defRPr/>
            </a:lvl1pPr>
            <a:lvl2pPr lvl="1">
              <a:lnSpc>
                <a:spcPct val="150000"/>
              </a:lnSpc>
              <a:spcBef>
                <a:spcPts val="0"/>
              </a:spcBef>
              <a:spcAft>
                <a:spcPts val="0"/>
              </a:spcAft>
              <a:buNone/>
              <a:defRPr/>
            </a:lvl2pPr>
            <a:lvl3pPr lvl="2">
              <a:lnSpc>
                <a:spcPct val="150000"/>
              </a:lnSpc>
              <a:spcBef>
                <a:spcPts val="0"/>
              </a:spcBef>
              <a:spcAft>
                <a:spcPts val="0"/>
              </a:spcAft>
              <a:buNone/>
              <a:defRPr/>
            </a:lvl3pPr>
            <a:lvl4pPr lvl="3">
              <a:lnSpc>
                <a:spcPct val="150000"/>
              </a:lnSpc>
              <a:spcBef>
                <a:spcPts val="0"/>
              </a:spcBef>
              <a:spcAft>
                <a:spcPts val="0"/>
              </a:spcAft>
              <a:buNone/>
              <a:defRPr/>
            </a:lvl4pPr>
            <a:lvl5pPr lvl="4">
              <a:lnSpc>
                <a:spcPct val="150000"/>
              </a:lnSpc>
              <a:spcBef>
                <a:spcPts val="0"/>
              </a:spcBef>
              <a:spcAft>
                <a:spcPts val="0"/>
              </a:spcAft>
              <a:buNone/>
              <a:defRPr/>
            </a:lvl5pPr>
            <a:lvl6pPr lvl="5">
              <a:lnSpc>
                <a:spcPct val="150000"/>
              </a:lnSpc>
              <a:spcBef>
                <a:spcPts val="0"/>
              </a:spcBef>
              <a:spcAft>
                <a:spcPts val="0"/>
              </a:spcAft>
              <a:buNone/>
              <a:defRPr/>
            </a:lvl6pPr>
            <a:lvl7pPr lvl="6">
              <a:lnSpc>
                <a:spcPct val="150000"/>
              </a:lnSpc>
              <a:spcBef>
                <a:spcPts val="0"/>
              </a:spcBef>
              <a:spcAft>
                <a:spcPts val="0"/>
              </a:spcAft>
              <a:buNone/>
              <a:defRPr/>
            </a:lvl7pPr>
            <a:lvl8pPr lvl="7">
              <a:lnSpc>
                <a:spcPct val="150000"/>
              </a:lnSpc>
              <a:spcBef>
                <a:spcPts val="0"/>
              </a:spcBef>
              <a:spcAft>
                <a:spcPts val="0"/>
              </a:spcAft>
              <a:buNone/>
              <a:defRPr/>
            </a:lvl8pPr>
            <a:lvl9pPr lvl="8">
              <a:lnSpc>
                <a:spcPct val="150000"/>
              </a:lnSpc>
              <a:spcBef>
                <a:spcPts val="0"/>
              </a:spcBef>
              <a:spcAft>
                <a:spcPts val="0"/>
              </a:spcAft>
              <a:buNone/>
              <a:defRPr/>
            </a:lvl9pPr>
          </a:lstStyle>
          <a:p/>
        </p:txBody>
      </p:sp>
      <p:pic>
        <p:nvPicPr>
          <p:cNvPr id="1909" name="Google Shape;1909;p103"/>
          <p:cNvPicPr preferRelativeResize="0"/>
          <p:nvPr/>
        </p:nvPicPr>
        <p:blipFill rotWithShape="1">
          <a:blip r:embed="rId2">
            <a:alphaModFix/>
          </a:blip>
          <a:srcRect b="0" l="0" r="0" t="0"/>
          <a:stretch/>
        </p:blipFill>
        <p:spPr>
          <a:xfrm>
            <a:off x="1227082" y="2044890"/>
            <a:ext cx="731700" cy="731683"/>
          </a:xfrm>
          <a:prstGeom prst="rect">
            <a:avLst/>
          </a:prstGeom>
          <a:noFill/>
          <a:ln>
            <a:noFill/>
          </a:ln>
        </p:spPr>
      </p:pic>
      <p:pic>
        <p:nvPicPr>
          <p:cNvPr id="1910" name="Google Shape;1910;p103"/>
          <p:cNvPicPr preferRelativeResize="0"/>
          <p:nvPr/>
        </p:nvPicPr>
        <p:blipFill rotWithShape="1">
          <a:blip r:embed="rId2">
            <a:alphaModFix/>
          </a:blip>
          <a:srcRect b="0" l="0" r="0" t="0"/>
          <a:stretch/>
        </p:blipFill>
        <p:spPr>
          <a:xfrm>
            <a:off x="6413282" y="2044890"/>
            <a:ext cx="731700" cy="731683"/>
          </a:xfrm>
          <a:prstGeom prst="rect">
            <a:avLst/>
          </a:prstGeom>
          <a:noFill/>
          <a:ln>
            <a:noFill/>
          </a:ln>
        </p:spPr>
      </p:pic>
      <p:sp>
        <p:nvSpPr>
          <p:cNvPr id="1911" name="Google Shape;1911;p103"/>
          <p:cNvSpPr txBox="1"/>
          <p:nvPr>
            <p:ph idx="5"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2pPr>
            <a:lvl3pPr lvl="2">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3pPr>
            <a:lvl4pPr lvl="3">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4pPr>
            <a:lvl5pPr lvl="4">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5pPr>
            <a:lvl6pPr lvl="5">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6pPr>
            <a:lvl7pPr lvl="6">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7pPr>
            <a:lvl8pPr lvl="7">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8pPr>
            <a:lvl9pPr lvl="8">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9pPr>
          </a:lstStyle>
          <a:p/>
        </p:txBody>
      </p:sp>
      <p:sp>
        <p:nvSpPr>
          <p:cNvPr id="1912" name="Google Shape;1912;p103"/>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algn="ctr">
              <a:lnSpc>
                <a:spcPct val="130000"/>
              </a:lnSpc>
              <a:spcBef>
                <a:spcPts val="0"/>
              </a:spcBef>
              <a:spcAft>
                <a:spcPts val="0"/>
              </a:spcAft>
              <a:buNone/>
              <a:defRPr sz="2800"/>
            </a:lvl1pPr>
            <a:lvl2pPr lvl="1" algn="ctr">
              <a:lnSpc>
                <a:spcPct val="130000"/>
              </a:lnSpc>
              <a:spcBef>
                <a:spcPts val="0"/>
              </a:spcBef>
              <a:spcAft>
                <a:spcPts val="0"/>
              </a:spcAft>
              <a:buNone/>
              <a:defRPr sz="2700"/>
            </a:lvl2pPr>
            <a:lvl3pPr lvl="2" algn="ctr">
              <a:lnSpc>
                <a:spcPct val="130000"/>
              </a:lnSpc>
              <a:spcBef>
                <a:spcPts val="0"/>
              </a:spcBef>
              <a:spcAft>
                <a:spcPts val="0"/>
              </a:spcAft>
              <a:buNone/>
              <a:defRPr sz="2700"/>
            </a:lvl3pPr>
            <a:lvl4pPr lvl="3" algn="ctr">
              <a:lnSpc>
                <a:spcPct val="130000"/>
              </a:lnSpc>
              <a:spcBef>
                <a:spcPts val="0"/>
              </a:spcBef>
              <a:spcAft>
                <a:spcPts val="0"/>
              </a:spcAft>
              <a:buNone/>
              <a:defRPr sz="2700"/>
            </a:lvl4pPr>
            <a:lvl5pPr lvl="4" algn="ctr">
              <a:lnSpc>
                <a:spcPct val="130000"/>
              </a:lnSpc>
              <a:spcBef>
                <a:spcPts val="0"/>
              </a:spcBef>
              <a:spcAft>
                <a:spcPts val="0"/>
              </a:spcAft>
              <a:buNone/>
              <a:defRPr sz="2700"/>
            </a:lvl5pPr>
            <a:lvl6pPr lvl="5" algn="ctr">
              <a:lnSpc>
                <a:spcPct val="130000"/>
              </a:lnSpc>
              <a:spcBef>
                <a:spcPts val="0"/>
              </a:spcBef>
              <a:spcAft>
                <a:spcPts val="0"/>
              </a:spcAft>
              <a:buNone/>
              <a:defRPr sz="2700"/>
            </a:lvl6pPr>
            <a:lvl7pPr lvl="6" algn="ctr">
              <a:lnSpc>
                <a:spcPct val="130000"/>
              </a:lnSpc>
              <a:spcBef>
                <a:spcPts val="0"/>
              </a:spcBef>
              <a:spcAft>
                <a:spcPts val="0"/>
              </a:spcAft>
              <a:buNone/>
              <a:defRPr sz="2700"/>
            </a:lvl7pPr>
            <a:lvl8pPr lvl="7" algn="ctr">
              <a:lnSpc>
                <a:spcPct val="130000"/>
              </a:lnSpc>
              <a:spcBef>
                <a:spcPts val="0"/>
              </a:spcBef>
              <a:spcAft>
                <a:spcPts val="0"/>
              </a:spcAft>
              <a:buNone/>
              <a:defRPr sz="2700"/>
            </a:lvl8pPr>
            <a:lvl9pPr lvl="8" algn="ctr">
              <a:lnSpc>
                <a:spcPct val="130000"/>
              </a:lnSpc>
              <a:spcBef>
                <a:spcPts val="0"/>
              </a:spcBef>
              <a:spcAft>
                <a:spcPts val="0"/>
              </a:spcAft>
              <a:buNone/>
              <a:defRPr sz="2700"/>
            </a:lvl9pPr>
          </a:lstStyle>
          <a:p/>
        </p:txBody>
      </p:sp>
      <p:sp>
        <p:nvSpPr>
          <p:cNvPr id="1913" name="Google Shape;1913;p103"/>
          <p:cNvSpPr txBox="1"/>
          <p:nvPr>
            <p:ph idx="6" type="subTitle"/>
          </p:nvPr>
        </p:nvSpPr>
        <p:spPr>
          <a:xfrm>
            <a:off x="885125" y="1653550"/>
            <a:ext cx="10422000" cy="291900"/>
          </a:xfrm>
          <a:prstGeom prst="rect">
            <a:avLst/>
          </a:prstGeom>
        </p:spPr>
        <p:txBody>
          <a:bodyPr anchorCtr="0" anchor="t" bIns="0" lIns="0" spcFirstLastPara="1" rIns="0" wrap="square" tIns="0">
            <a:noAutofit/>
          </a:bodyPr>
          <a:lstStyle>
            <a:lvl1pPr lvl="0" algn="ctr">
              <a:spcBef>
                <a:spcPts val="0"/>
              </a:spcBef>
              <a:spcAft>
                <a:spcPts val="0"/>
              </a:spcAft>
              <a:buNone/>
              <a:defRPr sz="1900">
                <a:solidFill>
                  <a:schemeClr val="accent1"/>
                </a:solidFill>
              </a:defRPr>
            </a:lvl1pPr>
            <a:lvl2pPr lvl="1" algn="ctr">
              <a:spcBef>
                <a:spcPts val="500"/>
              </a:spcBef>
              <a:spcAft>
                <a:spcPts val="0"/>
              </a:spcAft>
              <a:buNone/>
              <a:defRPr sz="1900">
                <a:solidFill>
                  <a:schemeClr val="accent1"/>
                </a:solidFill>
              </a:defRPr>
            </a:lvl2pPr>
            <a:lvl3pPr lvl="2" algn="ctr">
              <a:spcBef>
                <a:spcPts val="500"/>
              </a:spcBef>
              <a:spcAft>
                <a:spcPts val="0"/>
              </a:spcAft>
              <a:buNone/>
              <a:defRPr sz="1900">
                <a:solidFill>
                  <a:schemeClr val="accent1"/>
                </a:solidFill>
              </a:defRPr>
            </a:lvl3pPr>
            <a:lvl4pPr lvl="3" algn="ctr">
              <a:spcBef>
                <a:spcPts val="500"/>
              </a:spcBef>
              <a:spcAft>
                <a:spcPts val="0"/>
              </a:spcAft>
              <a:buNone/>
              <a:defRPr sz="1900">
                <a:solidFill>
                  <a:schemeClr val="accent1"/>
                </a:solidFill>
              </a:defRPr>
            </a:lvl4pPr>
            <a:lvl5pPr lvl="4" algn="ctr">
              <a:spcBef>
                <a:spcPts val="500"/>
              </a:spcBef>
              <a:spcAft>
                <a:spcPts val="0"/>
              </a:spcAft>
              <a:buNone/>
              <a:defRPr sz="1900">
                <a:solidFill>
                  <a:schemeClr val="accent1"/>
                </a:solidFill>
              </a:defRPr>
            </a:lvl5pPr>
            <a:lvl6pPr lvl="5" algn="ctr">
              <a:spcBef>
                <a:spcPts val="500"/>
              </a:spcBef>
              <a:spcAft>
                <a:spcPts val="0"/>
              </a:spcAft>
              <a:buNone/>
              <a:defRPr sz="1900">
                <a:solidFill>
                  <a:schemeClr val="accent1"/>
                </a:solidFill>
              </a:defRPr>
            </a:lvl6pPr>
            <a:lvl7pPr lvl="6" algn="ctr">
              <a:spcBef>
                <a:spcPts val="500"/>
              </a:spcBef>
              <a:spcAft>
                <a:spcPts val="0"/>
              </a:spcAft>
              <a:buNone/>
              <a:defRPr sz="1900">
                <a:solidFill>
                  <a:schemeClr val="accent1"/>
                </a:solidFill>
              </a:defRPr>
            </a:lvl7pPr>
            <a:lvl8pPr lvl="7" algn="ctr">
              <a:spcBef>
                <a:spcPts val="500"/>
              </a:spcBef>
              <a:spcAft>
                <a:spcPts val="0"/>
              </a:spcAft>
              <a:buNone/>
              <a:defRPr sz="1900">
                <a:solidFill>
                  <a:schemeClr val="accent1"/>
                </a:solidFill>
              </a:defRPr>
            </a:lvl8pPr>
            <a:lvl9pPr lvl="8" algn="ctr">
              <a:spcBef>
                <a:spcPts val="500"/>
              </a:spcBef>
              <a:spcAft>
                <a:spcPts val="500"/>
              </a:spcAft>
              <a:buNone/>
              <a:defRPr sz="1900">
                <a:solidFill>
                  <a:schemeClr val="accent1"/>
                </a:solidFill>
              </a:defRPr>
            </a:lvl9pPr>
          </a:lstStyle>
          <a:p/>
        </p:txBody>
      </p:sp>
      <p:pic>
        <p:nvPicPr>
          <p:cNvPr id="1914" name="Google Shape;1914;p103"/>
          <p:cNvPicPr preferRelativeResize="0"/>
          <p:nvPr/>
        </p:nvPicPr>
        <p:blipFill rotWithShape="1">
          <a:blip r:embed="rId3">
            <a:alphaModFix/>
          </a:blip>
          <a:srcRect b="317" l="0" r="0" t="327"/>
          <a:stretch/>
        </p:blipFill>
        <p:spPr>
          <a:xfrm>
            <a:off x="10711279" y="6313250"/>
            <a:ext cx="975850" cy="228121"/>
          </a:xfrm>
          <a:prstGeom prst="rect">
            <a:avLst/>
          </a:prstGeom>
          <a:noFill/>
          <a:ln>
            <a:noFill/>
          </a:ln>
        </p:spPr>
      </p:pic>
      <p:sp>
        <p:nvSpPr>
          <p:cNvPr id="1915" name="Google Shape;1915;p103"/>
          <p:cNvSpPr txBox="1"/>
          <p:nvPr>
            <p:ph idx="7" type="subTitle"/>
          </p:nvPr>
        </p:nvSpPr>
        <p:spPr>
          <a:xfrm>
            <a:off x="1951850" y="6169550"/>
            <a:ext cx="8002500" cy="560100"/>
          </a:xfrm>
          <a:prstGeom prst="rect">
            <a:avLst/>
          </a:prstGeom>
        </p:spPr>
        <p:txBody>
          <a:bodyPr anchorCtr="0" anchor="b" bIns="0" lIns="0" spcFirstLastPara="1" rIns="0" wrap="square" tIns="0">
            <a:noAutofit/>
          </a:bodyPr>
          <a:lstStyle>
            <a:lvl1pPr lvl="0">
              <a:lnSpc>
                <a:spcPct val="115000"/>
              </a:lnSpc>
              <a:spcBef>
                <a:spcPts val="0"/>
              </a:spcBef>
              <a:spcAft>
                <a:spcPts val="0"/>
              </a:spcAft>
              <a:buNone/>
              <a:defRPr sz="800">
                <a:solidFill>
                  <a:schemeClr val="dk1"/>
                </a:solidFill>
              </a:defRPr>
            </a:lvl1pPr>
            <a:lvl2pPr lvl="1">
              <a:lnSpc>
                <a:spcPct val="115000"/>
              </a:lnSpc>
              <a:spcBef>
                <a:spcPts val="0"/>
              </a:spcBef>
              <a:spcAft>
                <a:spcPts val="0"/>
              </a:spcAft>
              <a:buNone/>
              <a:defRPr sz="800">
                <a:solidFill>
                  <a:schemeClr val="dk1"/>
                </a:solidFill>
              </a:defRPr>
            </a:lvl2pPr>
            <a:lvl3pPr lvl="2">
              <a:lnSpc>
                <a:spcPct val="115000"/>
              </a:lnSpc>
              <a:spcBef>
                <a:spcPts val="0"/>
              </a:spcBef>
              <a:spcAft>
                <a:spcPts val="0"/>
              </a:spcAft>
              <a:buNone/>
              <a:defRPr sz="800">
                <a:solidFill>
                  <a:schemeClr val="dk1"/>
                </a:solidFill>
              </a:defRPr>
            </a:lvl3pPr>
            <a:lvl4pPr lvl="3">
              <a:lnSpc>
                <a:spcPct val="115000"/>
              </a:lnSpc>
              <a:spcBef>
                <a:spcPts val="0"/>
              </a:spcBef>
              <a:spcAft>
                <a:spcPts val="0"/>
              </a:spcAft>
              <a:buNone/>
              <a:defRPr sz="800">
                <a:solidFill>
                  <a:schemeClr val="dk1"/>
                </a:solidFill>
              </a:defRPr>
            </a:lvl4pPr>
            <a:lvl5pPr lvl="4">
              <a:lnSpc>
                <a:spcPct val="115000"/>
              </a:lnSpc>
              <a:spcBef>
                <a:spcPts val="0"/>
              </a:spcBef>
              <a:spcAft>
                <a:spcPts val="0"/>
              </a:spcAft>
              <a:buNone/>
              <a:defRPr sz="800">
                <a:solidFill>
                  <a:schemeClr val="dk1"/>
                </a:solidFill>
              </a:defRPr>
            </a:lvl5pPr>
            <a:lvl6pPr lvl="5">
              <a:lnSpc>
                <a:spcPct val="115000"/>
              </a:lnSpc>
              <a:spcBef>
                <a:spcPts val="0"/>
              </a:spcBef>
              <a:spcAft>
                <a:spcPts val="0"/>
              </a:spcAft>
              <a:buNone/>
              <a:defRPr sz="800">
                <a:solidFill>
                  <a:schemeClr val="dk1"/>
                </a:solidFill>
              </a:defRPr>
            </a:lvl6pPr>
            <a:lvl7pPr lvl="6">
              <a:lnSpc>
                <a:spcPct val="115000"/>
              </a:lnSpc>
              <a:spcBef>
                <a:spcPts val="0"/>
              </a:spcBef>
              <a:spcAft>
                <a:spcPts val="0"/>
              </a:spcAft>
              <a:buNone/>
              <a:defRPr sz="800">
                <a:solidFill>
                  <a:schemeClr val="dk1"/>
                </a:solidFill>
              </a:defRPr>
            </a:lvl7pPr>
            <a:lvl8pPr lvl="7">
              <a:lnSpc>
                <a:spcPct val="115000"/>
              </a:lnSpc>
              <a:spcBef>
                <a:spcPts val="0"/>
              </a:spcBef>
              <a:spcAft>
                <a:spcPts val="0"/>
              </a:spcAft>
              <a:buNone/>
              <a:defRPr sz="800">
                <a:solidFill>
                  <a:schemeClr val="dk1"/>
                </a:solidFill>
              </a:defRPr>
            </a:lvl8pPr>
            <a:lvl9pPr lvl="8">
              <a:lnSpc>
                <a:spcPct val="115000"/>
              </a:lnSpc>
              <a:spcBef>
                <a:spcPts val="0"/>
              </a:spcBef>
              <a:spcAft>
                <a:spcPts val="0"/>
              </a:spcAft>
              <a:buNone/>
              <a:defRPr sz="800">
                <a:solidFill>
                  <a:schemeClr val="dk1"/>
                </a:solidFill>
              </a:defRPr>
            </a:lvl9pPr>
          </a:lstStyle>
          <a:p/>
        </p:txBody>
      </p:sp>
      <p:pic>
        <p:nvPicPr>
          <p:cNvPr id="1916" name="Google Shape;1916;p103"/>
          <p:cNvPicPr preferRelativeResize="0"/>
          <p:nvPr/>
        </p:nvPicPr>
        <p:blipFill>
          <a:blip r:embed="rId4">
            <a:alphaModFix/>
          </a:blip>
          <a:stretch>
            <a:fillRect/>
          </a:stretch>
        </p:blipFill>
        <p:spPr>
          <a:xfrm>
            <a:off x="764350" y="6271000"/>
            <a:ext cx="851876" cy="355150"/>
          </a:xfrm>
          <a:prstGeom prst="rect">
            <a:avLst/>
          </a:prstGeom>
          <a:noFill/>
          <a:ln>
            <a:noFill/>
          </a:ln>
        </p:spPr>
      </p:pic>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quote large">
  <p:cSld name="CUSTOM_4_7">
    <p:spTree>
      <p:nvGrpSpPr>
        <p:cNvPr id="1917" name="Shape 1917"/>
        <p:cNvGrpSpPr/>
        <p:nvPr/>
      </p:nvGrpSpPr>
      <p:grpSpPr>
        <a:xfrm>
          <a:off x="0" y="0"/>
          <a:ext cx="0" cy="0"/>
          <a:chOff x="0" y="0"/>
          <a:chExt cx="0" cy="0"/>
        </a:xfrm>
      </p:grpSpPr>
      <p:sp>
        <p:nvSpPr>
          <p:cNvPr id="1918" name="Google Shape;1918;p104"/>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2pPr>
            <a:lvl3pPr lvl="2">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3pPr>
            <a:lvl4pPr lvl="3">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4pPr>
            <a:lvl5pPr lvl="4">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5pPr>
            <a:lvl6pPr lvl="5">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6pPr>
            <a:lvl7pPr lvl="6">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7pPr>
            <a:lvl8pPr lvl="7">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8pPr>
            <a:lvl9pPr lvl="8">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9pPr>
          </a:lstStyle>
          <a:p/>
        </p:txBody>
      </p:sp>
      <p:cxnSp>
        <p:nvCxnSpPr>
          <p:cNvPr id="1919" name="Google Shape;1919;p104"/>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1920" name="Google Shape;1920;p104"/>
          <p:cNvCxnSpPr/>
          <p:nvPr/>
        </p:nvCxnSpPr>
        <p:spPr>
          <a:xfrm rot="10800000">
            <a:off x="447767" y="6401700"/>
            <a:ext cx="0" cy="456300"/>
          </a:xfrm>
          <a:prstGeom prst="straightConnector1">
            <a:avLst/>
          </a:prstGeom>
          <a:noFill/>
          <a:ln cap="flat" cmpd="sng" w="9525">
            <a:solidFill>
              <a:schemeClr val="accent1"/>
            </a:solidFill>
            <a:prstDash val="solid"/>
            <a:round/>
            <a:headEnd len="med" w="med" type="none"/>
            <a:tailEnd len="med" w="med" type="none"/>
          </a:ln>
        </p:spPr>
      </p:cxnSp>
      <p:sp>
        <p:nvSpPr>
          <p:cNvPr id="1921" name="Google Shape;1921;p104"/>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1922" name="Google Shape;1922;p104"/>
          <p:cNvSpPr txBox="1"/>
          <p:nvPr>
            <p:ph type="title"/>
          </p:nvPr>
        </p:nvSpPr>
        <p:spPr>
          <a:xfrm>
            <a:off x="4465550" y="1455375"/>
            <a:ext cx="6724800" cy="3200400"/>
          </a:xfrm>
          <a:prstGeom prst="rect">
            <a:avLst/>
          </a:prstGeom>
        </p:spPr>
        <p:txBody>
          <a:bodyPr anchorCtr="0" anchor="t" bIns="0" lIns="0" spcFirstLastPara="1" rIns="0" wrap="square" tIns="0">
            <a:noAutofit/>
          </a:bodyPr>
          <a:lstStyle>
            <a:lvl1pPr lvl="0">
              <a:lnSpc>
                <a:spcPct val="115000"/>
              </a:lnSpc>
              <a:spcBef>
                <a:spcPts val="0"/>
              </a:spcBef>
              <a:spcAft>
                <a:spcPts val="0"/>
              </a:spcAft>
              <a:buNone/>
              <a:defRPr sz="2700"/>
            </a:lvl1pPr>
            <a:lvl2pPr lvl="1">
              <a:lnSpc>
                <a:spcPct val="115000"/>
              </a:lnSpc>
              <a:spcBef>
                <a:spcPts val="0"/>
              </a:spcBef>
              <a:spcAft>
                <a:spcPts val="0"/>
              </a:spcAft>
              <a:buNone/>
              <a:defRPr sz="2700"/>
            </a:lvl2pPr>
            <a:lvl3pPr lvl="2">
              <a:lnSpc>
                <a:spcPct val="115000"/>
              </a:lnSpc>
              <a:spcBef>
                <a:spcPts val="0"/>
              </a:spcBef>
              <a:spcAft>
                <a:spcPts val="0"/>
              </a:spcAft>
              <a:buNone/>
              <a:defRPr sz="2700"/>
            </a:lvl3pPr>
            <a:lvl4pPr lvl="3">
              <a:lnSpc>
                <a:spcPct val="115000"/>
              </a:lnSpc>
              <a:spcBef>
                <a:spcPts val="0"/>
              </a:spcBef>
              <a:spcAft>
                <a:spcPts val="0"/>
              </a:spcAft>
              <a:buNone/>
              <a:defRPr sz="2700"/>
            </a:lvl4pPr>
            <a:lvl5pPr lvl="4">
              <a:lnSpc>
                <a:spcPct val="115000"/>
              </a:lnSpc>
              <a:spcBef>
                <a:spcPts val="0"/>
              </a:spcBef>
              <a:spcAft>
                <a:spcPts val="0"/>
              </a:spcAft>
              <a:buNone/>
              <a:defRPr sz="2700"/>
            </a:lvl5pPr>
            <a:lvl6pPr lvl="5">
              <a:lnSpc>
                <a:spcPct val="115000"/>
              </a:lnSpc>
              <a:spcBef>
                <a:spcPts val="0"/>
              </a:spcBef>
              <a:spcAft>
                <a:spcPts val="0"/>
              </a:spcAft>
              <a:buNone/>
              <a:defRPr sz="2700"/>
            </a:lvl6pPr>
            <a:lvl7pPr lvl="6">
              <a:lnSpc>
                <a:spcPct val="115000"/>
              </a:lnSpc>
              <a:spcBef>
                <a:spcPts val="0"/>
              </a:spcBef>
              <a:spcAft>
                <a:spcPts val="0"/>
              </a:spcAft>
              <a:buNone/>
              <a:defRPr sz="2700"/>
            </a:lvl7pPr>
            <a:lvl8pPr lvl="7">
              <a:lnSpc>
                <a:spcPct val="115000"/>
              </a:lnSpc>
              <a:spcBef>
                <a:spcPts val="0"/>
              </a:spcBef>
              <a:spcAft>
                <a:spcPts val="0"/>
              </a:spcAft>
              <a:buNone/>
              <a:defRPr sz="2700"/>
            </a:lvl8pPr>
            <a:lvl9pPr lvl="8">
              <a:lnSpc>
                <a:spcPct val="115000"/>
              </a:lnSpc>
              <a:spcBef>
                <a:spcPts val="0"/>
              </a:spcBef>
              <a:spcAft>
                <a:spcPts val="0"/>
              </a:spcAft>
              <a:buNone/>
              <a:defRPr sz="2700"/>
            </a:lvl9pPr>
          </a:lstStyle>
          <a:p/>
        </p:txBody>
      </p:sp>
      <p:sp>
        <p:nvSpPr>
          <p:cNvPr id="1923" name="Google Shape;1923;p104"/>
          <p:cNvSpPr txBox="1"/>
          <p:nvPr>
            <p:ph idx="2" type="subTitle"/>
          </p:nvPr>
        </p:nvSpPr>
        <p:spPr>
          <a:xfrm>
            <a:off x="4465600" y="5036725"/>
            <a:ext cx="4097700" cy="426000"/>
          </a:xfrm>
          <a:prstGeom prst="rect">
            <a:avLst/>
          </a:prstGeom>
        </p:spPr>
        <p:txBody>
          <a:bodyPr anchorCtr="0" anchor="t" bIns="0" lIns="0" spcFirstLastPara="1" rIns="0" wrap="square" tIns="0">
            <a:noAutofit/>
          </a:bodyPr>
          <a:lstStyle>
            <a:lvl1pPr lvl="0">
              <a:lnSpc>
                <a:spcPct val="114000"/>
              </a:lnSpc>
              <a:spcBef>
                <a:spcPts val="0"/>
              </a:spcBef>
              <a:spcAft>
                <a:spcPts val="0"/>
              </a:spcAft>
              <a:buNone/>
              <a:defRPr sz="1500"/>
            </a:lvl1pPr>
            <a:lvl2pPr lvl="1">
              <a:lnSpc>
                <a:spcPct val="114000"/>
              </a:lnSpc>
              <a:spcBef>
                <a:spcPts val="0"/>
              </a:spcBef>
              <a:spcAft>
                <a:spcPts val="0"/>
              </a:spcAft>
              <a:buNone/>
              <a:defRPr sz="1500"/>
            </a:lvl2pPr>
            <a:lvl3pPr lvl="2">
              <a:lnSpc>
                <a:spcPct val="114000"/>
              </a:lnSpc>
              <a:spcBef>
                <a:spcPts val="0"/>
              </a:spcBef>
              <a:spcAft>
                <a:spcPts val="0"/>
              </a:spcAft>
              <a:buNone/>
              <a:defRPr sz="1500"/>
            </a:lvl3pPr>
            <a:lvl4pPr lvl="3">
              <a:lnSpc>
                <a:spcPct val="114000"/>
              </a:lnSpc>
              <a:spcBef>
                <a:spcPts val="0"/>
              </a:spcBef>
              <a:spcAft>
                <a:spcPts val="0"/>
              </a:spcAft>
              <a:buNone/>
              <a:defRPr sz="1500"/>
            </a:lvl4pPr>
            <a:lvl5pPr lvl="4">
              <a:lnSpc>
                <a:spcPct val="114000"/>
              </a:lnSpc>
              <a:spcBef>
                <a:spcPts val="0"/>
              </a:spcBef>
              <a:spcAft>
                <a:spcPts val="0"/>
              </a:spcAft>
              <a:buNone/>
              <a:defRPr sz="1500"/>
            </a:lvl5pPr>
            <a:lvl6pPr lvl="5">
              <a:lnSpc>
                <a:spcPct val="114000"/>
              </a:lnSpc>
              <a:spcBef>
                <a:spcPts val="0"/>
              </a:spcBef>
              <a:spcAft>
                <a:spcPts val="0"/>
              </a:spcAft>
              <a:buNone/>
              <a:defRPr sz="1500"/>
            </a:lvl6pPr>
            <a:lvl7pPr lvl="6">
              <a:lnSpc>
                <a:spcPct val="114000"/>
              </a:lnSpc>
              <a:spcBef>
                <a:spcPts val="0"/>
              </a:spcBef>
              <a:spcAft>
                <a:spcPts val="0"/>
              </a:spcAft>
              <a:buNone/>
              <a:defRPr sz="1500"/>
            </a:lvl7pPr>
            <a:lvl8pPr lvl="7">
              <a:lnSpc>
                <a:spcPct val="114000"/>
              </a:lnSpc>
              <a:spcBef>
                <a:spcPts val="0"/>
              </a:spcBef>
              <a:spcAft>
                <a:spcPts val="0"/>
              </a:spcAft>
              <a:buNone/>
              <a:defRPr sz="1500"/>
            </a:lvl8pPr>
            <a:lvl9pPr lvl="8">
              <a:lnSpc>
                <a:spcPct val="114000"/>
              </a:lnSpc>
              <a:spcBef>
                <a:spcPts val="0"/>
              </a:spcBef>
              <a:spcAft>
                <a:spcPts val="0"/>
              </a:spcAft>
              <a:buNone/>
              <a:defRPr sz="1500"/>
            </a:lvl9pPr>
          </a:lstStyle>
          <a:p/>
        </p:txBody>
      </p:sp>
      <p:pic>
        <p:nvPicPr>
          <p:cNvPr id="1924" name="Google Shape;1924;p104"/>
          <p:cNvPicPr preferRelativeResize="0"/>
          <p:nvPr/>
        </p:nvPicPr>
        <p:blipFill rotWithShape="1">
          <a:blip r:embed="rId2">
            <a:alphaModFix/>
          </a:blip>
          <a:srcRect b="0" l="0" r="0" t="0"/>
          <a:stretch/>
        </p:blipFill>
        <p:spPr>
          <a:xfrm>
            <a:off x="3419450" y="1298452"/>
            <a:ext cx="731700" cy="731683"/>
          </a:xfrm>
          <a:prstGeom prst="rect">
            <a:avLst/>
          </a:prstGeom>
          <a:noFill/>
          <a:ln>
            <a:noFill/>
          </a:ln>
        </p:spPr>
      </p:pic>
      <p:pic>
        <p:nvPicPr>
          <p:cNvPr id="1925" name="Google Shape;1925;p104"/>
          <p:cNvPicPr preferRelativeResize="0"/>
          <p:nvPr/>
        </p:nvPicPr>
        <p:blipFill rotWithShape="1">
          <a:blip r:embed="rId3">
            <a:alphaModFix/>
          </a:blip>
          <a:srcRect b="317" l="0" r="0" t="327"/>
          <a:stretch/>
        </p:blipFill>
        <p:spPr>
          <a:xfrm>
            <a:off x="10711279" y="6313250"/>
            <a:ext cx="975850" cy="228121"/>
          </a:xfrm>
          <a:prstGeom prst="rect">
            <a:avLst/>
          </a:prstGeom>
          <a:noFill/>
          <a:ln>
            <a:noFill/>
          </a:ln>
        </p:spPr>
      </p:pic>
      <p:sp>
        <p:nvSpPr>
          <p:cNvPr id="1926" name="Google Shape;1926;p104"/>
          <p:cNvSpPr txBox="1"/>
          <p:nvPr>
            <p:ph idx="3" type="subTitle"/>
          </p:nvPr>
        </p:nvSpPr>
        <p:spPr>
          <a:xfrm>
            <a:off x="1951850" y="6169550"/>
            <a:ext cx="8002500" cy="560100"/>
          </a:xfrm>
          <a:prstGeom prst="rect">
            <a:avLst/>
          </a:prstGeom>
        </p:spPr>
        <p:txBody>
          <a:bodyPr anchorCtr="0" anchor="b" bIns="0" lIns="0" spcFirstLastPara="1" rIns="0" wrap="square" tIns="0">
            <a:noAutofit/>
          </a:bodyPr>
          <a:lstStyle>
            <a:lvl1pPr lvl="0">
              <a:lnSpc>
                <a:spcPct val="115000"/>
              </a:lnSpc>
              <a:spcBef>
                <a:spcPts val="0"/>
              </a:spcBef>
              <a:spcAft>
                <a:spcPts val="0"/>
              </a:spcAft>
              <a:buNone/>
              <a:defRPr sz="800">
                <a:solidFill>
                  <a:schemeClr val="dk1"/>
                </a:solidFill>
              </a:defRPr>
            </a:lvl1pPr>
            <a:lvl2pPr lvl="1">
              <a:lnSpc>
                <a:spcPct val="115000"/>
              </a:lnSpc>
              <a:spcBef>
                <a:spcPts val="0"/>
              </a:spcBef>
              <a:spcAft>
                <a:spcPts val="0"/>
              </a:spcAft>
              <a:buNone/>
              <a:defRPr sz="800">
                <a:solidFill>
                  <a:schemeClr val="dk1"/>
                </a:solidFill>
              </a:defRPr>
            </a:lvl2pPr>
            <a:lvl3pPr lvl="2">
              <a:lnSpc>
                <a:spcPct val="115000"/>
              </a:lnSpc>
              <a:spcBef>
                <a:spcPts val="0"/>
              </a:spcBef>
              <a:spcAft>
                <a:spcPts val="0"/>
              </a:spcAft>
              <a:buNone/>
              <a:defRPr sz="800">
                <a:solidFill>
                  <a:schemeClr val="dk1"/>
                </a:solidFill>
              </a:defRPr>
            </a:lvl3pPr>
            <a:lvl4pPr lvl="3">
              <a:lnSpc>
                <a:spcPct val="115000"/>
              </a:lnSpc>
              <a:spcBef>
                <a:spcPts val="0"/>
              </a:spcBef>
              <a:spcAft>
                <a:spcPts val="0"/>
              </a:spcAft>
              <a:buNone/>
              <a:defRPr sz="800">
                <a:solidFill>
                  <a:schemeClr val="dk1"/>
                </a:solidFill>
              </a:defRPr>
            </a:lvl4pPr>
            <a:lvl5pPr lvl="4">
              <a:lnSpc>
                <a:spcPct val="115000"/>
              </a:lnSpc>
              <a:spcBef>
                <a:spcPts val="0"/>
              </a:spcBef>
              <a:spcAft>
                <a:spcPts val="0"/>
              </a:spcAft>
              <a:buNone/>
              <a:defRPr sz="800">
                <a:solidFill>
                  <a:schemeClr val="dk1"/>
                </a:solidFill>
              </a:defRPr>
            </a:lvl5pPr>
            <a:lvl6pPr lvl="5">
              <a:lnSpc>
                <a:spcPct val="115000"/>
              </a:lnSpc>
              <a:spcBef>
                <a:spcPts val="0"/>
              </a:spcBef>
              <a:spcAft>
                <a:spcPts val="0"/>
              </a:spcAft>
              <a:buNone/>
              <a:defRPr sz="800">
                <a:solidFill>
                  <a:schemeClr val="dk1"/>
                </a:solidFill>
              </a:defRPr>
            </a:lvl6pPr>
            <a:lvl7pPr lvl="6">
              <a:lnSpc>
                <a:spcPct val="115000"/>
              </a:lnSpc>
              <a:spcBef>
                <a:spcPts val="0"/>
              </a:spcBef>
              <a:spcAft>
                <a:spcPts val="0"/>
              </a:spcAft>
              <a:buNone/>
              <a:defRPr sz="800">
                <a:solidFill>
                  <a:schemeClr val="dk1"/>
                </a:solidFill>
              </a:defRPr>
            </a:lvl7pPr>
            <a:lvl8pPr lvl="7">
              <a:lnSpc>
                <a:spcPct val="115000"/>
              </a:lnSpc>
              <a:spcBef>
                <a:spcPts val="0"/>
              </a:spcBef>
              <a:spcAft>
                <a:spcPts val="0"/>
              </a:spcAft>
              <a:buNone/>
              <a:defRPr sz="800">
                <a:solidFill>
                  <a:schemeClr val="dk1"/>
                </a:solidFill>
              </a:defRPr>
            </a:lvl8pPr>
            <a:lvl9pPr lvl="8">
              <a:lnSpc>
                <a:spcPct val="115000"/>
              </a:lnSpc>
              <a:spcBef>
                <a:spcPts val="0"/>
              </a:spcBef>
              <a:spcAft>
                <a:spcPts val="0"/>
              </a:spcAft>
              <a:buNone/>
              <a:defRPr sz="800">
                <a:solidFill>
                  <a:schemeClr val="dk1"/>
                </a:solidFill>
              </a:defRPr>
            </a:lvl9pPr>
          </a:lstStyle>
          <a:p/>
        </p:txBody>
      </p:sp>
      <p:pic>
        <p:nvPicPr>
          <p:cNvPr id="1927" name="Google Shape;1927;p104"/>
          <p:cNvPicPr preferRelativeResize="0"/>
          <p:nvPr/>
        </p:nvPicPr>
        <p:blipFill>
          <a:blip r:embed="rId4">
            <a:alphaModFix/>
          </a:blip>
          <a:stretch>
            <a:fillRect/>
          </a:stretch>
        </p:blipFill>
        <p:spPr>
          <a:xfrm>
            <a:off x="764350" y="6271000"/>
            <a:ext cx="851876" cy="355150"/>
          </a:xfrm>
          <a:prstGeom prst="rect">
            <a:avLst/>
          </a:prstGeom>
          <a:noFill/>
          <a:ln>
            <a:noFill/>
          </a:ln>
        </p:spPr>
      </p:pic>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wo by two">
  <p:cSld name="CUSTOM_4_6">
    <p:spTree>
      <p:nvGrpSpPr>
        <p:cNvPr id="1928" name="Shape 1928"/>
        <p:cNvGrpSpPr/>
        <p:nvPr/>
      </p:nvGrpSpPr>
      <p:grpSpPr>
        <a:xfrm>
          <a:off x="0" y="0"/>
          <a:ext cx="0" cy="0"/>
          <a:chOff x="0" y="0"/>
          <a:chExt cx="0" cy="0"/>
        </a:xfrm>
      </p:grpSpPr>
      <p:cxnSp>
        <p:nvCxnSpPr>
          <p:cNvPr id="1929" name="Google Shape;1929;p105"/>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1930" name="Google Shape;1930;p105"/>
          <p:cNvCxnSpPr/>
          <p:nvPr/>
        </p:nvCxnSpPr>
        <p:spPr>
          <a:xfrm rot="10800000">
            <a:off x="447767" y="6401700"/>
            <a:ext cx="0" cy="456300"/>
          </a:xfrm>
          <a:prstGeom prst="straightConnector1">
            <a:avLst/>
          </a:prstGeom>
          <a:noFill/>
          <a:ln cap="flat" cmpd="sng" w="9525">
            <a:solidFill>
              <a:schemeClr val="accent1"/>
            </a:solidFill>
            <a:prstDash val="solid"/>
            <a:round/>
            <a:headEnd len="med" w="med" type="none"/>
            <a:tailEnd len="med" w="med" type="none"/>
          </a:ln>
        </p:spPr>
      </p:cxnSp>
      <p:sp>
        <p:nvSpPr>
          <p:cNvPr id="1931" name="Google Shape;1931;p105"/>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1932" name="Google Shape;1932;p105"/>
          <p:cNvSpPr txBox="1"/>
          <p:nvPr>
            <p:ph idx="1" type="subTitle"/>
          </p:nvPr>
        </p:nvSpPr>
        <p:spPr>
          <a:xfrm>
            <a:off x="6855088" y="2788100"/>
            <a:ext cx="3512100" cy="1060800"/>
          </a:xfrm>
          <a:prstGeom prst="rect">
            <a:avLst/>
          </a:prstGeom>
        </p:spPr>
        <p:txBody>
          <a:bodyPr anchorCtr="0" anchor="t" bIns="0" lIns="0" spcFirstLastPara="1" rIns="0" wrap="square" tIns="0">
            <a:noAutofit/>
          </a:bodyPr>
          <a:lstStyle>
            <a:lvl1pPr lvl="0">
              <a:spcBef>
                <a:spcPts val="0"/>
              </a:spcBef>
              <a:spcAft>
                <a:spcPts val="0"/>
              </a:spcAft>
              <a:buNone/>
              <a:defRPr sz="1500"/>
            </a:lvl1pPr>
            <a:lvl2pPr lvl="1">
              <a:spcBef>
                <a:spcPts val="500"/>
              </a:spcBef>
              <a:spcAft>
                <a:spcPts val="0"/>
              </a:spcAft>
              <a:buNone/>
              <a:defRPr sz="1500"/>
            </a:lvl2pPr>
            <a:lvl3pPr lvl="2">
              <a:spcBef>
                <a:spcPts val="500"/>
              </a:spcBef>
              <a:spcAft>
                <a:spcPts val="0"/>
              </a:spcAft>
              <a:buNone/>
              <a:defRPr sz="1500"/>
            </a:lvl3pPr>
            <a:lvl4pPr lvl="3">
              <a:spcBef>
                <a:spcPts val="500"/>
              </a:spcBef>
              <a:spcAft>
                <a:spcPts val="0"/>
              </a:spcAft>
              <a:buNone/>
              <a:defRPr sz="1500"/>
            </a:lvl4pPr>
            <a:lvl5pPr lvl="4">
              <a:spcBef>
                <a:spcPts val="500"/>
              </a:spcBef>
              <a:spcAft>
                <a:spcPts val="0"/>
              </a:spcAft>
              <a:buNone/>
              <a:defRPr sz="1500"/>
            </a:lvl5pPr>
            <a:lvl6pPr lvl="5">
              <a:spcBef>
                <a:spcPts val="500"/>
              </a:spcBef>
              <a:spcAft>
                <a:spcPts val="0"/>
              </a:spcAft>
              <a:buNone/>
              <a:defRPr sz="1500"/>
            </a:lvl6pPr>
            <a:lvl7pPr lvl="6">
              <a:spcBef>
                <a:spcPts val="500"/>
              </a:spcBef>
              <a:spcAft>
                <a:spcPts val="0"/>
              </a:spcAft>
              <a:buNone/>
              <a:defRPr sz="1500"/>
            </a:lvl7pPr>
            <a:lvl8pPr lvl="7">
              <a:spcBef>
                <a:spcPts val="500"/>
              </a:spcBef>
              <a:spcAft>
                <a:spcPts val="0"/>
              </a:spcAft>
              <a:buNone/>
              <a:defRPr sz="1500"/>
            </a:lvl8pPr>
            <a:lvl9pPr lvl="8">
              <a:spcBef>
                <a:spcPts val="500"/>
              </a:spcBef>
              <a:spcAft>
                <a:spcPts val="500"/>
              </a:spcAft>
              <a:buNone/>
              <a:defRPr sz="1500"/>
            </a:lvl9pPr>
          </a:lstStyle>
          <a:p/>
        </p:txBody>
      </p:sp>
      <p:sp>
        <p:nvSpPr>
          <p:cNvPr id="1933" name="Google Shape;1933;p105"/>
          <p:cNvSpPr txBox="1"/>
          <p:nvPr>
            <p:ph idx="2" type="subTitle"/>
          </p:nvPr>
        </p:nvSpPr>
        <p:spPr>
          <a:xfrm>
            <a:off x="6855081" y="2352950"/>
            <a:ext cx="3512100" cy="379200"/>
          </a:xfrm>
          <a:prstGeom prst="rect">
            <a:avLst/>
          </a:prstGeom>
        </p:spPr>
        <p:txBody>
          <a:bodyPr anchorCtr="0" anchor="b" bIns="0" lIns="0" spcFirstLastPara="1" rIns="0" wrap="square" tIns="0">
            <a:noAutofit/>
          </a:bodyPr>
          <a:lstStyle>
            <a:lvl1pPr lvl="0">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1pPr>
            <a:lvl2pPr lvl="1">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2pPr>
            <a:lvl3pPr lvl="2">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3pPr>
            <a:lvl4pPr lvl="3">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4pPr>
            <a:lvl5pPr lvl="4">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5pPr>
            <a:lvl6pPr lvl="5">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6pPr>
            <a:lvl7pPr lvl="6">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7pPr>
            <a:lvl8pPr lvl="7">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8pPr>
            <a:lvl9pPr lvl="8">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9pPr>
          </a:lstStyle>
          <a:p/>
        </p:txBody>
      </p:sp>
      <p:sp>
        <p:nvSpPr>
          <p:cNvPr id="1934" name="Google Shape;1934;p105"/>
          <p:cNvSpPr txBox="1"/>
          <p:nvPr>
            <p:ph idx="3" type="subTitle"/>
          </p:nvPr>
        </p:nvSpPr>
        <p:spPr>
          <a:xfrm>
            <a:off x="6855088" y="4434375"/>
            <a:ext cx="3512100" cy="1060800"/>
          </a:xfrm>
          <a:prstGeom prst="rect">
            <a:avLst/>
          </a:prstGeom>
        </p:spPr>
        <p:txBody>
          <a:bodyPr anchorCtr="0" anchor="t" bIns="0" lIns="0" spcFirstLastPara="1" rIns="0" wrap="square" tIns="0">
            <a:noAutofit/>
          </a:bodyPr>
          <a:lstStyle>
            <a:lvl1pPr lvl="0">
              <a:spcBef>
                <a:spcPts val="0"/>
              </a:spcBef>
              <a:spcAft>
                <a:spcPts val="0"/>
              </a:spcAft>
              <a:buNone/>
              <a:defRPr sz="1500"/>
            </a:lvl1pPr>
            <a:lvl2pPr lvl="1">
              <a:spcBef>
                <a:spcPts val="500"/>
              </a:spcBef>
              <a:spcAft>
                <a:spcPts val="0"/>
              </a:spcAft>
              <a:buNone/>
              <a:defRPr sz="1500"/>
            </a:lvl2pPr>
            <a:lvl3pPr lvl="2">
              <a:spcBef>
                <a:spcPts val="500"/>
              </a:spcBef>
              <a:spcAft>
                <a:spcPts val="0"/>
              </a:spcAft>
              <a:buNone/>
              <a:defRPr sz="1500"/>
            </a:lvl3pPr>
            <a:lvl4pPr lvl="3">
              <a:spcBef>
                <a:spcPts val="500"/>
              </a:spcBef>
              <a:spcAft>
                <a:spcPts val="0"/>
              </a:spcAft>
              <a:buNone/>
              <a:defRPr sz="1500"/>
            </a:lvl4pPr>
            <a:lvl5pPr lvl="4">
              <a:spcBef>
                <a:spcPts val="500"/>
              </a:spcBef>
              <a:spcAft>
                <a:spcPts val="0"/>
              </a:spcAft>
              <a:buNone/>
              <a:defRPr sz="1500"/>
            </a:lvl5pPr>
            <a:lvl6pPr lvl="5">
              <a:spcBef>
                <a:spcPts val="500"/>
              </a:spcBef>
              <a:spcAft>
                <a:spcPts val="0"/>
              </a:spcAft>
              <a:buNone/>
              <a:defRPr sz="1500"/>
            </a:lvl6pPr>
            <a:lvl7pPr lvl="6">
              <a:spcBef>
                <a:spcPts val="500"/>
              </a:spcBef>
              <a:spcAft>
                <a:spcPts val="0"/>
              </a:spcAft>
              <a:buNone/>
              <a:defRPr sz="1500"/>
            </a:lvl7pPr>
            <a:lvl8pPr lvl="7">
              <a:spcBef>
                <a:spcPts val="500"/>
              </a:spcBef>
              <a:spcAft>
                <a:spcPts val="0"/>
              </a:spcAft>
              <a:buNone/>
              <a:defRPr sz="1500"/>
            </a:lvl8pPr>
            <a:lvl9pPr lvl="8">
              <a:spcBef>
                <a:spcPts val="500"/>
              </a:spcBef>
              <a:spcAft>
                <a:spcPts val="500"/>
              </a:spcAft>
              <a:buNone/>
              <a:defRPr sz="1500"/>
            </a:lvl9pPr>
          </a:lstStyle>
          <a:p/>
        </p:txBody>
      </p:sp>
      <p:sp>
        <p:nvSpPr>
          <p:cNvPr id="1935" name="Google Shape;1935;p105"/>
          <p:cNvSpPr txBox="1"/>
          <p:nvPr>
            <p:ph idx="4" type="subTitle"/>
          </p:nvPr>
        </p:nvSpPr>
        <p:spPr>
          <a:xfrm>
            <a:off x="6855081" y="3999225"/>
            <a:ext cx="3512100" cy="379200"/>
          </a:xfrm>
          <a:prstGeom prst="rect">
            <a:avLst/>
          </a:prstGeom>
        </p:spPr>
        <p:txBody>
          <a:bodyPr anchorCtr="0" anchor="b" bIns="0" lIns="0" spcFirstLastPara="1" rIns="0" wrap="square" tIns="0">
            <a:noAutofit/>
          </a:bodyPr>
          <a:lstStyle>
            <a:lvl1pPr lvl="0">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1pPr>
            <a:lvl2pPr lvl="1">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2pPr>
            <a:lvl3pPr lvl="2">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3pPr>
            <a:lvl4pPr lvl="3">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4pPr>
            <a:lvl5pPr lvl="4">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5pPr>
            <a:lvl6pPr lvl="5">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6pPr>
            <a:lvl7pPr lvl="6">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7pPr>
            <a:lvl8pPr lvl="7">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8pPr>
            <a:lvl9pPr lvl="8">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9pPr>
          </a:lstStyle>
          <a:p/>
        </p:txBody>
      </p:sp>
      <p:sp>
        <p:nvSpPr>
          <p:cNvPr id="1936" name="Google Shape;1936;p105"/>
          <p:cNvSpPr txBox="1"/>
          <p:nvPr>
            <p:ph idx="5" type="subTitle"/>
          </p:nvPr>
        </p:nvSpPr>
        <p:spPr>
          <a:xfrm>
            <a:off x="2084625" y="2788100"/>
            <a:ext cx="3512100" cy="1060800"/>
          </a:xfrm>
          <a:prstGeom prst="rect">
            <a:avLst/>
          </a:prstGeom>
        </p:spPr>
        <p:txBody>
          <a:bodyPr anchorCtr="0" anchor="t" bIns="0" lIns="0" spcFirstLastPara="1" rIns="0" wrap="square" tIns="0">
            <a:noAutofit/>
          </a:bodyPr>
          <a:lstStyle>
            <a:lvl1pPr lvl="0">
              <a:spcBef>
                <a:spcPts val="0"/>
              </a:spcBef>
              <a:spcAft>
                <a:spcPts val="0"/>
              </a:spcAft>
              <a:buNone/>
              <a:defRPr sz="1500"/>
            </a:lvl1pPr>
            <a:lvl2pPr lvl="1">
              <a:spcBef>
                <a:spcPts val="500"/>
              </a:spcBef>
              <a:spcAft>
                <a:spcPts val="0"/>
              </a:spcAft>
              <a:buNone/>
              <a:defRPr sz="1500"/>
            </a:lvl2pPr>
            <a:lvl3pPr lvl="2">
              <a:spcBef>
                <a:spcPts val="500"/>
              </a:spcBef>
              <a:spcAft>
                <a:spcPts val="0"/>
              </a:spcAft>
              <a:buNone/>
              <a:defRPr sz="1500"/>
            </a:lvl3pPr>
            <a:lvl4pPr lvl="3">
              <a:spcBef>
                <a:spcPts val="500"/>
              </a:spcBef>
              <a:spcAft>
                <a:spcPts val="0"/>
              </a:spcAft>
              <a:buNone/>
              <a:defRPr sz="1500"/>
            </a:lvl4pPr>
            <a:lvl5pPr lvl="4">
              <a:spcBef>
                <a:spcPts val="500"/>
              </a:spcBef>
              <a:spcAft>
                <a:spcPts val="0"/>
              </a:spcAft>
              <a:buNone/>
              <a:defRPr sz="1500"/>
            </a:lvl5pPr>
            <a:lvl6pPr lvl="5">
              <a:spcBef>
                <a:spcPts val="500"/>
              </a:spcBef>
              <a:spcAft>
                <a:spcPts val="0"/>
              </a:spcAft>
              <a:buNone/>
              <a:defRPr sz="1500"/>
            </a:lvl6pPr>
            <a:lvl7pPr lvl="6">
              <a:spcBef>
                <a:spcPts val="500"/>
              </a:spcBef>
              <a:spcAft>
                <a:spcPts val="0"/>
              </a:spcAft>
              <a:buNone/>
              <a:defRPr sz="1500"/>
            </a:lvl7pPr>
            <a:lvl8pPr lvl="7">
              <a:spcBef>
                <a:spcPts val="500"/>
              </a:spcBef>
              <a:spcAft>
                <a:spcPts val="0"/>
              </a:spcAft>
              <a:buNone/>
              <a:defRPr sz="1500"/>
            </a:lvl8pPr>
            <a:lvl9pPr lvl="8">
              <a:spcBef>
                <a:spcPts val="500"/>
              </a:spcBef>
              <a:spcAft>
                <a:spcPts val="500"/>
              </a:spcAft>
              <a:buNone/>
              <a:defRPr sz="1500"/>
            </a:lvl9pPr>
          </a:lstStyle>
          <a:p/>
        </p:txBody>
      </p:sp>
      <p:sp>
        <p:nvSpPr>
          <p:cNvPr id="1937" name="Google Shape;1937;p105"/>
          <p:cNvSpPr txBox="1"/>
          <p:nvPr>
            <p:ph idx="6" type="subTitle"/>
          </p:nvPr>
        </p:nvSpPr>
        <p:spPr>
          <a:xfrm>
            <a:off x="2084600" y="2352950"/>
            <a:ext cx="3512100" cy="379200"/>
          </a:xfrm>
          <a:prstGeom prst="rect">
            <a:avLst/>
          </a:prstGeom>
        </p:spPr>
        <p:txBody>
          <a:bodyPr anchorCtr="0" anchor="b" bIns="0" lIns="0" spcFirstLastPara="1" rIns="0" wrap="square" tIns="0">
            <a:noAutofit/>
          </a:bodyPr>
          <a:lstStyle>
            <a:lvl1pPr lvl="0">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1pPr>
            <a:lvl2pPr lvl="1">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2pPr>
            <a:lvl3pPr lvl="2">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3pPr>
            <a:lvl4pPr lvl="3">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4pPr>
            <a:lvl5pPr lvl="4">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5pPr>
            <a:lvl6pPr lvl="5">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6pPr>
            <a:lvl7pPr lvl="6">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7pPr>
            <a:lvl8pPr lvl="7">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8pPr>
            <a:lvl9pPr lvl="8">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9pPr>
          </a:lstStyle>
          <a:p/>
        </p:txBody>
      </p:sp>
      <p:sp>
        <p:nvSpPr>
          <p:cNvPr id="1938" name="Google Shape;1938;p105"/>
          <p:cNvSpPr txBox="1"/>
          <p:nvPr>
            <p:ph idx="7" type="subTitle"/>
          </p:nvPr>
        </p:nvSpPr>
        <p:spPr>
          <a:xfrm>
            <a:off x="2084625" y="4434375"/>
            <a:ext cx="3512100" cy="1060800"/>
          </a:xfrm>
          <a:prstGeom prst="rect">
            <a:avLst/>
          </a:prstGeom>
        </p:spPr>
        <p:txBody>
          <a:bodyPr anchorCtr="0" anchor="t" bIns="0" lIns="0" spcFirstLastPara="1" rIns="0" wrap="square" tIns="0">
            <a:noAutofit/>
          </a:bodyPr>
          <a:lstStyle>
            <a:lvl1pPr lvl="0">
              <a:spcBef>
                <a:spcPts val="0"/>
              </a:spcBef>
              <a:spcAft>
                <a:spcPts val="0"/>
              </a:spcAft>
              <a:buNone/>
              <a:defRPr sz="1500"/>
            </a:lvl1pPr>
            <a:lvl2pPr lvl="1">
              <a:spcBef>
                <a:spcPts val="500"/>
              </a:spcBef>
              <a:spcAft>
                <a:spcPts val="0"/>
              </a:spcAft>
              <a:buNone/>
              <a:defRPr sz="1500"/>
            </a:lvl2pPr>
            <a:lvl3pPr lvl="2">
              <a:spcBef>
                <a:spcPts val="500"/>
              </a:spcBef>
              <a:spcAft>
                <a:spcPts val="0"/>
              </a:spcAft>
              <a:buNone/>
              <a:defRPr sz="1500"/>
            </a:lvl3pPr>
            <a:lvl4pPr lvl="3">
              <a:spcBef>
                <a:spcPts val="500"/>
              </a:spcBef>
              <a:spcAft>
                <a:spcPts val="0"/>
              </a:spcAft>
              <a:buNone/>
              <a:defRPr sz="1500"/>
            </a:lvl4pPr>
            <a:lvl5pPr lvl="4">
              <a:spcBef>
                <a:spcPts val="500"/>
              </a:spcBef>
              <a:spcAft>
                <a:spcPts val="0"/>
              </a:spcAft>
              <a:buNone/>
              <a:defRPr sz="1500"/>
            </a:lvl5pPr>
            <a:lvl6pPr lvl="5">
              <a:spcBef>
                <a:spcPts val="500"/>
              </a:spcBef>
              <a:spcAft>
                <a:spcPts val="0"/>
              </a:spcAft>
              <a:buNone/>
              <a:defRPr sz="1500"/>
            </a:lvl6pPr>
            <a:lvl7pPr lvl="6">
              <a:spcBef>
                <a:spcPts val="500"/>
              </a:spcBef>
              <a:spcAft>
                <a:spcPts val="0"/>
              </a:spcAft>
              <a:buNone/>
              <a:defRPr sz="1500"/>
            </a:lvl7pPr>
            <a:lvl8pPr lvl="7">
              <a:spcBef>
                <a:spcPts val="500"/>
              </a:spcBef>
              <a:spcAft>
                <a:spcPts val="0"/>
              </a:spcAft>
              <a:buNone/>
              <a:defRPr sz="1500"/>
            </a:lvl8pPr>
            <a:lvl9pPr lvl="8">
              <a:spcBef>
                <a:spcPts val="500"/>
              </a:spcBef>
              <a:spcAft>
                <a:spcPts val="500"/>
              </a:spcAft>
              <a:buNone/>
              <a:defRPr sz="1500"/>
            </a:lvl9pPr>
          </a:lstStyle>
          <a:p/>
        </p:txBody>
      </p:sp>
      <p:sp>
        <p:nvSpPr>
          <p:cNvPr id="1939" name="Google Shape;1939;p105"/>
          <p:cNvSpPr txBox="1"/>
          <p:nvPr>
            <p:ph idx="8" type="subTitle"/>
          </p:nvPr>
        </p:nvSpPr>
        <p:spPr>
          <a:xfrm>
            <a:off x="2084600" y="3999225"/>
            <a:ext cx="3512100" cy="379200"/>
          </a:xfrm>
          <a:prstGeom prst="rect">
            <a:avLst/>
          </a:prstGeom>
        </p:spPr>
        <p:txBody>
          <a:bodyPr anchorCtr="0" anchor="b" bIns="0" lIns="0" spcFirstLastPara="1" rIns="0" wrap="square" tIns="0">
            <a:noAutofit/>
          </a:bodyPr>
          <a:lstStyle>
            <a:lvl1pPr lvl="0">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1pPr>
            <a:lvl2pPr lvl="1">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2pPr>
            <a:lvl3pPr lvl="2">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3pPr>
            <a:lvl4pPr lvl="3">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4pPr>
            <a:lvl5pPr lvl="4">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5pPr>
            <a:lvl6pPr lvl="5">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6pPr>
            <a:lvl7pPr lvl="6">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7pPr>
            <a:lvl8pPr lvl="7">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8pPr>
            <a:lvl9pPr lvl="8">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9pPr>
          </a:lstStyle>
          <a:p/>
        </p:txBody>
      </p:sp>
      <p:sp>
        <p:nvSpPr>
          <p:cNvPr id="1940" name="Google Shape;1940;p105"/>
          <p:cNvSpPr txBox="1"/>
          <p:nvPr>
            <p:ph idx="9"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2pPr>
            <a:lvl3pPr lvl="2">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3pPr>
            <a:lvl4pPr lvl="3">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4pPr>
            <a:lvl5pPr lvl="4">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5pPr>
            <a:lvl6pPr lvl="5">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6pPr>
            <a:lvl7pPr lvl="6">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7pPr>
            <a:lvl8pPr lvl="7">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8pPr>
            <a:lvl9pPr lvl="8">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9pPr>
          </a:lstStyle>
          <a:p/>
        </p:txBody>
      </p:sp>
      <p:sp>
        <p:nvSpPr>
          <p:cNvPr id="1941" name="Google Shape;1941;p105"/>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algn="ctr">
              <a:lnSpc>
                <a:spcPct val="130000"/>
              </a:lnSpc>
              <a:spcBef>
                <a:spcPts val="0"/>
              </a:spcBef>
              <a:spcAft>
                <a:spcPts val="0"/>
              </a:spcAft>
              <a:buNone/>
              <a:defRPr sz="2800"/>
            </a:lvl1pPr>
            <a:lvl2pPr lvl="1" algn="ctr">
              <a:lnSpc>
                <a:spcPct val="130000"/>
              </a:lnSpc>
              <a:spcBef>
                <a:spcPts val="0"/>
              </a:spcBef>
              <a:spcAft>
                <a:spcPts val="0"/>
              </a:spcAft>
              <a:buNone/>
              <a:defRPr sz="2700"/>
            </a:lvl2pPr>
            <a:lvl3pPr lvl="2" algn="ctr">
              <a:lnSpc>
                <a:spcPct val="130000"/>
              </a:lnSpc>
              <a:spcBef>
                <a:spcPts val="0"/>
              </a:spcBef>
              <a:spcAft>
                <a:spcPts val="0"/>
              </a:spcAft>
              <a:buNone/>
              <a:defRPr sz="2700"/>
            </a:lvl3pPr>
            <a:lvl4pPr lvl="3" algn="ctr">
              <a:lnSpc>
                <a:spcPct val="130000"/>
              </a:lnSpc>
              <a:spcBef>
                <a:spcPts val="0"/>
              </a:spcBef>
              <a:spcAft>
                <a:spcPts val="0"/>
              </a:spcAft>
              <a:buNone/>
              <a:defRPr sz="2700"/>
            </a:lvl4pPr>
            <a:lvl5pPr lvl="4" algn="ctr">
              <a:lnSpc>
                <a:spcPct val="130000"/>
              </a:lnSpc>
              <a:spcBef>
                <a:spcPts val="0"/>
              </a:spcBef>
              <a:spcAft>
                <a:spcPts val="0"/>
              </a:spcAft>
              <a:buNone/>
              <a:defRPr sz="2700"/>
            </a:lvl5pPr>
            <a:lvl6pPr lvl="5" algn="ctr">
              <a:lnSpc>
                <a:spcPct val="130000"/>
              </a:lnSpc>
              <a:spcBef>
                <a:spcPts val="0"/>
              </a:spcBef>
              <a:spcAft>
                <a:spcPts val="0"/>
              </a:spcAft>
              <a:buNone/>
              <a:defRPr sz="2700"/>
            </a:lvl6pPr>
            <a:lvl7pPr lvl="6" algn="ctr">
              <a:lnSpc>
                <a:spcPct val="130000"/>
              </a:lnSpc>
              <a:spcBef>
                <a:spcPts val="0"/>
              </a:spcBef>
              <a:spcAft>
                <a:spcPts val="0"/>
              </a:spcAft>
              <a:buNone/>
              <a:defRPr sz="2700"/>
            </a:lvl7pPr>
            <a:lvl8pPr lvl="7" algn="ctr">
              <a:lnSpc>
                <a:spcPct val="130000"/>
              </a:lnSpc>
              <a:spcBef>
                <a:spcPts val="0"/>
              </a:spcBef>
              <a:spcAft>
                <a:spcPts val="0"/>
              </a:spcAft>
              <a:buNone/>
              <a:defRPr sz="2700"/>
            </a:lvl8pPr>
            <a:lvl9pPr lvl="8" algn="ctr">
              <a:lnSpc>
                <a:spcPct val="130000"/>
              </a:lnSpc>
              <a:spcBef>
                <a:spcPts val="0"/>
              </a:spcBef>
              <a:spcAft>
                <a:spcPts val="0"/>
              </a:spcAft>
              <a:buNone/>
              <a:defRPr sz="2700"/>
            </a:lvl9pPr>
          </a:lstStyle>
          <a:p/>
        </p:txBody>
      </p:sp>
      <p:sp>
        <p:nvSpPr>
          <p:cNvPr id="1942" name="Google Shape;1942;p105"/>
          <p:cNvSpPr txBox="1"/>
          <p:nvPr>
            <p:ph idx="13" type="subTitle"/>
          </p:nvPr>
        </p:nvSpPr>
        <p:spPr>
          <a:xfrm>
            <a:off x="885125" y="1653550"/>
            <a:ext cx="10422000" cy="291900"/>
          </a:xfrm>
          <a:prstGeom prst="rect">
            <a:avLst/>
          </a:prstGeom>
        </p:spPr>
        <p:txBody>
          <a:bodyPr anchorCtr="0" anchor="t" bIns="0" lIns="0" spcFirstLastPara="1" rIns="0" wrap="square" tIns="0">
            <a:noAutofit/>
          </a:bodyPr>
          <a:lstStyle>
            <a:lvl1pPr lvl="0" algn="ctr">
              <a:spcBef>
                <a:spcPts val="0"/>
              </a:spcBef>
              <a:spcAft>
                <a:spcPts val="0"/>
              </a:spcAft>
              <a:buNone/>
              <a:defRPr sz="1900">
                <a:solidFill>
                  <a:schemeClr val="accent1"/>
                </a:solidFill>
              </a:defRPr>
            </a:lvl1pPr>
            <a:lvl2pPr lvl="1" algn="ctr">
              <a:spcBef>
                <a:spcPts val="500"/>
              </a:spcBef>
              <a:spcAft>
                <a:spcPts val="0"/>
              </a:spcAft>
              <a:buNone/>
              <a:defRPr sz="1900">
                <a:solidFill>
                  <a:schemeClr val="accent1"/>
                </a:solidFill>
              </a:defRPr>
            </a:lvl2pPr>
            <a:lvl3pPr lvl="2" algn="ctr">
              <a:spcBef>
                <a:spcPts val="500"/>
              </a:spcBef>
              <a:spcAft>
                <a:spcPts val="0"/>
              </a:spcAft>
              <a:buNone/>
              <a:defRPr sz="1900">
                <a:solidFill>
                  <a:schemeClr val="accent1"/>
                </a:solidFill>
              </a:defRPr>
            </a:lvl3pPr>
            <a:lvl4pPr lvl="3" algn="ctr">
              <a:spcBef>
                <a:spcPts val="500"/>
              </a:spcBef>
              <a:spcAft>
                <a:spcPts val="0"/>
              </a:spcAft>
              <a:buNone/>
              <a:defRPr sz="1900">
                <a:solidFill>
                  <a:schemeClr val="accent1"/>
                </a:solidFill>
              </a:defRPr>
            </a:lvl4pPr>
            <a:lvl5pPr lvl="4" algn="ctr">
              <a:spcBef>
                <a:spcPts val="500"/>
              </a:spcBef>
              <a:spcAft>
                <a:spcPts val="0"/>
              </a:spcAft>
              <a:buNone/>
              <a:defRPr sz="1900">
                <a:solidFill>
                  <a:schemeClr val="accent1"/>
                </a:solidFill>
              </a:defRPr>
            </a:lvl5pPr>
            <a:lvl6pPr lvl="5" algn="ctr">
              <a:spcBef>
                <a:spcPts val="500"/>
              </a:spcBef>
              <a:spcAft>
                <a:spcPts val="0"/>
              </a:spcAft>
              <a:buNone/>
              <a:defRPr sz="1900">
                <a:solidFill>
                  <a:schemeClr val="accent1"/>
                </a:solidFill>
              </a:defRPr>
            </a:lvl6pPr>
            <a:lvl7pPr lvl="6" algn="ctr">
              <a:spcBef>
                <a:spcPts val="500"/>
              </a:spcBef>
              <a:spcAft>
                <a:spcPts val="0"/>
              </a:spcAft>
              <a:buNone/>
              <a:defRPr sz="1900">
                <a:solidFill>
                  <a:schemeClr val="accent1"/>
                </a:solidFill>
              </a:defRPr>
            </a:lvl7pPr>
            <a:lvl8pPr lvl="7" algn="ctr">
              <a:spcBef>
                <a:spcPts val="500"/>
              </a:spcBef>
              <a:spcAft>
                <a:spcPts val="0"/>
              </a:spcAft>
              <a:buNone/>
              <a:defRPr sz="1900">
                <a:solidFill>
                  <a:schemeClr val="accent1"/>
                </a:solidFill>
              </a:defRPr>
            </a:lvl8pPr>
            <a:lvl9pPr lvl="8" algn="ctr">
              <a:spcBef>
                <a:spcPts val="500"/>
              </a:spcBef>
              <a:spcAft>
                <a:spcPts val="500"/>
              </a:spcAft>
              <a:buNone/>
              <a:defRPr sz="1900">
                <a:solidFill>
                  <a:schemeClr val="accent1"/>
                </a:solidFill>
              </a:defRPr>
            </a:lvl9pPr>
          </a:lstStyle>
          <a:p/>
        </p:txBody>
      </p:sp>
      <p:pic>
        <p:nvPicPr>
          <p:cNvPr id="1943" name="Google Shape;1943;p105"/>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1944" name="Google Shape;1944;p105"/>
          <p:cNvSpPr txBox="1"/>
          <p:nvPr>
            <p:ph idx="14" type="subTitle"/>
          </p:nvPr>
        </p:nvSpPr>
        <p:spPr>
          <a:xfrm>
            <a:off x="1951850" y="6169550"/>
            <a:ext cx="8002500" cy="560100"/>
          </a:xfrm>
          <a:prstGeom prst="rect">
            <a:avLst/>
          </a:prstGeom>
        </p:spPr>
        <p:txBody>
          <a:bodyPr anchorCtr="0" anchor="b" bIns="0" lIns="0" spcFirstLastPara="1" rIns="0" wrap="square" tIns="0">
            <a:noAutofit/>
          </a:bodyPr>
          <a:lstStyle>
            <a:lvl1pPr lvl="0">
              <a:lnSpc>
                <a:spcPct val="115000"/>
              </a:lnSpc>
              <a:spcBef>
                <a:spcPts val="0"/>
              </a:spcBef>
              <a:spcAft>
                <a:spcPts val="0"/>
              </a:spcAft>
              <a:buNone/>
              <a:defRPr sz="800">
                <a:solidFill>
                  <a:schemeClr val="dk1"/>
                </a:solidFill>
              </a:defRPr>
            </a:lvl1pPr>
            <a:lvl2pPr lvl="1">
              <a:lnSpc>
                <a:spcPct val="115000"/>
              </a:lnSpc>
              <a:spcBef>
                <a:spcPts val="0"/>
              </a:spcBef>
              <a:spcAft>
                <a:spcPts val="0"/>
              </a:spcAft>
              <a:buNone/>
              <a:defRPr sz="800">
                <a:solidFill>
                  <a:schemeClr val="dk1"/>
                </a:solidFill>
              </a:defRPr>
            </a:lvl2pPr>
            <a:lvl3pPr lvl="2">
              <a:lnSpc>
                <a:spcPct val="115000"/>
              </a:lnSpc>
              <a:spcBef>
                <a:spcPts val="0"/>
              </a:spcBef>
              <a:spcAft>
                <a:spcPts val="0"/>
              </a:spcAft>
              <a:buNone/>
              <a:defRPr sz="800">
                <a:solidFill>
                  <a:schemeClr val="dk1"/>
                </a:solidFill>
              </a:defRPr>
            </a:lvl3pPr>
            <a:lvl4pPr lvl="3">
              <a:lnSpc>
                <a:spcPct val="115000"/>
              </a:lnSpc>
              <a:spcBef>
                <a:spcPts val="0"/>
              </a:spcBef>
              <a:spcAft>
                <a:spcPts val="0"/>
              </a:spcAft>
              <a:buNone/>
              <a:defRPr sz="800">
                <a:solidFill>
                  <a:schemeClr val="dk1"/>
                </a:solidFill>
              </a:defRPr>
            </a:lvl4pPr>
            <a:lvl5pPr lvl="4">
              <a:lnSpc>
                <a:spcPct val="115000"/>
              </a:lnSpc>
              <a:spcBef>
                <a:spcPts val="0"/>
              </a:spcBef>
              <a:spcAft>
                <a:spcPts val="0"/>
              </a:spcAft>
              <a:buNone/>
              <a:defRPr sz="800">
                <a:solidFill>
                  <a:schemeClr val="dk1"/>
                </a:solidFill>
              </a:defRPr>
            </a:lvl5pPr>
            <a:lvl6pPr lvl="5">
              <a:lnSpc>
                <a:spcPct val="115000"/>
              </a:lnSpc>
              <a:spcBef>
                <a:spcPts val="0"/>
              </a:spcBef>
              <a:spcAft>
                <a:spcPts val="0"/>
              </a:spcAft>
              <a:buNone/>
              <a:defRPr sz="800">
                <a:solidFill>
                  <a:schemeClr val="dk1"/>
                </a:solidFill>
              </a:defRPr>
            </a:lvl6pPr>
            <a:lvl7pPr lvl="6">
              <a:lnSpc>
                <a:spcPct val="115000"/>
              </a:lnSpc>
              <a:spcBef>
                <a:spcPts val="0"/>
              </a:spcBef>
              <a:spcAft>
                <a:spcPts val="0"/>
              </a:spcAft>
              <a:buNone/>
              <a:defRPr sz="800">
                <a:solidFill>
                  <a:schemeClr val="dk1"/>
                </a:solidFill>
              </a:defRPr>
            </a:lvl7pPr>
            <a:lvl8pPr lvl="7">
              <a:lnSpc>
                <a:spcPct val="115000"/>
              </a:lnSpc>
              <a:spcBef>
                <a:spcPts val="0"/>
              </a:spcBef>
              <a:spcAft>
                <a:spcPts val="0"/>
              </a:spcAft>
              <a:buNone/>
              <a:defRPr sz="800">
                <a:solidFill>
                  <a:schemeClr val="dk1"/>
                </a:solidFill>
              </a:defRPr>
            </a:lvl8pPr>
            <a:lvl9pPr lvl="8">
              <a:lnSpc>
                <a:spcPct val="115000"/>
              </a:lnSpc>
              <a:spcBef>
                <a:spcPts val="0"/>
              </a:spcBef>
              <a:spcAft>
                <a:spcPts val="0"/>
              </a:spcAft>
              <a:buNone/>
              <a:defRPr sz="800">
                <a:solidFill>
                  <a:schemeClr val="dk1"/>
                </a:solidFill>
              </a:defRPr>
            </a:lvl9pPr>
          </a:lstStyle>
          <a:p/>
        </p:txBody>
      </p:sp>
      <p:pic>
        <p:nvPicPr>
          <p:cNvPr id="1945" name="Google Shape;1945;p105"/>
          <p:cNvPicPr preferRelativeResize="0"/>
          <p:nvPr/>
        </p:nvPicPr>
        <p:blipFill>
          <a:blip r:embed="rId3">
            <a:alphaModFix/>
          </a:blip>
          <a:stretch>
            <a:fillRect/>
          </a:stretch>
        </p:blipFill>
        <p:spPr>
          <a:xfrm>
            <a:off x="764350" y="6271000"/>
            <a:ext cx="851876" cy="355150"/>
          </a:xfrm>
          <a:prstGeom prst="rect">
            <a:avLst/>
          </a:prstGeom>
          <a:noFill/>
          <a:ln>
            <a:noFill/>
          </a:ln>
        </p:spPr>
      </p:pic>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four column">
  <p:cSld name="CUSTOM_4_5">
    <p:spTree>
      <p:nvGrpSpPr>
        <p:cNvPr id="1946" name="Shape 1946"/>
        <p:cNvGrpSpPr/>
        <p:nvPr/>
      </p:nvGrpSpPr>
      <p:grpSpPr>
        <a:xfrm>
          <a:off x="0" y="0"/>
          <a:ext cx="0" cy="0"/>
          <a:chOff x="0" y="0"/>
          <a:chExt cx="0" cy="0"/>
        </a:xfrm>
      </p:grpSpPr>
      <p:cxnSp>
        <p:nvCxnSpPr>
          <p:cNvPr id="1947" name="Google Shape;1947;p106"/>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1948" name="Google Shape;1948;p106"/>
          <p:cNvCxnSpPr/>
          <p:nvPr/>
        </p:nvCxnSpPr>
        <p:spPr>
          <a:xfrm rot="10800000">
            <a:off x="447767" y="6401700"/>
            <a:ext cx="0" cy="456300"/>
          </a:xfrm>
          <a:prstGeom prst="straightConnector1">
            <a:avLst/>
          </a:prstGeom>
          <a:noFill/>
          <a:ln cap="flat" cmpd="sng" w="9525">
            <a:solidFill>
              <a:schemeClr val="accent1"/>
            </a:solidFill>
            <a:prstDash val="solid"/>
            <a:round/>
            <a:headEnd len="med" w="med" type="none"/>
            <a:tailEnd len="med" w="med" type="none"/>
          </a:ln>
        </p:spPr>
      </p:cxnSp>
      <p:sp>
        <p:nvSpPr>
          <p:cNvPr id="1949" name="Google Shape;1949;p106"/>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cxnSp>
        <p:nvCxnSpPr>
          <p:cNvPr id="1950" name="Google Shape;1950;p106"/>
          <p:cNvCxnSpPr/>
          <p:nvPr/>
        </p:nvCxnSpPr>
        <p:spPr>
          <a:xfrm>
            <a:off x="3416583" y="3678000"/>
            <a:ext cx="0" cy="1527600"/>
          </a:xfrm>
          <a:prstGeom prst="straightConnector1">
            <a:avLst/>
          </a:prstGeom>
          <a:noFill/>
          <a:ln cap="flat" cmpd="sng" w="9525">
            <a:solidFill>
              <a:schemeClr val="dk2"/>
            </a:solidFill>
            <a:prstDash val="dot"/>
            <a:round/>
            <a:headEnd len="med" w="med" type="none"/>
            <a:tailEnd len="med" w="med" type="none"/>
          </a:ln>
        </p:spPr>
      </p:cxnSp>
      <p:cxnSp>
        <p:nvCxnSpPr>
          <p:cNvPr id="1951" name="Google Shape;1951;p106"/>
          <p:cNvCxnSpPr/>
          <p:nvPr/>
        </p:nvCxnSpPr>
        <p:spPr>
          <a:xfrm>
            <a:off x="6096100" y="3678000"/>
            <a:ext cx="0" cy="1527600"/>
          </a:xfrm>
          <a:prstGeom prst="straightConnector1">
            <a:avLst/>
          </a:prstGeom>
          <a:noFill/>
          <a:ln cap="flat" cmpd="sng" w="9525">
            <a:solidFill>
              <a:schemeClr val="dk2"/>
            </a:solidFill>
            <a:prstDash val="dot"/>
            <a:round/>
            <a:headEnd len="med" w="med" type="none"/>
            <a:tailEnd len="med" w="med" type="none"/>
          </a:ln>
        </p:spPr>
      </p:cxnSp>
      <p:cxnSp>
        <p:nvCxnSpPr>
          <p:cNvPr id="1952" name="Google Shape;1952;p106"/>
          <p:cNvCxnSpPr/>
          <p:nvPr/>
        </p:nvCxnSpPr>
        <p:spPr>
          <a:xfrm>
            <a:off x="8775617" y="3678000"/>
            <a:ext cx="0" cy="1527600"/>
          </a:xfrm>
          <a:prstGeom prst="straightConnector1">
            <a:avLst/>
          </a:prstGeom>
          <a:noFill/>
          <a:ln cap="flat" cmpd="sng" w="9525">
            <a:solidFill>
              <a:schemeClr val="dk2"/>
            </a:solidFill>
            <a:prstDash val="dot"/>
            <a:round/>
            <a:headEnd len="med" w="med" type="none"/>
            <a:tailEnd len="med" w="med" type="none"/>
          </a:ln>
        </p:spPr>
      </p:cxnSp>
      <p:sp>
        <p:nvSpPr>
          <p:cNvPr id="1953" name="Google Shape;1953;p106"/>
          <p:cNvSpPr txBox="1"/>
          <p:nvPr>
            <p:ph idx="1" type="subTitle"/>
          </p:nvPr>
        </p:nvSpPr>
        <p:spPr>
          <a:xfrm>
            <a:off x="885075" y="4059500"/>
            <a:ext cx="2383500" cy="1060800"/>
          </a:xfrm>
          <a:prstGeom prst="rect">
            <a:avLst/>
          </a:prstGeom>
        </p:spPr>
        <p:txBody>
          <a:bodyPr anchorCtr="0" anchor="t" bIns="0" lIns="0" spcFirstLastPara="1" rIns="0" wrap="square" tIns="0">
            <a:noAutofit/>
          </a:bodyPr>
          <a:lstStyle>
            <a:lvl1pPr lvl="0" algn="ctr">
              <a:spcBef>
                <a:spcPts val="0"/>
              </a:spcBef>
              <a:spcAft>
                <a:spcPts val="0"/>
              </a:spcAft>
              <a:buNone/>
              <a:defRPr sz="1500"/>
            </a:lvl1pPr>
            <a:lvl2pPr lvl="1" algn="ctr">
              <a:spcBef>
                <a:spcPts val="500"/>
              </a:spcBef>
              <a:spcAft>
                <a:spcPts val="0"/>
              </a:spcAft>
              <a:buNone/>
              <a:defRPr sz="1500"/>
            </a:lvl2pPr>
            <a:lvl3pPr lvl="2" algn="ctr">
              <a:spcBef>
                <a:spcPts val="500"/>
              </a:spcBef>
              <a:spcAft>
                <a:spcPts val="0"/>
              </a:spcAft>
              <a:buNone/>
              <a:defRPr sz="1500"/>
            </a:lvl3pPr>
            <a:lvl4pPr lvl="3" algn="ctr">
              <a:spcBef>
                <a:spcPts val="500"/>
              </a:spcBef>
              <a:spcAft>
                <a:spcPts val="0"/>
              </a:spcAft>
              <a:buNone/>
              <a:defRPr sz="1500"/>
            </a:lvl4pPr>
            <a:lvl5pPr lvl="4" algn="ctr">
              <a:spcBef>
                <a:spcPts val="500"/>
              </a:spcBef>
              <a:spcAft>
                <a:spcPts val="0"/>
              </a:spcAft>
              <a:buNone/>
              <a:defRPr sz="1500"/>
            </a:lvl5pPr>
            <a:lvl6pPr lvl="5" algn="ctr">
              <a:spcBef>
                <a:spcPts val="500"/>
              </a:spcBef>
              <a:spcAft>
                <a:spcPts val="0"/>
              </a:spcAft>
              <a:buNone/>
              <a:defRPr sz="1500"/>
            </a:lvl6pPr>
            <a:lvl7pPr lvl="6" algn="ctr">
              <a:spcBef>
                <a:spcPts val="500"/>
              </a:spcBef>
              <a:spcAft>
                <a:spcPts val="0"/>
              </a:spcAft>
              <a:buNone/>
              <a:defRPr sz="1500"/>
            </a:lvl7pPr>
            <a:lvl8pPr lvl="7" algn="ctr">
              <a:spcBef>
                <a:spcPts val="500"/>
              </a:spcBef>
              <a:spcAft>
                <a:spcPts val="0"/>
              </a:spcAft>
              <a:buNone/>
              <a:defRPr sz="1500"/>
            </a:lvl8pPr>
            <a:lvl9pPr lvl="8" algn="ctr">
              <a:spcBef>
                <a:spcPts val="500"/>
              </a:spcBef>
              <a:spcAft>
                <a:spcPts val="500"/>
              </a:spcAft>
              <a:buNone/>
              <a:defRPr sz="1500"/>
            </a:lvl9pPr>
          </a:lstStyle>
          <a:p/>
        </p:txBody>
      </p:sp>
      <p:sp>
        <p:nvSpPr>
          <p:cNvPr id="1954" name="Google Shape;1954;p106"/>
          <p:cNvSpPr txBox="1"/>
          <p:nvPr>
            <p:ph idx="2" type="subTitle"/>
          </p:nvPr>
        </p:nvSpPr>
        <p:spPr>
          <a:xfrm>
            <a:off x="885050" y="3624350"/>
            <a:ext cx="2383500" cy="379200"/>
          </a:xfrm>
          <a:prstGeom prst="rect">
            <a:avLst/>
          </a:prstGeom>
        </p:spPr>
        <p:txBody>
          <a:bodyPr anchorCtr="0" anchor="b" bIns="0" lIns="0" spcFirstLastPara="1" rIns="0" wrap="square" tIns="0">
            <a:noAutofit/>
          </a:bodyPr>
          <a:lstStyle>
            <a:lvl1pPr lvl="0"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1pPr>
            <a:lvl2pPr lvl="1"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2pPr>
            <a:lvl3pPr lvl="2"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3pPr>
            <a:lvl4pPr lvl="3"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4pPr>
            <a:lvl5pPr lvl="4"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5pPr>
            <a:lvl6pPr lvl="5"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6pPr>
            <a:lvl7pPr lvl="6"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7pPr>
            <a:lvl8pPr lvl="7"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8pPr>
            <a:lvl9pPr lvl="8"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9pPr>
          </a:lstStyle>
          <a:p/>
        </p:txBody>
      </p:sp>
      <p:sp>
        <p:nvSpPr>
          <p:cNvPr id="1955" name="Google Shape;1955;p106"/>
          <p:cNvSpPr txBox="1"/>
          <p:nvPr>
            <p:ph idx="3" type="subTitle"/>
          </p:nvPr>
        </p:nvSpPr>
        <p:spPr>
          <a:xfrm>
            <a:off x="8923625" y="4059500"/>
            <a:ext cx="2383500" cy="1060800"/>
          </a:xfrm>
          <a:prstGeom prst="rect">
            <a:avLst/>
          </a:prstGeom>
        </p:spPr>
        <p:txBody>
          <a:bodyPr anchorCtr="0" anchor="t" bIns="0" lIns="0" spcFirstLastPara="1" rIns="0" wrap="square" tIns="0">
            <a:noAutofit/>
          </a:bodyPr>
          <a:lstStyle>
            <a:lvl1pPr lvl="0" algn="ctr">
              <a:spcBef>
                <a:spcPts val="0"/>
              </a:spcBef>
              <a:spcAft>
                <a:spcPts val="0"/>
              </a:spcAft>
              <a:buNone/>
              <a:defRPr sz="1500"/>
            </a:lvl1pPr>
            <a:lvl2pPr lvl="1" algn="ctr">
              <a:spcBef>
                <a:spcPts val="500"/>
              </a:spcBef>
              <a:spcAft>
                <a:spcPts val="0"/>
              </a:spcAft>
              <a:buNone/>
              <a:defRPr sz="1500"/>
            </a:lvl2pPr>
            <a:lvl3pPr lvl="2" algn="ctr">
              <a:spcBef>
                <a:spcPts val="500"/>
              </a:spcBef>
              <a:spcAft>
                <a:spcPts val="0"/>
              </a:spcAft>
              <a:buNone/>
              <a:defRPr sz="1500"/>
            </a:lvl3pPr>
            <a:lvl4pPr lvl="3" algn="ctr">
              <a:spcBef>
                <a:spcPts val="500"/>
              </a:spcBef>
              <a:spcAft>
                <a:spcPts val="0"/>
              </a:spcAft>
              <a:buNone/>
              <a:defRPr sz="1500"/>
            </a:lvl4pPr>
            <a:lvl5pPr lvl="4" algn="ctr">
              <a:spcBef>
                <a:spcPts val="500"/>
              </a:spcBef>
              <a:spcAft>
                <a:spcPts val="0"/>
              </a:spcAft>
              <a:buNone/>
              <a:defRPr sz="1500"/>
            </a:lvl5pPr>
            <a:lvl6pPr lvl="5" algn="ctr">
              <a:spcBef>
                <a:spcPts val="500"/>
              </a:spcBef>
              <a:spcAft>
                <a:spcPts val="0"/>
              </a:spcAft>
              <a:buNone/>
              <a:defRPr sz="1500"/>
            </a:lvl6pPr>
            <a:lvl7pPr lvl="6" algn="ctr">
              <a:spcBef>
                <a:spcPts val="500"/>
              </a:spcBef>
              <a:spcAft>
                <a:spcPts val="0"/>
              </a:spcAft>
              <a:buNone/>
              <a:defRPr sz="1500"/>
            </a:lvl7pPr>
            <a:lvl8pPr lvl="7" algn="ctr">
              <a:spcBef>
                <a:spcPts val="500"/>
              </a:spcBef>
              <a:spcAft>
                <a:spcPts val="0"/>
              </a:spcAft>
              <a:buNone/>
              <a:defRPr sz="1500"/>
            </a:lvl8pPr>
            <a:lvl9pPr lvl="8" algn="ctr">
              <a:spcBef>
                <a:spcPts val="500"/>
              </a:spcBef>
              <a:spcAft>
                <a:spcPts val="500"/>
              </a:spcAft>
              <a:buNone/>
              <a:defRPr sz="1500"/>
            </a:lvl9pPr>
          </a:lstStyle>
          <a:p/>
        </p:txBody>
      </p:sp>
      <p:sp>
        <p:nvSpPr>
          <p:cNvPr id="1956" name="Google Shape;1956;p106"/>
          <p:cNvSpPr txBox="1"/>
          <p:nvPr>
            <p:ph idx="4" type="subTitle"/>
          </p:nvPr>
        </p:nvSpPr>
        <p:spPr>
          <a:xfrm>
            <a:off x="8923600" y="3624350"/>
            <a:ext cx="2383500" cy="379200"/>
          </a:xfrm>
          <a:prstGeom prst="rect">
            <a:avLst/>
          </a:prstGeom>
        </p:spPr>
        <p:txBody>
          <a:bodyPr anchorCtr="0" anchor="b" bIns="0" lIns="0" spcFirstLastPara="1" rIns="0" wrap="square" tIns="0">
            <a:noAutofit/>
          </a:bodyPr>
          <a:lstStyle>
            <a:lvl1pPr lvl="0"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1pPr>
            <a:lvl2pPr lvl="1"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2pPr>
            <a:lvl3pPr lvl="2"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3pPr>
            <a:lvl4pPr lvl="3"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4pPr>
            <a:lvl5pPr lvl="4"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5pPr>
            <a:lvl6pPr lvl="5"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6pPr>
            <a:lvl7pPr lvl="6"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7pPr>
            <a:lvl8pPr lvl="7"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8pPr>
            <a:lvl9pPr lvl="8"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9pPr>
          </a:lstStyle>
          <a:p/>
        </p:txBody>
      </p:sp>
      <p:sp>
        <p:nvSpPr>
          <p:cNvPr id="1957" name="Google Shape;1957;p106"/>
          <p:cNvSpPr txBox="1"/>
          <p:nvPr>
            <p:ph idx="5" type="subTitle"/>
          </p:nvPr>
        </p:nvSpPr>
        <p:spPr>
          <a:xfrm>
            <a:off x="6244108" y="4059500"/>
            <a:ext cx="2383500" cy="1060800"/>
          </a:xfrm>
          <a:prstGeom prst="rect">
            <a:avLst/>
          </a:prstGeom>
        </p:spPr>
        <p:txBody>
          <a:bodyPr anchorCtr="0" anchor="t" bIns="0" lIns="0" spcFirstLastPara="1" rIns="0" wrap="square" tIns="0">
            <a:noAutofit/>
          </a:bodyPr>
          <a:lstStyle>
            <a:lvl1pPr lvl="0" algn="ctr">
              <a:spcBef>
                <a:spcPts val="0"/>
              </a:spcBef>
              <a:spcAft>
                <a:spcPts val="0"/>
              </a:spcAft>
              <a:buNone/>
              <a:defRPr sz="1500"/>
            </a:lvl1pPr>
            <a:lvl2pPr lvl="1" algn="ctr">
              <a:spcBef>
                <a:spcPts val="500"/>
              </a:spcBef>
              <a:spcAft>
                <a:spcPts val="0"/>
              </a:spcAft>
              <a:buNone/>
              <a:defRPr sz="1500"/>
            </a:lvl2pPr>
            <a:lvl3pPr lvl="2" algn="ctr">
              <a:spcBef>
                <a:spcPts val="500"/>
              </a:spcBef>
              <a:spcAft>
                <a:spcPts val="0"/>
              </a:spcAft>
              <a:buNone/>
              <a:defRPr sz="1500"/>
            </a:lvl3pPr>
            <a:lvl4pPr lvl="3" algn="ctr">
              <a:spcBef>
                <a:spcPts val="500"/>
              </a:spcBef>
              <a:spcAft>
                <a:spcPts val="0"/>
              </a:spcAft>
              <a:buNone/>
              <a:defRPr sz="1500"/>
            </a:lvl4pPr>
            <a:lvl5pPr lvl="4" algn="ctr">
              <a:spcBef>
                <a:spcPts val="500"/>
              </a:spcBef>
              <a:spcAft>
                <a:spcPts val="0"/>
              </a:spcAft>
              <a:buNone/>
              <a:defRPr sz="1500"/>
            </a:lvl5pPr>
            <a:lvl6pPr lvl="5" algn="ctr">
              <a:spcBef>
                <a:spcPts val="500"/>
              </a:spcBef>
              <a:spcAft>
                <a:spcPts val="0"/>
              </a:spcAft>
              <a:buNone/>
              <a:defRPr sz="1500"/>
            </a:lvl6pPr>
            <a:lvl7pPr lvl="6" algn="ctr">
              <a:spcBef>
                <a:spcPts val="500"/>
              </a:spcBef>
              <a:spcAft>
                <a:spcPts val="0"/>
              </a:spcAft>
              <a:buNone/>
              <a:defRPr sz="1500"/>
            </a:lvl7pPr>
            <a:lvl8pPr lvl="7" algn="ctr">
              <a:spcBef>
                <a:spcPts val="500"/>
              </a:spcBef>
              <a:spcAft>
                <a:spcPts val="0"/>
              </a:spcAft>
              <a:buNone/>
              <a:defRPr sz="1500"/>
            </a:lvl8pPr>
            <a:lvl9pPr lvl="8" algn="ctr">
              <a:spcBef>
                <a:spcPts val="500"/>
              </a:spcBef>
              <a:spcAft>
                <a:spcPts val="500"/>
              </a:spcAft>
              <a:buNone/>
              <a:defRPr sz="1500"/>
            </a:lvl9pPr>
          </a:lstStyle>
          <a:p/>
        </p:txBody>
      </p:sp>
      <p:sp>
        <p:nvSpPr>
          <p:cNvPr id="1958" name="Google Shape;1958;p106"/>
          <p:cNvSpPr txBox="1"/>
          <p:nvPr>
            <p:ph idx="6" type="subTitle"/>
          </p:nvPr>
        </p:nvSpPr>
        <p:spPr>
          <a:xfrm>
            <a:off x="6244083" y="3624350"/>
            <a:ext cx="2383500" cy="379200"/>
          </a:xfrm>
          <a:prstGeom prst="rect">
            <a:avLst/>
          </a:prstGeom>
        </p:spPr>
        <p:txBody>
          <a:bodyPr anchorCtr="0" anchor="b" bIns="0" lIns="0" spcFirstLastPara="1" rIns="0" wrap="square" tIns="0">
            <a:noAutofit/>
          </a:bodyPr>
          <a:lstStyle>
            <a:lvl1pPr lvl="0"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1pPr>
            <a:lvl2pPr lvl="1"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2pPr>
            <a:lvl3pPr lvl="2"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3pPr>
            <a:lvl4pPr lvl="3"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4pPr>
            <a:lvl5pPr lvl="4"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5pPr>
            <a:lvl6pPr lvl="5"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6pPr>
            <a:lvl7pPr lvl="6"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7pPr>
            <a:lvl8pPr lvl="7"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8pPr>
            <a:lvl9pPr lvl="8"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9pPr>
          </a:lstStyle>
          <a:p/>
        </p:txBody>
      </p:sp>
      <p:sp>
        <p:nvSpPr>
          <p:cNvPr id="1959" name="Google Shape;1959;p106"/>
          <p:cNvSpPr txBox="1"/>
          <p:nvPr>
            <p:ph idx="7" type="subTitle"/>
          </p:nvPr>
        </p:nvSpPr>
        <p:spPr>
          <a:xfrm>
            <a:off x="3564592" y="4059500"/>
            <a:ext cx="2383500" cy="1060800"/>
          </a:xfrm>
          <a:prstGeom prst="rect">
            <a:avLst/>
          </a:prstGeom>
        </p:spPr>
        <p:txBody>
          <a:bodyPr anchorCtr="0" anchor="t" bIns="0" lIns="0" spcFirstLastPara="1" rIns="0" wrap="square" tIns="0">
            <a:noAutofit/>
          </a:bodyPr>
          <a:lstStyle>
            <a:lvl1pPr lvl="0" algn="ctr">
              <a:spcBef>
                <a:spcPts val="0"/>
              </a:spcBef>
              <a:spcAft>
                <a:spcPts val="0"/>
              </a:spcAft>
              <a:buNone/>
              <a:defRPr sz="1500"/>
            </a:lvl1pPr>
            <a:lvl2pPr lvl="1" algn="ctr">
              <a:spcBef>
                <a:spcPts val="500"/>
              </a:spcBef>
              <a:spcAft>
                <a:spcPts val="0"/>
              </a:spcAft>
              <a:buNone/>
              <a:defRPr sz="1500"/>
            </a:lvl2pPr>
            <a:lvl3pPr lvl="2" algn="ctr">
              <a:spcBef>
                <a:spcPts val="500"/>
              </a:spcBef>
              <a:spcAft>
                <a:spcPts val="0"/>
              </a:spcAft>
              <a:buNone/>
              <a:defRPr sz="1500"/>
            </a:lvl3pPr>
            <a:lvl4pPr lvl="3" algn="ctr">
              <a:spcBef>
                <a:spcPts val="500"/>
              </a:spcBef>
              <a:spcAft>
                <a:spcPts val="0"/>
              </a:spcAft>
              <a:buNone/>
              <a:defRPr sz="1500"/>
            </a:lvl4pPr>
            <a:lvl5pPr lvl="4" algn="ctr">
              <a:spcBef>
                <a:spcPts val="500"/>
              </a:spcBef>
              <a:spcAft>
                <a:spcPts val="0"/>
              </a:spcAft>
              <a:buNone/>
              <a:defRPr sz="1500"/>
            </a:lvl5pPr>
            <a:lvl6pPr lvl="5" algn="ctr">
              <a:spcBef>
                <a:spcPts val="500"/>
              </a:spcBef>
              <a:spcAft>
                <a:spcPts val="0"/>
              </a:spcAft>
              <a:buNone/>
              <a:defRPr sz="1500"/>
            </a:lvl6pPr>
            <a:lvl7pPr lvl="6" algn="ctr">
              <a:spcBef>
                <a:spcPts val="500"/>
              </a:spcBef>
              <a:spcAft>
                <a:spcPts val="0"/>
              </a:spcAft>
              <a:buNone/>
              <a:defRPr sz="1500"/>
            </a:lvl7pPr>
            <a:lvl8pPr lvl="7" algn="ctr">
              <a:spcBef>
                <a:spcPts val="500"/>
              </a:spcBef>
              <a:spcAft>
                <a:spcPts val="0"/>
              </a:spcAft>
              <a:buNone/>
              <a:defRPr sz="1500"/>
            </a:lvl8pPr>
            <a:lvl9pPr lvl="8" algn="ctr">
              <a:spcBef>
                <a:spcPts val="500"/>
              </a:spcBef>
              <a:spcAft>
                <a:spcPts val="500"/>
              </a:spcAft>
              <a:buNone/>
              <a:defRPr sz="1500"/>
            </a:lvl9pPr>
          </a:lstStyle>
          <a:p/>
        </p:txBody>
      </p:sp>
      <p:sp>
        <p:nvSpPr>
          <p:cNvPr id="1960" name="Google Shape;1960;p106"/>
          <p:cNvSpPr txBox="1"/>
          <p:nvPr>
            <p:ph idx="8" type="subTitle"/>
          </p:nvPr>
        </p:nvSpPr>
        <p:spPr>
          <a:xfrm>
            <a:off x="3564567" y="3624350"/>
            <a:ext cx="2383500" cy="379200"/>
          </a:xfrm>
          <a:prstGeom prst="rect">
            <a:avLst/>
          </a:prstGeom>
        </p:spPr>
        <p:txBody>
          <a:bodyPr anchorCtr="0" anchor="b" bIns="0" lIns="0" spcFirstLastPara="1" rIns="0" wrap="square" tIns="0">
            <a:noAutofit/>
          </a:bodyPr>
          <a:lstStyle>
            <a:lvl1pPr lvl="0"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1pPr>
            <a:lvl2pPr lvl="1"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2pPr>
            <a:lvl3pPr lvl="2"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3pPr>
            <a:lvl4pPr lvl="3"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4pPr>
            <a:lvl5pPr lvl="4"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5pPr>
            <a:lvl6pPr lvl="5"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6pPr>
            <a:lvl7pPr lvl="6"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7pPr>
            <a:lvl8pPr lvl="7"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8pPr>
            <a:lvl9pPr lvl="8"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9pPr>
          </a:lstStyle>
          <a:p/>
        </p:txBody>
      </p:sp>
      <p:sp>
        <p:nvSpPr>
          <p:cNvPr id="1961" name="Google Shape;1961;p106"/>
          <p:cNvSpPr txBox="1"/>
          <p:nvPr>
            <p:ph idx="9"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2pPr>
            <a:lvl3pPr lvl="2">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3pPr>
            <a:lvl4pPr lvl="3">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4pPr>
            <a:lvl5pPr lvl="4">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5pPr>
            <a:lvl6pPr lvl="5">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6pPr>
            <a:lvl7pPr lvl="6">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7pPr>
            <a:lvl8pPr lvl="7">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8pPr>
            <a:lvl9pPr lvl="8">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9pPr>
          </a:lstStyle>
          <a:p/>
        </p:txBody>
      </p:sp>
      <p:sp>
        <p:nvSpPr>
          <p:cNvPr id="1962" name="Google Shape;1962;p106"/>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algn="ctr">
              <a:lnSpc>
                <a:spcPct val="130000"/>
              </a:lnSpc>
              <a:spcBef>
                <a:spcPts val="0"/>
              </a:spcBef>
              <a:spcAft>
                <a:spcPts val="0"/>
              </a:spcAft>
              <a:buNone/>
              <a:defRPr sz="2800"/>
            </a:lvl1pPr>
            <a:lvl2pPr lvl="1" algn="ctr">
              <a:lnSpc>
                <a:spcPct val="130000"/>
              </a:lnSpc>
              <a:spcBef>
                <a:spcPts val="0"/>
              </a:spcBef>
              <a:spcAft>
                <a:spcPts val="0"/>
              </a:spcAft>
              <a:buNone/>
              <a:defRPr sz="2700"/>
            </a:lvl2pPr>
            <a:lvl3pPr lvl="2" algn="ctr">
              <a:lnSpc>
                <a:spcPct val="130000"/>
              </a:lnSpc>
              <a:spcBef>
                <a:spcPts val="0"/>
              </a:spcBef>
              <a:spcAft>
                <a:spcPts val="0"/>
              </a:spcAft>
              <a:buNone/>
              <a:defRPr sz="2700"/>
            </a:lvl3pPr>
            <a:lvl4pPr lvl="3" algn="ctr">
              <a:lnSpc>
                <a:spcPct val="130000"/>
              </a:lnSpc>
              <a:spcBef>
                <a:spcPts val="0"/>
              </a:spcBef>
              <a:spcAft>
                <a:spcPts val="0"/>
              </a:spcAft>
              <a:buNone/>
              <a:defRPr sz="2700"/>
            </a:lvl4pPr>
            <a:lvl5pPr lvl="4" algn="ctr">
              <a:lnSpc>
                <a:spcPct val="130000"/>
              </a:lnSpc>
              <a:spcBef>
                <a:spcPts val="0"/>
              </a:spcBef>
              <a:spcAft>
                <a:spcPts val="0"/>
              </a:spcAft>
              <a:buNone/>
              <a:defRPr sz="2700"/>
            </a:lvl5pPr>
            <a:lvl6pPr lvl="5" algn="ctr">
              <a:lnSpc>
                <a:spcPct val="130000"/>
              </a:lnSpc>
              <a:spcBef>
                <a:spcPts val="0"/>
              </a:spcBef>
              <a:spcAft>
                <a:spcPts val="0"/>
              </a:spcAft>
              <a:buNone/>
              <a:defRPr sz="2700"/>
            </a:lvl6pPr>
            <a:lvl7pPr lvl="6" algn="ctr">
              <a:lnSpc>
                <a:spcPct val="130000"/>
              </a:lnSpc>
              <a:spcBef>
                <a:spcPts val="0"/>
              </a:spcBef>
              <a:spcAft>
                <a:spcPts val="0"/>
              </a:spcAft>
              <a:buNone/>
              <a:defRPr sz="2700"/>
            </a:lvl7pPr>
            <a:lvl8pPr lvl="7" algn="ctr">
              <a:lnSpc>
                <a:spcPct val="130000"/>
              </a:lnSpc>
              <a:spcBef>
                <a:spcPts val="0"/>
              </a:spcBef>
              <a:spcAft>
                <a:spcPts val="0"/>
              </a:spcAft>
              <a:buNone/>
              <a:defRPr sz="2700"/>
            </a:lvl8pPr>
            <a:lvl9pPr lvl="8" algn="ctr">
              <a:lnSpc>
                <a:spcPct val="130000"/>
              </a:lnSpc>
              <a:spcBef>
                <a:spcPts val="0"/>
              </a:spcBef>
              <a:spcAft>
                <a:spcPts val="0"/>
              </a:spcAft>
              <a:buNone/>
              <a:defRPr sz="2700"/>
            </a:lvl9pPr>
          </a:lstStyle>
          <a:p/>
        </p:txBody>
      </p:sp>
      <p:sp>
        <p:nvSpPr>
          <p:cNvPr id="1963" name="Google Shape;1963;p106"/>
          <p:cNvSpPr txBox="1"/>
          <p:nvPr>
            <p:ph idx="13" type="subTitle"/>
          </p:nvPr>
        </p:nvSpPr>
        <p:spPr>
          <a:xfrm>
            <a:off x="885125" y="1653550"/>
            <a:ext cx="10422000" cy="291900"/>
          </a:xfrm>
          <a:prstGeom prst="rect">
            <a:avLst/>
          </a:prstGeom>
        </p:spPr>
        <p:txBody>
          <a:bodyPr anchorCtr="0" anchor="t" bIns="0" lIns="0" spcFirstLastPara="1" rIns="0" wrap="square" tIns="0">
            <a:noAutofit/>
          </a:bodyPr>
          <a:lstStyle>
            <a:lvl1pPr lvl="0" algn="ctr">
              <a:spcBef>
                <a:spcPts val="0"/>
              </a:spcBef>
              <a:spcAft>
                <a:spcPts val="0"/>
              </a:spcAft>
              <a:buNone/>
              <a:defRPr sz="1900">
                <a:solidFill>
                  <a:schemeClr val="accent1"/>
                </a:solidFill>
              </a:defRPr>
            </a:lvl1pPr>
            <a:lvl2pPr lvl="1" algn="ctr">
              <a:spcBef>
                <a:spcPts val="500"/>
              </a:spcBef>
              <a:spcAft>
                <a:spcPts val="0"/>
              </a:spcAft>
              <a:buNone/>
              <a:defRPr sz="1900">
                <a:solidFill>
                  <a:schemeClr val="accent1"/>
                </a:solidFill>
              </a:defRPr>
            </a:lvl2pPr>
            <a:lvl3pPr lvl="2" algn="ctr">
              <a:spcBef>
                <a:spcPts val="500"/>
              </a:spcBef>
              <a:spcAft>
                <a:spcPts val="0"/>
              </a:spcAft>
              <a:buNone/>
              <a:defRPr sz="1900">
                <a:solidFill>
                  <a:schemeClr val="accent1"/>
                </a:solidFill>
              </a:defRPr>
            </a:lvl3pPr>
            <a:lvl4pPr lvl="3" algn="ctr">
              <a:spcBef>
                <a:spcPts val="500"/>
              </a:spcBef>
              <a:spcAft>
                <a:spcPts val="0"/>
              </a:spcAft>
              <a:buNone/>
              <a:defRPr sz="1900">
                <a:solidFill>
                  <a:schemeClr val="accent1"/>
                </a:solidFill>
              </a:defRPr>
            </a:lvl4pPr>
            <a:lvl5pPr lvl="4" algn="ctr">
              <a:spcBef>
                <a:spcPts val="500"/>
              </a:spcBef>
              <a:spcAft>
                <a:spcPts val="0"/>
              </a:spcAft>
              <a:buNone/>
              <a:defRPr sz="1900">
                <a:solidFill>
                  <a:schemeClr val="accent1"/>
                </a:solidFill>
              </a:defRPr>
            </a:lvl5pPr>
            <a:lvl6pPr lvl="5" algn="ctr">
              <a:spcBef>
                <a:spcPts val="500"/>
              </a:spcBef>
              <a:spcAft>
                <a:spcPts val="0"/>
              </a:spcAft>
              <a:buNone/>
              <a:defRPr sz="1900">
                <a:solidFill>
                  <a:schemeClr val="accent1"/>
                </a:solidFill>
              </a:defRPr>
            </a:lvl6pPr>
            <a:lvl7pPr lvl="6" algn="ctr">
              <a:spcBef>
                <a:spcPts val="500"/>
              </a:spcBef>
              <a:spcAft>
                <a:spcPts val="0"/>
              </a:spcAft>
              <a:buNone/>
              <a:defRPr sz="1900">
                <a:solidFill>
                  <a:schemeClr val="accent1"/>
                </a:solidFill>
              </a:defRPr>
            </a:lvl7pPr>
            <a:lvl8pPr lvl="7" algn="ctr">
              <a:spcBef>
                <a:spcPts val="500"/>
              </a:spcBef>
              <a:spcAft>
                <a:spcPts val="0"/>
              </a:spcAft>
              <a:buNone/>
              <a:defRPr sz="1900">
                <a:solidFill>
                  <a:schemeClr val="accent1"/>
                </a:solidFill>
              </a:defRPr>
            </a:lvl8pPr>
            <a:lvl9pPr lvl="8" algn="ctr">
              <a:spcBef>
                <a:spcPts val="500"/>
              </a:spcBef>
              <a:spcAft>
                <a:spcPts val="500"/>
              </a:spcAft>
              <a:buNone/>
              <a:defRPr sz="1900">
                <a:solidFill>
                  <a:schemeClr val="accent1"/>
                </a:solidFill>
              </a:defRPr>
            </a:lvl9pPr>
          </a:lstStyle>
          <a:p/>
        </p:txBody>
      </p:sp>
      <p:pic>
        <p:nvPicPr>
          <p:cNvPr id="1964" name="Google Shape;1964;p106"/>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1965" name="Google Shape;1965;p106"/>
          <p:cNvSpPr txBox="1"/>
          <p:nvPr>
            <p:ph idx="14" type="subTitle"/>
          </p:nvPr>
        </p:nvSpPr>
        <p:spPr>
          <a:xfrm>
            <a:off x="1951850" y="6169550"/>
            <a:ext cx="8002500" cy="560100"/>
          </a:xfrm>
          <a:prstGeom prst="rect">
            <a:avLst/>
          </a:prstGeom>
        </p:spPr>
        <p:txBody>
          <a:bodyPr anchorCtr="0" anchor="b" bIns="0" lIns="0" spcFirstLastPara="1" rIns="0" wrap="square" tIns="0">
            <a:noAutofit/>
          </a:bodyPr>
          <a:lstStyle>
            <a:lvl1pPr lvl="0">
              <a:lnSpc>
                <a:spcPct val="115000"/>
              </a:lnSpc>
              <a:spcBef>
                <a:spcPts val="0"/>
              </a:spcBef>
              <a:spcAft>
                <a:spcPts val="0"/>
              </a:spcAft>
              <a:buNone/>
              <a:defRPr sz="800">
                <a:solidFill>
                  <a:schemeClr val="dk1"/>
                </a:solidFill>
              </a:defRPr>
            </a:lvl1pPr>
            <a:lvl2pPr lvl="1">
              <a:lnSpc>
                <a:spcPct val="115000"/>
              </a:lnSpc>
              <a:spcBef>
                <a:spcPts val="0"/>
              </a:spcBef>
              <a:spcAft>
                <a:spcPts val="0"/>
              </a:spcAft>
              <a:buNone/>
              <a:defRPr sz="800">
                <a:solidFill>
                  <a:schemeClr val="dk1"/>
                </a:solidFill>
              </a:defRPr>
            </a:lvl2pPr>
            <a:lvl3pPr lvl="2">
              <a:lnSpc>
                <a:spcPct val="115000"/>
              </a:lnSpc>
              <a:spcBef>
                <a:spcPts val="0"/>
              </a:spcBef>
              <a:spcAft>
                <a:spcPts val="0"/>
              </a:spcAft>
              <a:buNone/>
              <a:defRPr sz="800">
                <a:solidFill>
                  <a:schemeClr val="dk1"/>
                </a:solidFill>
              </a:defRPr>
            </a:lvl3pPr>
            <a:lvl4pPr lvl="3">
              <a:lnSpc>
                <a:spcPct val="115000"/>
              </a:lnSpc>
              <a:spcBef>
                <a:spcPts val="0"/>
              </a:spcBef>
              <a:spcAft>
                <a:spcPts val="0"/>
              </a:spcAft>
              <a:buNone/>
              <a:defRPr sz="800">
                <a:solidFill>
                  <a:schemeClr val="dk1"/>
                </a:solidFill>
              </a:defRPr>
            </a:lvl4pPr>
            <a:lvl5pPr lvl="4">
              <a:lnSpc>
                <a:spcPct val="115000"/>
              </a:lnSpc>
              <a:spcBef>
                <a:spcPts val="0"/>
              </a:spcBef>
              <a:spcAft>
                <a:spcPts val="0"/>
              </a:spcAft>
              <a:buNone/>
              <a:defRPr sz="800">
                <a:solidFill>
                  <a:schemeClr val="dk1"/>
                </a:solidFill>
              </a:defRPr>
            </a:lvl5pPr>
            <a:lvl6pPr lvl="5">
              <a:lnSpc>
                <a:spcPct val="115000"/>
              </a:lnSpc>
              <a:spcBef>
                <a:spcPts val="0"/>
              </a:spcBef>
              <a:spcAft>
                <a:spcPts val="0"/>
              </a:spcAft>
              <a:buNone/>
              <a:defRPr sz="800">
                <a:solidFill>
                  <a:schemeClr val="dk1"/>
                </a:solidFill>
              </a:defRPr>
            </a:lvl6pPr>
            <a:lvl7pPr lvl="6">
              <a:lnSpc>
                <a:spcPct val="115000"/>
              </a:lnSpc>
              <a:spcBef>
                <a:spcPts val="0"/>
              </a:spcBef>
              <a:spcAft>
                <a:spcPts val="0"/>
              </a:spcAft>
              <a:buNone/>
              <a:defRPr sz="800">
                <a:solidFill>
                  <a:schemeClr val="dk1"/>
                </a:solidFill>
              </a:defRPr>
            </a:lvl7pPr>
            <a:lvl8pPr lvl="7">
              <a:lnSpc>
                <a:spcPct val="115000"/>
              </a:lnSpc>
              <a:spcBef>
                <a:spcPts val="0"/>
              </a:spcBef>
              <a:spcAft>
                <a:spcPts val="0"/>
              </a:spcAft>
              <a:buNone/>
              <a:defRPr sz="800">
                <a:solidFill>
                  <a:schemeClr val="dk1"/>
                </a:solidFill>
              </a:defRPr>
            </a:lvl8pPr>
            <a:lvl9pPr lvl="8">
              <a:lnSpc>
                <a:spcPct val="115000"/>
              </a:lnSpc>
              <a:spcBef>
                <a:spcPts val="0"/>
              </a:spcBef>
              <a:spcAft>
                <a:spcPts val="0"/>
              </a:spcAft>
              <a:buNone/>
              <a:defRPr sz="800">
                <a:solidFill>
                  <a:schemeClr val="dk1"/>
                </a:solidFill>
              </a:defRPr>
            </a:lvl9pPr>
          </a:lstStyle>
          <a:p/>
        </p:txBody>
      </p:sp>
      <p:pic>
        <p:nvPicPr>
          <p:cNvPr id="1966" name="Google Shape;1966;p106"/>
          <p:cNvPicPr preferRelativeResize="0"/>
          <p:nvPr/>
        </p:nvPicPr>
        <p:blipFill>
          <a:blip r:embed="rId3">
            <a:alphaModFix/>
          </a:blip>
          <a:stretch>
            <a:fillRect/>
          </a:stretch>
        </p:blipFill>
        <p:spPr>
          <a:xfrm>
            <a:off x="764350" y="6271000"/>
            <a:ext cx="851876" cy="355150"/>
          </a:xfrm>
          <a:prstGeom prst="rect">
            <a:avLst/>
          </a:prstGeom>
          <a:noFill/>
          <a:ln>
            <a:noFill/>
          </a:ln>
        </p:spPr>
      </p:pic>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left">
  <p:cSld name="CUSTOM_4_4">
    <p:spTree>
      <p:nvGrpSpPr>
        <p:cNvPr id="1967" name="Shape 1967"/>
        <p:cNvGrpSpPr/>
        <p:nvPr/>
      </p:nvGrpSpPr>
      <p:grpSpPr>
        <a:xfrm>
          <a:off x="0" y="0"/>
          <a:ext cx="0" cy="0"/>
          <a:chOff x="0" y="0"/>
          <a:chExt cx="0" cy="0"/>
        </a:xfrm>
      </p:grpSpPr>
      <p:sp>
        <p:nvSpPr>
          <p:cNvPr id="1968" name="Google Shape;1968;p107"/>
          <p:cNvSpPr txBox="1"/>
          <p:nvPr>
            <p:ph idx="1" type="subTitle"/>
          </p:nvPr>
        </p:nvSpPr>
        <p:spPr>
          <a:xfrm>
            <a:off x="885050" y="3358700"/>
            <a:ext cx="3291900" cy="1980900"/>
          </a:xfrm>
          <a:prstGeom prst="rect">
            <a:avLst/>
          </a:prstGeom>
        </p:spPr>
        <p:txBody>
          <a:bodyPr anchorCtr="0" anchor="t" bIns="0" lIns="0" spcFirstLastPara="1" rIns="0" wrap="square" tIns="0">
            <a:noAutofit/>
          </a:bodyPr>
          <a:lstStyle>
            <a:lvl1pPr lvl="0">
              <a:lnSpc>
                <a:spcPct val="150000"/>
              </a:lnSpc>
              <a:spcBef>
                <a:spcPts val="0"/>
              </a:spcBef>
              <a:spcAft>
                <a:spcPts val="0"/>
              </a:spcAft>
              <a:buNone/>
              <a:defRPr>
                <a:solidFill>
                  <a:schemeClr val="accent1"/>
                </a:solidFill>
              </a:defRPr>
            </a:lvl1pPr>
            <a:lvl2pPr lvl="1">
              <a:lnSpc>
                <a:spcPct val="150000"/>
              </a:lnSpc>
              <a:spcBef>
                <a:spcPts val="500"/>
              </a:spcBef>
              <a:spcAft>
                <a:spcPts val="0"/>
              </a:spcAft>
              <a:buNone/>
              <a:defRPr>
                <a:solidFill>
                  <a:schemeClr val="accent1"/>
                </a:solidFill>
              </a:defRPr>
            </a:lvl2pPr>
            <a:lvl3pPr lvl="2">
              <a:lnSpc>
                <a:spcPct val="150000"/>
              </a:lnSpc>
              <a:spcBef>
                <a:spcPts val="500"/>
              </a:spcBef>
              <a:spcAft>
                <a:spcPts val="0"/>
              </a:spcAft>
              <a:buNone/>
              <a:defRPr>
                <a:solidFill>
                  <a:schemeClr val="accent1"/>
                </a:solidFill>
              </a:defRPr>
            </a:lvl3pPr>
            <a:lvl4pPr lvl="3">
              <a:lnSpc>
                <a:spcPct val="150000"/>
              </a:lnSpc>
              <a:spcBef>
                <a:spcPts val="500"/>
              </a:spcBef>
              <a:spcAft>
                <a:spcPts val="0"/>
              </a:spcAft>
              <a:buNone/>
              <a:defRPr>
                <a:solidFill>
                  <a:schemeClr val="accent1"/>
                </a:solidFill>
              </a:defRPr>
            </a:lvl4pPr>
            <a:lvl5pPr lvl="4">
              <a:lnSpc>
                <a:spcPct val="150000"/>
              </a:lnSpc>
              <a:spcBef>
                <a:spcPts val="500"/>
              </a:spcBef>
              <a:spcAft>
                <a:spcPts val="0"/>
              </a:spcAft>
              <a:buNone/>
              <a:defRPr>
                <a:solidFill>
                  <a:schemeClr val="accent1"/>
                </a:solidFill>
              </a:defRPr>
            </a:lvl5pPr>
            <a:lvl6pPr lvl="5">
              <a:lnSpc>
                <a:spcPct val="150000"/>
              </a:lnSpc>
              <a:spcBef>
                <a:spcPts val="500"/>
              </a:spcBef>
              <a:spcAft>
                <a:spcPts val="0"/>
              </a:spcAft>
              <a:buNone/>
              <a:defRPr>
                <a:solidFill>
                  <a:schemeClr val="accent1"/>
                </a:solidFill>
              </a:defRPr>
            </a:lvl6pPr>
            <a:lvl7pPr lvl="6">
              <a:lnSpc>
                <a:spcPct val="150000"/>
              </a:lnSpc>
              <a:spcBef>
                <a:spcPts val="500"/>
              </a:spcBef>
              <a:spcAft>
                <a:spcPts val="0"/>
              </a:spcAft>
              <a:buNone/>
              <a:defRPr>
                <a:solidFill>
                  <a:schemeClr val="accent1"/>
                </a:solidFill>
              </a:defRPr>
            </a:lvl7pPr>
            <a:lvl8pPr lvl="7">
              <a:lnSpc>
                <a:spcPct val="150000"/>
              </a:lnSpc>
              <a:spcBef>
                <a:spcPts val="500"/>
              </a:spcBef>
              <a:spcAft>
                <a:spcPts val="0"/>
              </a:spcAft>
              <a:buNone/>
              <a:defRPr>
                <a:solidFill>
                  <a:schemeClr val="accent1"/>
                </a:solidFill>
              </a:defRPr>
            </a:lvl8pPr>
            <a:lvl9pPr lvl="8">
              <a:lnSpc>
                <a:spcPct val="150000"/>
              </a:lnSpc>
              <a:spcBef>
                <a:spcPts val="500"/>
              </a:spcBef>
              <a:spcAft>
                <a:spcPts val="500"/>
              </a:spcAft>
              <a:buNone/>
              <a:defRPr>
                <a:solidFill>
                  <a:schemeClr val="accent1"/>
                </a:solidFill>
              </a:defRPr>
            </a:lvl9pPr>
          </a:lstStyle>
          <a:p/>
        </p:txBody>
      </p:sp>
      <p:sp>
        <p:nvSpPr>
          <p:cNvPr id="1969" name="Google Shape;1969;p107"/>
          <p:cNvSpPr txBox="1"/>
          <p:nvPr>
            <p:ph type="title"/>
          </p:nvPr>
        </p:nvSpPr>
        <p:spPr>
          <a:xfrm>
            <a:off x="885050" y="1240700"/>
            <a:ext cx="4114800" cy="1980900"/>
          </a:xfrm>
          <a:prstGeom prst="rect">
            <a:avLst/>
          </a:prstGeom>
        </p:spPr>
        <p:txBody>
          <a:bodyPr anchorCtr="0" anchor="t" bIns="0" lIns="0" spcFirstLastPara="1" rIns="0" wrap="square" tIns="0">
            <a:noAutofit/>
          </a:bodyPr>
          <a:lstStyle>
            <a:lvl1pPr lvl="0">
              <a:lnSpc>
                <a:spcPct val="140000"/>
              </a:lnSpc>
              <a:spcBef>
                <a:spcPts val="0"/>
              </a:spcBef>
              <a:spcAft>
                <a:spcPts val="0"/>
              </a:spcAft>
              <a:buNone/>
              <a:defRPr sz="2400"/>
            </a:lvl1pPr>
            <a:lvl2pPr lvl="1">
              <a:lnSpc>
                <a:spcPct val="140000"/>
              </a:lnSpc>
              <a:spcBef>
                <a:spcPts val="0"/>
              </a:spcBef>
              <a:spcAft>
                <a:spcPts val="0"/>
              </a:spcAft>
              <a:buNone/>
              <a:defRPr sz="2400"/>
            </a:lvl2pPr>
            <a:lvl3pPr lvl="2">
              <a:lnSpc>
                <a:spcPct val="140000"/>
              </a:lnSpc>
              <a:spcBef>
                <a:spcPts val="0"/>
              </a:spcBef>
              <a:spcAft>
                <a:spcPts val="0"/>
              </a:spcAft>
              <a:buNone/>
              <a:defRPr sz="2400"/>
            </a:lvl3pPr>
            <a:lvl4pPr lvl="3">
              <a:lnSpc>
                <a:spcPct val="140000"/>
              </a:lnSpc>
              <a:spcBef>
                <a:spcPts val="0"/>
              </a:spcBef>
              <a:spcAft>
                <a:spcPts val="0"/>
              </a:spcAft>
              <a:buNone/>
              <a:defRPr sz="2400"/>
            </a:lvl4pPr>
            <a:lvl5pPr lvl="4">
              <a:lnSpc>
                <a:spcPct val="140000"/>
              </a:lnSpc>
              <a:spcBef>
                <a:spcPts val="0"/>
              </a:spcBef>
              <a:spcAft>
                <a:spcPts val="0"/>
              </a:spcAft>
              <a:buNone/>
              <a:defRPr sz="2400"/>
            </a:lvl5pPr>
            <a:lvl6pPr lvl="5">
              <a:lnSpc>
                <a:spcPct val="140000"/>
              </a:lnSpc>
              <a:spcBef>
                <a:spcPts val="0"/>
              </a:spcBef>
              <a:spcAft>
                <a:spcPts val="0"/>
              </a:spcAft>
              <a:buNone/>
              <a:defRPr sz="2400"/>
            </a:lvl6pPr>
            <a:lvl7pPr lvl="6">
              <a:lnSpc>
                <a:spcPct val="140000"/>
              </a:lnSpc>
              <a:spcBef>
                <a:spcPts val="0"/>
              </a:spcBef>
              <a:spcAft>
                <a:spcPts val="0"/>
              </a:spcAft>
              <a:buNone/>
              <a:defRPr sz="2400"/>
            </a:lvl7pPr>
            <a:lvl8pPr lvl="7">
              <a:lnSpc>
                <a:spcPct val="140000"/>
              </a:lnSpc>
              <a:spcBef>
                <a:spcPts val="0"/>
              </a:spcBef>
              <a:spcAft>
                <a:spcPts val="0"/>
              </a:spcAft>
              <a:buNone/>
              <a:defRPr sz="2400"/>
            </a:lvl8pPr>
            <a:lvl9pPr lvl="8">
              <a:lnSpc>
                <a:spcPct val="140000"/>
              </a:lnSpc>
              <a:spcBef>
                <a:spcPts val="0"/>
              </a:spcBef>
              <a:spcAft>
                <a:spcPts val="0"/>
              </a:spcAft>
              <a:buNone/>
              <a:defRPr sz="2400"/>
            </a:lvl9pPr>
          </a:lstStyle>
          <a:p/>
        </p:txBody>
      </p:sp>
      <p:sp>
        <p:nvSpPr>
          <p:cNvPr id="1970" name="Google Shape;1970;p107"/>
          <p:cNvSpPr txBox="1"/>
          <p:nvPr>
            <p:ph idx="2"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2pPr>
            <a:lvl3pPr lvl="2">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3pPr>
            <a:lvl4pPr lvl="3">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4pPr>
            <a:lvl5pPr lvl="4">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5pPr>
            <a:lvl6pPr lvl="5">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6pPr>
            <a:lvl7pPr lvl="6">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7pPr>
            <a:lvl8pPr lvl="7">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8pPr>
            <a:lvl9pPr lvl="8">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9pPr>
          </a:lstStyle>
          <a:p/>
        </p:txBody>
      </p:sp>
      <p:cxnSp>
        <p:nvCxnSpPr>
          <p:cNvPr id="1971" name="Google Shape;1971;p107"/>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1972" name="Google Shape;1972;p107"/>
          <p:cNvCxnSpPr/>
          <p:nvPr/>
        </p:nvCxnSpPr>
        <p:spPr>
          <a:xfrm rot="10800000">
            <a:off x="447767" y="6401700"/>
            <a:ext cx="0" cy="456300"/>
          </a:xfrm>
          <a:prstGeom prst="straightConnector1">
            <a:avLst/>
          </a:prstGeom>
          <a:noFill/>
          <a:ln cap="flat" cmpd="sng" w="9525">
            <a:solidFill>
              <a:schemeClr val="accent1"/>
            </a:solidFill>
            <a:prstDash val="solid"/>
            <a:round/>
            <a:headEnd len="med" w="med" type="none"/>
            <a:tailEnd len="med" w="med" type="none"/>
          </a:ln>
        </p:spPr>
      </p:cxnSp>
      <p:sp>
        <p:nvSpPr>
          <p:cNvPr id="1973" name="Google Shape;1973;p107"/>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1974" name="Google Shape;1974;p107"/>
          <p:cNvSpPr txBox="1"/>
          <p:nvPr>
            <p:ph idx="3" type="subTitle"/>
          </p:nvPr>
        </p:nvSpPr>
        <p:spPr>
          <a:xfrm>
            <a:off x="6857350" y="1644050"/>
            <a:ext cx="4660800" cy="886500"/>
          </a:xfrm>
          <a:prstGeom prst="rect">
            <a:avLst/>
          </a:prstGeom>
        </p:spPr>
        <p:txBody>
          <a:bodyPr anchorCtr="0" anchor="t" bIns="0" lIns="0" spcFirstLastPara="1" rIns="0" wrap="square" tIns="0">
            <a:noAutofit/>
          </a:bodyPr>
          <a:lstStyle>
            <a:lvl1pPr lvl="0">
              <a:spcBef>
                <a:spcPts val="0"/>
              </a:spcBef>
              <a:spcAft>
                <a:spcPts val="0"/>
              </a:spcAft>
              <a:buNone/>
              <a:defRPr sz="1500"/>
            </a:lvl1pPr>
            <a:lvl2pPr lvl="1">
              <a:spcBef>
                <a:spcPts val="500"/>
              </a:spcBef>
              <a:spcAft>
                <a:spcPts val="0"/>
              </a:spcAft>
              <a:buNone/>
              <a:defRPr sz="1500"/>
            </a:lvl2pPr>
            <a:lvl3pPr lvl="2">
              <a:spcBef>
                <a:spcPts val="500"/>
              </a:spcBef>
              <a:spcAft>
                <a:spcPts val="0"/>
              </a:spcAft>
              <a:buNone/>
              <a:defRPr sz="1500"/>
            </a:lvl3pPr>
            <a:lvl4pPr lvl="3">
              <a:spcBef>
                <a:spcPts val="500"/>
              </a:spcBef>
              <a:spcAft>
                <a:spcPts val="0"/>
              </a:spcAft>
              <a:buNone/>
              <a:defRPr sz="1500"/>
            </a:lvl4pPr>
            <a:lvl5pPr lvl="4">
              <a:spcBef>
                <a:spcPts val="500"/>
              </a:spcBef>
              <a:spcAft>
                <a:spcPts val="0"/>
              </a:spcAft>
              <a:buNone/>
              <a:defRPr sz="1500"/>
            </a:lvl5pPr>
            <a:lvl6pPr lvl="5">
              <a:spcBef>
                <a:spcPts val="500"/>
              </a:spcBef>
              <a:spcAft>
                <a:spcPts val="0"/>
              </a:spcAft>
              <a:buNone/>
              <a:defRPr sz="1500"/>
            </a:lvl6pPr>
            <a:lvl7pPr lvl="6">
              <a:spcBef>
                <a:spcPts val="500"/>
              </a:spcBef>
              <a:spcAft>
                <a:spcPts val="0"/>
              </a:spcAft>
              <a:buNone/>
              <a:defRPr sz="1500"/>
            </a:lvl7pPr>
            <a:lvl8pPr lvl="7">
              <a:spcBef>
                <a:spcPts val="500"/>
              </a:spcBef>
              <a:spcAft>
                <a:spcPts val="0"/>
              </a:spcAft>
              <a:buNone/>
              <a:defRPr sz="1500"/>
            </a:lvl8pPr>
            <a:lvl9pPr lvl="8">
              <a:spcBef>
                <a:spcPts val="500"/>
              </a:spcBef>
              <a:spcAft>
                <a:spcPts val="500"/>
              </a:spcAft>
              <a:buNone/>
              <a:defRPr sz="1500"/>
            </a:lvl9pPr>
          </a:lstStyle>
          <a:p/>
        </p:txBody>
      </p:sp>
      <p:sp>
        <p:nvSpPr>
          <p:cNvPr id="1975" name="Google Shape;1975;p107"/>
          <p:cNvSpPr txBox="1"/>
          <p:nvPr>
            <p:ph idx="4" type="subTitle"/>
          </p:nvPr>
        </p:nvSpPr>
        <p:spPr>
          <a:xfrm>
            <a:off x="6857350" y="1240700"/>
            <a:ext cx="4660800" cy="347700"/>
          </a:xfrm>
          <a:prstGeom prst="rect">
            <a:avLst/>
          </a:prstGeom>
        </p:spPr>
        <p:txBody>
          <a:bodyPr anchorCtr="0" anchor="b" bIns="0" lIns="0" spcFirstLastPara="1" rIns="0" wrap="square" tIns="0">
            <a:noAutofit/>
          </a:bodyPr>
          <a:lstStyle>
            <a:lvl1pPr lvl="0">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1pPr>
            <a:lvl2pPr lvl="1">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2pPr>
            <a:lvl3pPr lvl="2">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3pPr>
            <a:lvl4pPr lvl="3">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4pPr>
            <a:lvl5pPr lvl="4">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5pPr>
            <a:lvl6pPr lvl="5">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6pPr>
            <a:lvl7pPr lvl="6">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7pPr>
            <a:lvl8pPr lvl="7">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8pPr>
            <a:lvl9pPr lvl="8">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9pPr>
          </a:lstStyle>
          <a:p/>
        </p:txBody>
      </p:sp>
      <p:sp>
        <p:nvSpPr>
          <p:cNvPr id="1976" name="Google Shape;1976;p107"/>
          <p:cNvSpPr txBox="1"/>
          <p:nvPr>
            <p:ph idx="5" type="subTitle"/>
          </p:nvPr>
        </p:nvSpPr>
        <p:spPr>
          <a:xfrm>
            <a:off x="6857350" y="3164125"/>
            <a:ext cx="4660800" cy="886500"/>
          </a:xfrm>
          <a:prstGeom prst="rect">
            <a:avLst/>
          </a:prstGeom>
        </p:spPr>
        <p:txBody>
          <a:bodyPr anchorCtr="0" anchor="t" bIns="0" lIns="0" spcFirstLastPara="1" rIns="0" wrap="square" tIns="0">
            <a:noAutofit/>
          </a:bodyPr>
          <a:lstStyle>
            <a:lvl1pPr lvl="0">
              <a:spcBef>
                <a:spcPts val="0"/>
              </a:spcBef>
              <a:spcAft>
                <a:spcPts val="0"/>
              </a:spcAft>
              <a:buNone/>
              <a:defRPr sz="1500"/>
            </a:lvl1pPr>
            <a:lvl2pPr lvl="1">
              <a:spcBef>
                <a:spcPts val="500"/>
              </a:spcBef>
              <a:spcAft>
                <a:spcPts val="0"/>
              </a:spcAft>
              <a:buNone/>
              <a:defRPr sz="1500"/>
            </a:lvl2pPr>
            <a:lvl3pPr lvl="2">
              <a:spcBef>
                <a:spcPts val="500"/>
              </a:spcBef>
              <a:spcAft>
                <a:spcPts val="0"/>
              </a:spcAft>
              <a:buNone/>
              <a:defRPr sz="1500"/>
            </a:lvl3pPr>
            <a:lvl4pPr lvl="3">
              <a:spcBef>
                <a:spcPts val="500"/>
              </a:spcBef>
              <a:spcAft>
                <a:spcPts val="0"/>
              </a:spcAft>
              <a:buNone/>
              <a:defRPr sz="1500"/>
            </a:lvl4pPr>
            <a:lvl5pPr lvl="4">
              <a:spcBef>
                <a:spcPts val="500"/>
              </a:spcBef>
              <a:spcAft>
                <a:spcPts val="0"/>
              </a:spcAft>
              <a:buNone/>
              <a:defRPr sz="1500"/>
            </a:lvl5pPr>
            <a:lvl6pPr lvl="5">
              <a:spcBef>
                <a:spcPts val="500"/>
              </a:spcBef>
              <a:spcAft>
                <a:spcPts val="0"/>
              </a:spcAft>
              <a:buNone/>
              <a:defRPr sz="1500"/>
            </a:lvl6pPr>
            <a:lvl7pPr lvl="6">
              <a:spcBef>
                <a:spcPts val="500"/>
              </a:spcBef>
              <a:spcAft>
                <a:spcPts val="0"/>
              </a:spcAft>
              <a:buNone/>
              <a:defRPr sz="1500"/>
            </a:lvl7pPr>
            <a:lvl8pPr lvl="7">
              <a:spcBef>
                <a:spcPts val="500"/>
              </a:spcBef>
              <a:spcAft>
                <a:spcPts val="0"/>
              </a:spcAft>
              <a:buNone/>
              <a:defRPr sz="1500"/>
            </a:lvl8pPr>
            <a:lvl9pPr lvl="8">
              <a:spcBef>
                <a:spcPts val="500"/>
              </a:spcBef>
              <a:spcAft>
                <a:spcPts val="500"/>
              </a:spcAft>
              <a:buNone/>
              <a:defRPr sz="1500"/>
            </a:lvl9pPr>
          </a:lstStyle>
          <a:p/>
        </p:txBody>
      </p:sp>
      <p:sp>
        <p:nvSpPr>
          <p:cNvPr id="1977" name="Google Shape;1977;p107"/>
          <p:cNvSpPr txBox="1"/>
          <p:nvPr>
            <p:ph idx="6" type="subTitle"/>
          </p:nvPr>
        </p:nvSpPr>
        <p:spPr>
          <a:xfrm>
            <a:off x="6857350" y="2760775"/>
            <a:ext cx="4660800" cy="347700"/>
          </a:xfrm>
          <a:prstGeom prst="rect">
            <a:avLst/>
          </a:prstGeom>
        </p:spPr>
        <p:txBody>
          <a:bodyPr anchorCtr="0" anchor="b" bIns="0" lIns="0" spcFirstLastPara="1" rIns="0" wrap="square" tIns="0">
            <a:noAutofit/>
          </a:bodyPr>
          <a:lstStyle>
            <a:lvl1pPr lvl="0">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1pPr>
            <a:lvl2pPr lvl="1">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2pPr>
            <a:lvl3pPr lvl="2">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3pPr>
            <a:lvl4pPr lvl="3">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4pPr>
            <a:lvl5pPr lvl="4">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5pPr>
            <a:lvl6pPr lvl="5">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6pPr>
            <a:lvl7pPr lvl="6">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7pPr>
            <a:lvl8pPr lvl="7">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8pPr>
            <a:lvl9pPr lvl="8">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9pPr>
          </a:lstStyle>
          <a:p/>
        </p:txBody>
      </p:sp>
      <p:sp>
        <p:nvSpPr>
          <p:cNvPr id="1978" name="Google Shape;1978;p107"/>
          <p:cNvSpPr txBox="1"/>
          <p:nvPr>
            <p:ph idx="7" type="subTitle"/>
          </p:nvPr>
        </p:nvSpPr>
        <p:spPr>
          <a:xfrm>
            <a:off x="6857350" y="4684200"/>
            <a:ext cx="4660800" cy="886500"/>
          </a:xfrm>
          <a:prstGeom prst="rect">
            <a:avLst/>
          </a:prstGeom>
        </p:spPr>
        <p:txBody>
          <a:bodyPr anchorCtr="0" anchor="t" bIns="0" lIns="0" spcFirstLastPara="1" rIns="0" wrap="square" tIns="0">
            <a:noAutofit/>
          </a:bodyPr>
          <a:lstStyle>
            <a:lvl1pPr lvl="0">
              <a:spcBef>
                <a:spcPts val="0"/>
              </a:spcBef>
              <a:spcAft>
                <a:spcPts val="0"/>
              </a:spcAft>
              <a:buNone/>
              <a:defRPr sz="1500"/>
            </a:lvl1pPr>
            <a:lvl2pPr lvl="1">
              <a:spcBef>
                <a:spcPts val="500"/>
              </a:spcBef>
              <a:spcAft>
                <a:spcPts val="0"/>
              </a:spcAft>
              <a:buNone/>
              <a:defRPr sz="1500"/>
            </a:lvl2pPr>
            <a:lvl3pPr lvl="2">
              <a:spcBef>
                <a:spcPts val="500"/>
              </a:spcBef>
              <a:spcAft>
                <a:spcPts val="0"/>
              </a:spcAft>
              <a:buNone/>
              <a:defRPr sz="1500"/>
            </a:lvl3pPr>
            <a:lvl4pPr lvl="3">
              <a:spcBef>
                <a:spcPts val="500"/>
              </a:spcBef>
              <a:spcAft>
                <a:spcPts val="0"/>
              </a:spcAft>
              <a:buNone/>
              <a:defRPr sz="1500"/>
            </a:lvl4pPr>
            <a:lvl5pPr lvl="4">
              <a:spcBef>
                <a:spcPts val="500"/>
              </a:spcBef>
              <a:spcAft>
                <a:spcPts val="0"/>
              </a:spcAft>
              <a:buNone/>
              <a:defRPr sz="1500"/>
            </a:lvl5pPr>
            <a:lvl6pPr lvl="5">
              <a:spcBef>
                <a:spcPts val="500"/>
              </a:spcBef>
              <a:spcAft>
                <a:spcPts val="0"/>
              </a:spcAft>
              <a:buNone/>
              <a:defRPr sz="1500"/>
            </a:lvl6pPr>
            <a:lvl7pPr lvl="6">
              <a:spcBef>
                <a:spcPts val="500"/>
              </a:spcBef>
              <a:spcAft>
                <a:spcPts val="0"/>
              </a:spcAft>
              <a:buNone/>
              <a:defRPr sz="1500"/>
            </a:lvl7pPr>
            <a:lvl8pPr lvl="7">
              <a:spcBef>
                <a:spcPts val="500"/>
              </a:spcBef>
              <a:spcAft>
                <a:spcPts val="0"/>
              </a:spcAft>
              <a:buNone/>
              <a:defRPr sz="1500"/>
            </a:lvl8pPr>
            <a:lvl9pPr lvl="8">
              <a:spcBef>
                <a:spcPts val="500"/>
              </a:spcBef>
              <a:spcAft>
                <a:spcPts val="500"/>
              </a:spcAft>
              <a:buNone/>
              <a:defRPr sz="1500"/>
            </a:lvl9pPr>
          </a:lstStyle>
          <a:p/>
        </p:txBody>
      </p:sp>
      <p:sp>
        <p:nvSpPr>
          <p:cNvPr id="1979" name="Google Shape;1979;p107"/>
          <p:cNvSpPr txBox="1"/>
          <p:nvPr>
            <p:ph idx="8" type="subTitle"/>
          </p:nvPr>
        </p:nvSpPr>
        <p:spPr>
          <a:xfrm>
            <a:off x="6857350" y="4280850"/>
            <a:ext cx="4660800" cy="347700"/>
          </a:xfrm>
          <a:prstGeom prst="rect">
            <a:avLst/>
          </a:prstGeom>
        </p:spPr>
        <p:txBody>
          <a:bodyPr anchorCtr="0" anchor="b" bIns="0" lIns="0" spcFirstLastPara="1" rIns="0" wrap="square" tIns="0">
            <a:noAutofit/>
          </a:bodyPr>
          <a:lstStyle>
            <a:lvl1pPr lvl="0">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1pPr>
            <a:lvl2pPr lvl="1">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2pPr>
            <a:lvl3pPr lvl="2">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3pPr>
            <a:lvl4pPr lvl="3">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4pPr>
            <a:lvl5pPr lvl="4">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5pPr>
            <a:lvl6pPr lvl="5">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6pPr>
            <a:lvl7pPr lvl="6">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7pPr>
            <a:lvl8pPr lvl="7">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8pPr>
            <a:lvl9pPr lvl="8">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9pPr>
          </a:lstStyle>
          <a:p/>
        </p:txBody>
      </p:sp>
      <p:pic>
        <p:nvPicPr>
          <p:cNvPr id="1980" name="Google Shape;1980;p107"/>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1981" name="Google Shape;1981;p107"/>
          <p:cNvSpPr txBox="1"/>
          <p:nvPr>
            <p:ph idx="9" type="subTitle"/>
          </p:nvPr>
        </p:nvSpPr>
        <p:spPr>
          <a:xfrm>
            <a:off x="1951850" y="6169550"/>
            <a:ext cx="8002500" cy="560100"/>
          </a:xfrm>
          <a:prstGeom prst="rect">
            <a:avLst/>
          </a:prstGeom>
        </p:spPr>
        <p:txBody>
          <a:bodyPr anchorCtr="0" anchor="b" bIns="0" lIns="0" spcFirstLastPara="1" rIns="0" wrap="square" tIns="0">
            <a:noAutofit/>
          </a:bodyPr>
          <a:lstStyle>
            <a:lvl1pPr lvl="0">
              <a:lnSpc>
                <a:spcPct val="115000"/>
              </a:lnSpc>
              <a:spcBef>
                <a:spcPts val="0"/>
              </a:spcBef>
              <a:spcAft>
                <a:spcPts val="0"/>
              </a:spcAft>
              <a:buNone/>
              <a:defRPr sz="800">
                <a:solidFill>
                  <a:schemeClr val="dk1"/>
                </a:solidFill>
              </a:defRPr>
            </a:lvl1pPr>
            <a:lvl2pPr lvl="1">
              <a:lnSpc>
                <a:spcPct val="115000"/>
              </a:lnSpc>
              <a:spcBef>
                <a:spcPts val="0"/>
              </a:spcBef>
              <a:spcAft>
                <a:spcPts val="0"/>
              </a:spcAft>
              <a:buNone/>
              <a:defRPr sz="800">
                <a:solidFill>
                  <a:schemeClr val="dk1"/>
                </a:solidFill>
              </a:defRPr>
            </a:lvl2pPr>
            <a:lvl3pPr lvl="2">
              <a:lnSpc>
                <a:spcPct val="115000"/>
              </a:lnSpc>
              <a:spcBef>
                <a:spcPts val="0"/>
              </a:spcBef>
              <a:spcAft>
                <a:spcPts val="0"/>
              </a:spcAft>
              <a:buNone/>
              <a:defRPr sz="800">
                <a:solidFill>
                  <a:schemeClr val="dk1"/>
                </a:solidFill>
              </a:defRPr>
            </a:lvl3pPr>
            <a:lvl4pPr lvl="3">
              <a:lnSpc>
                <a:spcPct val="115000"/>
              </a:lnSpc>
              <a:spcBef>
                <a:spcPts val="0"/>
              </a:spcBef>
              <a:spcAft>
                <a:spcPts val="0"/>
              </a:spcAft>
              <a:buNone/>
              <a:defRPr sz="800">
                <a:solidFill>
                  <a:schemeClr val="dk1"/>
                </a:solidFill>
              </a:defRPr>
            </a:lvl4pPr>
            <a:lvl5pPr lvl="4">
              <a:lnSpc>
                <a:spcPct val="115000"/>
              </a:lnSpc>
              <a:spcBef>
                <a:spcPts val="0"/>
              </a:spcBef>
              <a:spcAft>
                <a:spcPts val="0"/>
              </a:spcAft>
              <a:buNone/>
              <a:defRPr sz="800">
                <a:solidFill>
                  <a:schemeClr val="dk1"/>
                </a:solidFill>
              </a:defRPr>
            </a:lvl5pPr>
            <a:lvl6pPr lvl="5">
              <a:lnSpc>
                <a:spcPct val="115000"/>
              </a:lnSpc>
              <a:spcBef>
                <a:spcPts val="0"/>
              </a:spcBef>
              <a:spcAft>
                <a:spcPts val="0"/>
              </a:spcAft>
              <a:buNone/>
              <a:defRPr sz="800">
                <a:solidFill>
                  <a:schemeClr val="dk1"/>
                </a:solidFill>
              </a:defRPr>
            </a:lvl6pPr>
            <a:lvl7pPr lvl="6">
              <a:lnSpc>
                <a:spcPct val="115000"/>
              </a:lnSpc>
              <a:spcBef>
                <a:spcPts val="0"/>
              </a:spcBef>
              <a:spcAft>
                <a:spcPts val="0"/>
              </a:spcAft>
              <a:buNone/>
              <a:defRPr sz="800">
                <a:solidFill>
                  <a:schemeClr val="dk1"/>
                </a:solidFill>
              </a:defRPr>
            </a:lvl7pPr>
            <a:lvl8pPr lvl="7">
              <a:lnSpc>
                <a:spcPct val="115000"/>
              </a:lnSpc>
              <a:spcBef>
                <a:spcPts val="0"/>
              </a:spcBef>
              <a:spcAft>
                <a:spcPts val="0"/>
              </a:spcAft>
              <a:buNone/>
              <a:defRPr sz="800">
                <a:solidFill>
                  <a:schemeClr val="dk1"/>
                </a:solidFill>
              </a:defRPr>
            </a:lvl8pPr>
            <a:lvl9pPr lvl="8">
              <a:lnSpc>
                <a:spcPct val="115000"/>
              </a:lnSpc>
              <a:spcBef>
                <a:spcPts val="0"/>
              </a:spcBef>
              <a:spcAft>
                <a:spcPts val="0"/>
              </a:spcAft>
              <a:buNone/>
              <a:defRPr sz="800">
                <a:solidFill>
                  <a:schemeClr val="dk1"/>
                </a:solidFill>
              </a:defRPr>
            </a:lvl9pPr>
          </a:lstStyle>
          <a:p/>
        </p:txBody>
      </p:sp>
      <p:pic>
        <p:nvPicPr>
          <p:cNvPr id="1982" name="Google Shape;1982;p107"/>
          <p:cNvPicPr preferRelativeResize="0"/>
          <p:nvPr/>
        </p:nvPicPr>
        <p:blipFill>
          <a:blip r:embed="rId3">
            <a:alphaModFix/>
          </a:blip>
          <a:stretch>
            <a:fillRect/>
          </a:stretch>
        </p:blipFill>
        <p:spPr>
          <a:xfrm>
            <a:off x="764350" y="6271000"/>
            <a:ext cx="851876" cy="355150"/>
          </a:xfrm>
          <a:prstGeom prst="rect">
            <a:avLst/>
          </a:prstGeom>
          <a:noFill/>
          <a:ln>
            <a:noFill/>
          </a:ln>
        </p:spPr>
      </p:pic>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hree column">
  <p:cSld name="CUSTOM_4_3">
    <p:spTree>
      <p:nvGrpSpPr>
        <p:cNvPr id="1983" name="Shape 1983"/>
        <p:cNvGrpSpPr/>
        <p:nvPr/>
      </p:nvGrpSpPr>
      <p:grpSpPr>
        <a:xfrm>
          <a:off x="0" y="0"/>
          <a:ext cx="0" cy="0"/>
          <a:chOff x="0" y="0"/>
          <a:chExt cx="0" cy="0"/>
        </a:xfrm>
      </p:grpSpPr>
      <p:cxnSp>
        <p:nvCxnSpPr>
          <p:cNvPr id="1984" name="Google Shape;1984;p108"/>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1985" name="Google Shape;1985;p108"/>
          <p:cNvCxnSpPr/>
          <p:nvPr/>
        </p:nvCxnSpPr>
        <p:spPr>
          <a:xfrm rot="10800000">
            <a:off x="447767" y="6401700"/>
            <a:ext cx="0" cy="456300"/>
          </a:xfrm>
          <a:prstGeom prst="straightConnector1">
            <a:avLst/>
          </a:prstGeom>
          <a:noFill/>
          <a:ln cap="flat" cmpd="sng" w="9525">
            <a:solidFill>
              <a:schemeClr val="accent1"/>
            </a:solidFill>
            <a:prstDash val="solid"/>
            <a:round/>
            <a:headEnd len="med" w="med" type="none"/>
            <a:tailEnd len="med" w="med" type="none"/>
          </a:ln>
        </p:spPr>
      </p:cxnSp>
      <p:sp>
        <p:nvSpPr>
          <p:cNvPr id="1986" name="Google Shape;1986;p108"/>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cxnSp>
        <p:nvCxnSpPr>
          <p:cNvPr id="1987" name="Google Shape;1987;p108"/>
          <p:cNvCxnSpPr/>
          <p:nvPr/>
        </p:nvCxnSpPr>
        <p:spPr>
          <a:xfrm>
            <a:off x="4306150" y="4229725"/>
            <a:ext cx="0" cy="1557600"/>
          </a:xfrm>
          <a:prstGeom prst="straightConnector1">
            <a:avLst/>
          </a:prstGeom>
          <a:noFill/>
          <a:ln cap="flat" cmpd="sng" w="9525">
            <a:solidFill>
              <a:schemeClr val="dk2"/>
            </a:solidFill>
            <a:prstDash val="dot"/>
            <a:round/>
            <a:headEnd len="med" w="med" type="none"/>
            <a:tailEnd len="med" w="med" type="none"/>
          </a:ln>
        </p:spPr>
      </p:cxnSp>
      <p:cxnSp>
        <p:nvCxnSpPr>
          <p:cNvPr id="1988" name="Google Shape;1988;p108"/>
          <p:cNvCxnSpPr/>
          <p:nvPr/>
        </p:nvCxnSpPr>
        <p:spPr>
          <a:xfrm>
            <a:off x="7885850" y="4229725"/>
            <a:ext cx="0" cy="1557600"/>
          </a:xfrm>
          <a:prstGeom prst="straightConnector1">
            <a:avLst/>
          </a:prstGeom>
          <a:noFill/>
          <a:ln cap="flat" cmpd="sng" w="9525">
            <a:solidFill>
              <a:schemeClr val="dk2"/>
            </a:solidFill>
            <a:prstDash val="dot"/>
            <a:round/>
            <a:headEnd len="med" w="med" type="none"/>
            <a:tailEnd len="med" w="med" type="none"/>
          </a:ln>
        </p:spPr>
      </p:cxnSp>
      <p:sp>
        <p:nvSpPr>
          <p:cNvPr id="1989" name="Google Shape;1989;p108"/>
          <p:cNvSpPr txBox="1"/>
          <p:nvPr>
            <p:ph idx="1" type="subTitle"/>
          </p:nvPr>
        </p:nvSpPr>
        <p:spPr>
          <a:xfrm>
            <a:off x="4468300" y="4229725"/>
            <a:ext cx="3255300" cy="321900"/>
          </a:xfrm>
          <a:prstGeom prst="rect">
            <a:avLst/>
          </a:prstGeom>
        </p:spPr>
        <p:txBody>
          <a:bodyPr anchorCtr="0" anchor="b" bIns="0" lIns="0" spcFirstLastPara="1" rIns="0" wrap="square" tIns="0">
            <a:noAutofit/>
          </a:bodyPr>
          <a:lstStyle>
            <a:lvl1pPr lvl="0"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1pPr>
            <a:lvl2pPr lvl="1"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2pPr>
            <a:lvl3pPr lvl="2"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3pPr>
            <a:lvl4pPr lvl="3"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4pPr>
            <a:lvl5pPr lvl="4"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5pPr>
            <a:lvl6pPr lvl="5"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6pPr>
            <a:lvl7pPr lvl="6"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7pPr>
            <a:lvl8pPr lvl="7"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8pPr>
            <a:lvl9pPr lvl="8"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9pPr>
          </a:lstStyle>
          <a:p/>
        </p:txBody>
      </p:sp>
      <p:sp>
        <p:nvSpPr>
          <p:cNvPr id="1990" name="Google Shape;1990;p108"/>
          <p:cNvSpPr txBox="1"/>
          <p:nvPr>
            <p:ph idx="2" type="subTitle"/>
          </p:nvPr>
        </p:nvSpPr>
        <p:spPr>
          <a:xfrm>
            <a:off x="4468400" y="4718950"/>
            <a:ext cx="3255300" cy="915300"/>
          </a:xfrm>
          <a:prstGeom prst="rect">
            <a:avLst/>
          </a:prstGeom>
        </p:spPr>
        <p:txBody>
          <a:bodyPr anchorCtr="0" anchor="t" bIns="0" lIns="0" spcFirstLastPara="1" rIns="0" wrap="square" tIns="0">
            <a:noAutofit/>
          </a:bodyPr>
          <a:lstStyle>
            <a:lvl1pPr lvl="0" algn="ctr">
              <a:spcBef>
                <a:spcPts val="0"/>
              </a:spcBef>
              <a:spcAft>
                <a:spcPts val="0"/>
              </a:spcAft>
              <a:buNone/>
              <a:defRPr sz="1500"/>
            </a:lvl1pPr>
            <a:lvl2pPr lvl="1" algn="ctr">
              <a:spcBef>
                <a:spcPts val="500"/>
              </a:spcBef>
              <a:spcAft>
                <a:spcPts val="0"/>
              </a:spcAft>
              <a:buNone/>
              <a:defRPr sz="1500"/>
            </a:lvl2pPr>
            <a:lvl3pPr lvl="2" algn="ctr">
              <a:spcBef>
                <a:spcPts val="500"/>
              </a:spcBef>
              <a:spcAft>
                <a:spcPts val="0"/>
              </a:spcAft>
              <a:buNone/>
              <a:defRPr sz="1500"/>
            </a:lvl3pPr>
            <a:lvl4pPr lvl="3" algn="ctr">
              <a:spcBef>
                <a:spcPts val="500"/>
              </a:spcBef>
              <a:spcAft>
                <a:spcPts val="0"/>
              </a:spcAft>
              <a:buNone/>
              <a:defRPr sz="1500"/>
            </a:lvl4pPr>
            <a:lvl5pPr lvl="4" algn="ctr">
              <a:spcBef>
                <a:spcPts val="500"/>
              </a:spcBef>
              <a:spcAft>
                <a:spcPts val="0"/>
              </a:spcAft>
              <a:buNone/>
              <a:defRPr sz="1500"/>
            </a:lvl5pPr>
            <a:lvl6pPr lvl="5" algn="ctr">
              <a:spcBef>
                <a:spcPts val="500"/>
              </a:spcBef>
              <a:spcAft>
                <a:spcPts val="0"/>
              </a:spcAft>
              <a:buNone/>
              <a:defRPr sz="1500"/>
            </a:lvl6pPr>
            <a:lvl7pPr lvl="6" algn="ctr">
              <a:spcBef>
                <a:spcPts val="500"/>
              </a:spcBef>
              <a:spcAft>
                <a:spcPts val="0"/>
              </a:spcAft>
              <a:buNone/>
              <a:defRPr sz="1500"/>
            </a:lvl7pPr>
            <a:lvl8pPr lvl="7" algn="ctr">
              <a:spcBef>
                <a:spcPts val="500"/>
              </a:spcBef>
              <a:spcAft>
                <a:spcPts val="0"/>
              </a:spcAft>
              <a:buNone/>
              <a:defRPr sz="1500"/>
            </a:lvl8pPr>
            <a:lvl9pPr lvl="8" algn="ctr">
              <a:spcBef>
                <a:spcPts val="500"/>
              </a:spcBef>
              <a:spcAft>
                <a:spcPts val="500"/>
              </a:spcAft>
              <a:buNone/>
              <a:defRPr sz="1500"/>
            </a:lvl9pPr>
          </a:lstStyle>
          <a:p/>
        </p:txBody>
      </p:sp>
      <p:sp>
        <p:nvSpPr>
          <p:cNvPr id="1991" name="Google Shape;1991;p108"/>
          <p:cNvSpPr txBox="1"/>
          <p:nvPr>
            <p:ph idx="3" type="subTitle"/>
          </p:nvPr>
        </p:nvSpPr>
        <p:spPr>
          <a:xfrm>
            <a:off x="8048000" y="4229725"/>
            <a:ext cx="3255300" cy="321900"/>
          </a:xfrm>
          <a:prstGeom prst="rect">
            <a:avLst/>
          </a:prstGeom>
        </p:spPr>
        <p:txBody>
          <a:bodyPr anchorCtr="0" anchor="b" bIns="0" lIns="0" spcFirstLastPara="1" rIns="0" wrap="square" tIns="0">
            <a:noAutofit/>
          </a:bodyPr>
          <a:lstStyle>
            <a:lvl1pPr lvl="0"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1pPr>
            <a:lvl2pPr lvl="1"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2pPr>
            <a:lvl3pPr lvl="2"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3pPr>
            <a:lvl4pPr lvl="3"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4pPr>
            <a:lvl5pPr lvl="4"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5pPr>
            <a:lvl6pPr lvl="5"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6pPr>
            <a:lvl7pPr lvl="6"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7pPr>
            <a:lvl8pPr lvl="7"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8pPr>
            <a:lvl9pPr lvl="8"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9pPr>
          </a:lstStyle>
          <a:p/>
        </p:txBody>
      </p:sp>
      <p:sp>
        <p:nvSpPr>
          <p:cNvPr id="1992" name="Google Shape;1992;p108"/>
          <p:cNvSpPr txBox="1"/>
          <p:nvPr>
            <p:ph idx="4" type="subTitle"/>
          </p:nvPr>
        </p:nvSpPr>
        <p:spPr>
          <a:xfrm>
            <a:off x="8048100" y="4718950"/>
            <a:ext cx="3255300" cy="915300"/>
          </a:xfrm>
          <a:prstGeom prst="rect">
            <a:avLst/>
          </a:prstGeom>
        </p:spPr>
        <p:txBody>
          <a:bodyPr anchorCtr="0" anchor="t" bIns="0" lIns="0" spcFirstLastPara="1" rIns="0" wrap="square" tIns="0">
            <a:noAutofit/>
          </a:bodyPr>
          <a:lstStyle>
            <a:lvl1pPr lvl="0" algn="ctr">
              <a:spcBef>
                <a:spcPts val="0"/>
              </a:spcBef>
              <a:spcAft>
                <a:spcPts val="0"/>
              </a:spcAft>
              <a:buNone/>
              <a:defRPr sz="1500"/>
            </a:lvl1pPr>
            <a:lvl2pPr lvl="1" algn="ctr">
              <a:spcBef>
                <a:spcPts val="500"/>
              </a:spcBef>
              <a:spcAft>
                <a:spcPts val="0"/>
              </a:spcAft>
              <a:buNone/>
              <a:defRPr sz="1500"/>
            </a:lvl2pPr>
            <a:lvl3pPr lvl="2" algn="ctr">
              <a:spcBef>
                <a:spcPts val="500"/>
              </a:spcBef>
              <a:spcAft>
                <a:spcPts val="0"/>
              </a:spcAft>
              <a:buNone/>
              <a:defRPr sz="1500"/>
            </a:lvl3pPr>
            <a:lvl4pPr lvl="3" algn="ctr">
              <a:spcBef>
                <a:spcPts val="500"/>
              </a:spcBef>
              <a:spcAft>
                <a:spcPts val="0"/>
              </a:spcAft>
              <a:buNone/>
              <a:defRPr sz="1500"/>
            </a:lvl4pPr>
            <a:lvl5pPr lvl="4" algn="ctr">
              <a:spcBef>
                <a:spcPts val="500"/>
              </a:spcBef>
              <a:spcAft>
                <a:spcPts val="0"/>
              </a:spcAft>
              <a:buNone/>
              <a:defRPr sz="1500"/>
            </a:lvl5pPr>
            <a:lvl6pPr lvl="5" algn="ctr">
              <a:spcBef>
                <a:spcPts val="500"/>
              </a:spcBef>
              <a:spcAft>
                <a:spcPts val="0"/>
              </a:spcAft>
              <a:buNone/>
              <a:defRPr sz="1500"/>
            </a:lvl6pPr>
            <a:lvl7pPr lvl="6" algn="ctr">
              <a:spcBef>
                <a:spcPts val="500"/>
              </a:spcBef>
              <a:spcAft>
                <a:spcPts val="0"/>
              </a:spcAft>
              <a:buNone/>
              <a:defRPr sz="1500"/>
            </a:lvl7pPr>
            <a:lvl8pPr lvl="7" algn="ctr">
              <a:spcBef>
                <a:spcPts val="500"/>
              </a:spcBef>
              <a:spcAft>
                <a:spcPts val="0"/>
              </a:spcAft>
              <a:buNone/>
              <a:defRPr sz="1500"/>
            </a:lvl8pPr>
            <a:lvl9pPr lvl="8" algn="ctr">
              <a:spcBef>
                <a:spcPts val="500"/>
              </a:spcBef>
              <a:spcAft>
                <a:spcPts val="500"/>
              </a:spcAft>
              <a:buNone/>
              <a:defRPr sz="1500"/>
            </a:lvl9pPr>
          </a:lstStyle>
          <a:p/>
        </p:txBody>
      </p:sp>
      <p:sp>
        <p:nvSpPr>
          <p:cNvPr id="1993" name="Google Shape;1993;p108"/>
          <p:cNvSpPr txBox="1"/>
          <p:nvPr>
            <p:ph idx="5" type="subTitle"/>
          </p:nvPr>
        </p:nvSpPr>
        <p:spPr>
          <a:xfrm>
            <a:off x="888600" y="4229725"/>
            <a:ext cx="3255300" cy="321900"/>
          </a:xfrm>
          <a:prstGeom prst="rect">
            <a:avLst/>
          </a:prstGeom>
        </p:spPr>
        <p:txBody>
          <a:bodyPr anchorCtr="0" anchor="b" bIns="0" lIns="0" spcFirstLastPara="1" rIns="0" wrap="square" tIns="0">
            <a:noAutofit/>
          </a:bodyPr>
          <a:lstStyle>
            <a:lvl1pPr lvl="0"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1pPr>
            <a:lvl2pPr lvl="1"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2pPr>
            <a:lvl3pPr lvl="2"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3pPr>
            <a:lvl4pPr lvl="3"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4pPr>
            <a:lvl5pPr lvl="4"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5pPr>
            <a:lvl6pPr lvl="5"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6pPr>
            <a:lvl7pPr lvl="6"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7pPr>
            <a:lvl8pPr lvl="7"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8pPr>
            <a:lvl9pPr lvl="8"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9pPr>
          </a:lstStyle>
          <a:p/>
        </p:txBody>
      </p:sp>
      <p:sp>
        <p:nvSpPr>
          <p:cNvPr id="1994" name="Google Shape;1994;p108"/>
          <p:cNvSpPr txBox="1"/>
          <p:nvPr>
            <p:ph idx="6" type="subTitle"/>
          </p:nvPr>
        </p:nvSpPr>
        <p:spPr>
          <a:xfrm>
            <a:off x="888700" y="4718950"/>
            <a:ext cx="3255300" cy="915300"/>
          </a:xfrm>
          <a:prstGeom prst="rect">
            <a:avLst/>
          </a:prstGeom>
        </p:spPr>
        <p:txBody>
          <a:bodyPr anchorCtr="0" anchor="t" bIns="0" lIns="0" spcFirstLastPara="1" rIns="0" wrap="square" tIns="0">
            <a:noAutofit/>
          </a:bodyPr>
          <a:lstStyle>
            <a:lvl1pPr lvl="0" algn="ctr">
              <a:spcBef>
                <a:spcPts val="0"/>
              </a:spcBef>
              <a:spcAft>
                <a:spcPts val="0"/>
              </a:spcAft>
              <a:buNone/>
              <a:defRPr sz="1500"/>
            </a:lvl1pPr>
            <a:lvl2pPr lvl="1" algn="ctr">
              <a:spcBef>
                <a:spcPts val="500"/>
              </a:spcBef>
              <a:spcAft>
                <a:spcPts val="0"/>
              </a:spcAft>
              <a:buNone/>
              <a:defRPr sz="1500"/>
            </a:lvl2pPr>
            <a:lvl3pPr lvl="2" algn="ctr">
              <a:spcBef>
                <a:spcPts val="500"/>
              </a:spcBef>
              <a:spcAft>
                <a:spcPts val="0"/>
              </a:spcAft>
              <a:buNone/>
              <a:defRPr sz="1500"/>
            </a:lvl3pPr>
            <a:lvl4pPr lvl="3" algn="ctr">
              <a:spcBef>
                <a:spcPts val="500"/>
              </a:spcBef>
              <a:spcAft>
                <a:spcPts val="0"/>
              </a:spcAft>
              <a:buNone/>
              <a:defRPr sz="1500"/>
            </a:lvl4pPr>
            <a:lvl5pPr lvl="4" algn="ctr">
              <a:spcBef>
                <a:spcPts val="500"/>
              </a:spcBef>
              <a:spcAft>
                <a:spcPts val="0"/>
              </a:spcAft>
              <a:buNone/>
              <a:defRPr sz="1500"/>
            </a:lvl5pPr>
            <a:lvl6pPr lvl="5" algn="ctr">
              <a:spcBef>
                <a:spcPts val="500"/>
              </a:spcBef>
              <a:spcAft>
                <a:spcPts val="0"/>
              </a:spcAft>
              <a:buNone/>
              <a:defRPr sz="1500"/>
            </a:lvl6pPr>
            <a:lvl7pPr lvl="6" algn="ctr">
              <a:spcBef>
                <a:spcPts val="500"/>
              </a:spcBef>
              <a:spcAft>
                <a:spcPts val="0"/>
              </a:spcAft>
              <a:buNone/>
              <a:defRPr sz="1500"/>
            </a:lvl7pPr>
            <a:lvl8pPr lvl="7" algn="ctr">
              <a:spcBef>
                <a:spcPts val="500"/>
              </a:spcBef>
              <a:spcAft>
                <a:spcPts val="0"/>
              </a:spcAft>
              <a:buNone/>
              <a:defRPr sz="1500"/>
            </a:lvl8pPr>
            <a:lvl9pPr lvl="8" algn="ctr">
              <a:spcBef>
                <a:spcPts val="500"/>
              </a:spcBef>
              <a:spcAft>
                <a:spcPts val="500"/>
              </a:spcAft>
              <a:buNone/>
              <a:defRPr sz="1500"/>
            </a:lvl9pPr>
          </a:lstStyle>
          <a:p/>
        </p:txBody>
      </p:sp>
      <p:sp>
        <p:nvSpPr>
          <p:cNvPr id="1995" name="Google Shape;1995;p108"/>
          <p:cNvSpPr txBox="1"/>
          <p:nvPr>
            <p:ph idx="7"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2pPr>
            <a:lvl3pPr lvl="2">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3pPr>
            <a:lvl4pPr lvl="3">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4pPr>
            <a:lvl5pPr lvl="4">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5pPr>
            <a:lvl6pPr lvl="5">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6pPr>
            <a:lvl7pPr lvl="6">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7pPr>
            <a:lvl8pPr lvl="7">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8pPr>
            <a:lvl9pPr lvl="8">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9pPr>
          </a:lstStyle>
          <a:p/>
        </p:txBody>
      </p:sp>
      <p:sp>
        <p:nvSpPr>
          <p:cNvPr id="1996" name="Google Shape;1996;p108"/>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algn="ctr">
              <a:lnSpc>
                <a:spcPct val="130000"/>
              </a:lnSpc>
              <a:spcBef>
                <a:spcPts val="0"/>
              </a:spcBef>
              <a:spcAft>
                <a:spcPts val="0"/>
              </a:spcAft>
              <a:buNone/>
              <a:defRPr sz="2800"/>
            </a:lvl1pPr>
            <a:lvl2pPr lvl="1" algn="ctr">
              <a:lnSpc>
                <a:spcPct val="130000"/>
              </a:lnSpc>
              <a:spcBef>
                <a:spcPts val="0"/>
              </a:spcBef>
              <a:spcAft>
                <a:spcPts val="0"/>
              </a:spcAft>
              <a:buNone/>
              <a:defRPr sz="2700"/>
            </a:lvl2pPr>
            <a:lvl3pPr lvl="2" algn="ctr">
              <a:lnSpc>
                <a:spcPct val="130000"/>
              </a:lnSpc>
              <a:spcBef>
                <a:spcPts val="0"/>
              </a:spcBef>
              <a:spcAft>
                <a:spcPts val="0"/>
              </a:spcAft>
              <a:buNone/>
              <a:defRPr sz="2700"/>
            </a:lvl3pPr>
            <a:lvl4pPr lvl="3" algn="ctr">
              <a:lnSpc>
                <a:spcPct val="130000"/>
              </a:lnSpc>
              <a:spcBef>
                <a:spcPts val="0"/>
              </a:spcBef>
              <a:spcAft>
                <a:spcPts val="0"/>
              </a:spcAft>
              <a:buNone/>
              <a:defRPr sz="2700"/>
            </a:lvl4pPr>
            <a:lvl5pPr lvl="4" algn="ctr">
              <a:lnSpc>
                <a:spcPct val="130000"/>
              </a:lnSpc>
              <a:spcBef>
                <a:spcPts val="0"/>
              </a:spcBef>
              <a:spcAft>
                <a:spcPts val="0"/>
              </a:spcAft>
              <a:buNone/>
              <a:defRPr sz="2700"/>
            </a:lvl5pPr>
            <a:lvl6pPr lvl="5" algn="ctr">
              <a:lnSpc>
                <a:spcPct val="130000"/>
              </a:lnSpc>
              <a:spcBef>
                <a:spcPts val="0"/>
              </a:spcBef>
              <a:spcAft>
                <a:spcPts val="0"/>
              </a:spcAft>
              <a:buNone/>
              <a:defRPr sz="2700"/>
            </a:lvl6pPr>
            <a:lvl7pPr lvl="6" algn="ctr">
              <a:lnSpc>
                <a:spcPct val="130000"/>
              </a:lnSpc>
              <a:spcBef>
                <a:spcPts val="0"/>
              </a:spcBef>
              <a:spcAft>
                <a:spcPts val="0"/>
              </a:spcAft>
              <a:buNone/>
              <a:defRPr sz="2700"/>
            </a:lvl7pPr>
            <a:lvl8pPr lvl="7" algn="ctr">
              <a:lnSpc>
                <a:spcPct val="130000"/>
              </a:lnSpc>
              <a:spcBef>
                <a:spcPts val="0"/>
              </a:spcBef>
              <a:spcAft>
                <a:spcPts val="0"/>
              </a:spcAft>
              <a:buNone/>
              <a:defRPr sz="2700"/>
            </a:lvl8pPr>
            <a:lvl9pPr lvl="8" algn="ctr">
              <a:lnSpc>
                <a:spcPct val="130000"/>
              </a:lnSpc>
              <a:spcBef>
                <a:spcPts val="0"/>
              </a:spcBef>
              <a:spcAft>
                <a:spcPts val="0"/>
              </a:spcAft>
              <a:buNone/>
              <a:defRPr sz="2700"/>
            </a:lvl9pPr>
          </a:lstStyle>
          <a:p/>
        </p:txBody>
      </p:sp>
      <p:sp>
        <p:nvSpPr>
          <p:cNvPr id="1997" name="Google Shape;1997;p108"/>
          <p:cNvSpPr txBox="1"/>
          <p:nvPr>
            <p:ph idx="8" type="subTitle"/>
          </p:nvPr>
        </p:nvSpPr>
        <p:spPr>
          <a:xfrm>
            <a:off x="885125" y="1653550"/>
            <a:ext cx="10422000" cy="291900"/>
          </a:xfrm>
          <a:prstGeom prst="rect">
            <a:avLst/>
          </a:prstGeom>
        </p:spPr>
        <p:txBody>
          <a:bodyPr anchorCtr="0" anchor="t" bIns="0" lIns="0" spcFirstLastPara="1" rIns="0" wrap="square" tIns="0">
            <a:noAutofit/>
          </a:bodyPr>
          <a:lstStyle>
            <a:lvl1pPr lvl="0" algn="ctr">
              <a:spcBef>
                <a:spcPts val="0"/>
              </a:spcBef>
              <a:spcAft>
                <a:spcPts val="0"/>
              </a:spcAft>
              <a:buNone/>
              <a:defRPr sz="1900">
                <a:solidFill>
                  <a:schemeClr val="accent1"/>
                </a:solidFill>
              </a:defRPr>
            </a:lvl1pPr>
            <a:lvl2pPr lvl="1" algn="ctr">
              <a:spcBef>
                <a:spcPts val="500"/>
              </a:spcBef>
              <a:spcAft>
                <a:spcPts val="0"/>
              </a:spcAft>
              <a:buNone/>
              <a:defRPr sz="1900">
                <a:solidFill>
                  <a:schemeClr val="accent1"/>
                </a:solidFill>
              </a:defRPr>
            </a:lvl2pPr>
            <a:lvl3pPr lvl="2" algn="ctr">
              <a:spcBef>
                <a:spcPts val="500"/>
              </a:spcBef>
              <a:spcAft>
                <a:spcPts val="0"/>
              </a:spcAft>
              <a:buNone/>
              <a:defRPr sz="1900">
                <a:solidFill>
                  <a:schemeClr val="accent1"/>
                </a:solidFill>
              </a:defRPr>
            </a:lvl3pPr>
            <a:lvl4pPr lvl="3" algn="ctr">
              <a:spcBef>
                <a:spcPts val="500"/>
              </a:spcBef>
              <a:spcAft>
                <a:spcPts val="0"/>
              </a:spcAft>
              <a:buNone/>
              <a:defRPr sz="1900">
                <a:solidFill>
                  <a:schemeClr val="accent1"/>
                </a:solidFill>
              </a:defRPr>
            </a:lvl4pPr>
            <a:lvl5pPr lvl="4" algn="ctr">
              <a:spcBef>
                <a:spcPts val="500"/>
              </a:spcBef>
              <a:spcAft>
                <a:spcPts val="0"/>
              </a:spcAft>
              <a:buNone/>
              <a:defRPr sz="1900">
                <a:solidFill>
                  <a:schemeClr val="accent1"/>
                </a:solidFill>
              </a:defRPr>
            </a:lvl5pPr>
            <a:lvl6pPr lvl="5" algn="ctr">
              <a:spcBef>
                <a:spcPts val="500"/>
              </a:spcBef>
              <a:spcAft>
                <a:spcPts val="0"/>
              </a:spcAft>
              <a:buNone/>
              <a:defRPr sz="1900">
                <a:solidFill>
                  <a:schemeClr val="accent1"/>
                </a:solidFill>
              </a:defRPr>
            </a:lvl6pPr>
            <a:lvl7pPr lvl="6" algn="ctr">
              <a:spcBef>
                <a:spcPts val="500"/>
              </a:spcBef>
              <a:spcAft>
                <a:spcPts val="0"/>
              </a:spcAft>
              <a:buNone/>
              <a:defRPr sz="1900">
                <a:solidFill>
                  <a:schemeClr val="accent1"/>
                </a:solidFill>
              </a:defRPr>
            </a:lvl7pPr>
            <a:lvl8pPr lvl="7" algn="ctr">
              <a:spcBef>
                <a:spcPts val="500"/>
              </a:spcBef>
              <a:spcAft>
                <a:spcPts val="0"/>
              </a:spcAft>
              <a:buNone/>
              <a:defRPr sz="1900">
                <a:solidFill>
                  <a:schemeClr val="accent1"/>
                </a:solidFill>
              </a:defRPr>
            </a:lvl8pPr>
            <a:lvl9pPr lvl="8" algn="ctr">
              <a:spcBef>
                <a:spcPts val="500"/>
              </a:spcBef>
              <a:spcAft>
                <a:spcPts val="500"/>
              </a:spcAft>
              <a:buNone/>
              <a:defRPr sz="1900">
                <a:solidFill>
                  <a:schemeClr val="accent1"/>
                </a:solidFill>
              </a:defRPr>
            </a:lvl9pPr>
          </a:lstStyle>
          <a:p/>
        </p:txBody>
      </p:sp>
      <p:pic>
        <p:nvPicPr>
          <p:cNvPr id="1998" name="Google Shape;1998;p108"/>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1999" name="Google Shape;1999;p108"/>
          <p:cNvSpPr txBox="1"/>
          <p:nvPr>
            <p:ph idx="9" type="subTitle"/>
          </p:nvPr>
        </p:nvSpPr>
        <p:spPr>
          <a:xfrm>
            <a:off x="1951850" y="6169550"/>
            <a:ext cx="8002500" cy="560100"/>
          </a:xfrm>
          <a:prstGeom prst="rect">
            <a:avLst/>
          </a:prstGeom>
        </p:spPr>
        <p:txBody>
          <a:bodyPr anchorCtr="0" anchor="b" bIns="0" lIns="0" spcFirstLastPara="1" rIns="0" wrap="square" tIns="0">
            <a:noAutofit/>
          </a:bodyPr>
          <a:lstStyle>
            <a:lvl1pPr lvl="0">
              <a:lnSpc>
                <a:spcPct val="115000"/>
              </a:lnSpc>
              <a:spcBef>
                <a:spcPts val="0"/>
              </a:spcBef>
              <a:spcAft>
                <a:spcPts val="0"/>
              </a:spcAft>
              <a:buNone/>
              <a:defRPr sz="800">
                <a:solidFill>
                  <a:schemeClr val="dk1"/>
                </a:solidFill>
              </a:defRPr>
            </a:lvl1pPr>
            <a:lvl2pPr lvl="1">
              <a:lnSpc>
                <a:spcPct val="115000"/>
              </a:lnSpc>
              <a:spcBef>
                <a:spcPts val="0"/>
              </a:spcBef>
              <a:spcAft>
                <a:spcPts val="0"/>
              </a:spcAft>
              <a:buNone/>
              <a:defRPr sz="800">
                <a:solidFill>
                  <a:schemeClr val="dk1"/>
                </a:solidFill>
              </a:defRPr>
            </a:lvl2pPr>
            <a:lvl3pPr lvl="2">
              <a:lnSpc>
                <a:spcPct val="115000"/>
              </a:lnSpc>
              <a:spcBef>
                <a:spcPts val="0"/>
              </a:spcBef>
              <a:spcAft>
                <a:spcPts val="0"/>
              </a:spcAft>
              <a:buNone/>
              <a:defRPr sz="800">
                <a:solidFill>
                  <a:schemeClr val="dk1"/>
                </a:solidFill>
              </a:defRPr>
            </a:lvl3pPr>
            <a:lvl4pPr lvl="3">
              <a:lnSpc>
                <a:spcPct val="115000"/>
              </a:lnSpc>
              <a:spcBef>
                <a:spcPts val="0"/>
              </a:spcBef>
              <a:spcAft>
                <a:spcPts val="0"/>
              </a:spcAft>
              <a:buNone/>
              <a:defRPr sz="800">
                <a:solidFill>
                  <a:schemeClr val="dk1"/>
                </a:solidFill>
              </a:defRPr>
            </a:lvl4pPr>
            <a:lvl5pPr lvl="4">
              <a:lnSpc>
                <a:spcPct val="115000"/>
              </a:lnSpc>
              <a:spcBef>
                <a:spcPts val="0"/>
              </a:spcBef>
              <a:spcAft>
                <a:spcPts val="0"/>
              </a:spcAft>
              <a:buNone/>
              <a:defRPr sz="800">
                <a:solidFill>
                  <a:schemeClr val="dk1"/>
                </a:solidFill>
              </a:defRPr>
            </a:lvl5pPr>
            <a:lvl6pPr lvl="5">
              <a:lnSpc>
                <a:spcPct val="115000"/>
              </a:lnSpc>
              <a:spcBef>
                <a:spcPts val="0"/>
              </a:spcBef>
              <a:spcAft>
                <a:spcPts val="0"/>
              </a:spcAft>
              <a:buNone/>
              <a:defRPr sz="800">
                <a:solidFill>
                  <a:schemeClr val="dk1"/>
                </a:solidFill>
              </a:defRPr>
            </a:lvl6pPr>
            <a:lvl7pPr lvl="6">
              <a:lnSpc>
                <a:spcPct val="115000"/>
              </a:lnSpc>
              <a:spcBef>
                <a:spcPts val="0"/>
              </a:spcBef>
              <a:spcAft>
                <a:spcPts val="0"/>
              </a:spcAft>
              <a:buNone/>
              <a:defRPr sz="800">
                <a:solidFill>
                  <a:schemeClr val="dk1"/>
                </a:solidFill>
              </a:defRPr>
            </a:lvl7pPr>
            <a:lvl8pPr lvl="7">
              <a:lnSpc>
                <a:spcPct val="115000"/>
              </a:lnSpc>
              <a:spcBef>
                <a:spcPts val="0"/>
              </a:spcBef>
              <a:spcAft>
                <a:spcPts val="0"/>
              </a:spcAft>
              <a:buNone/>
              <a:defRPr sz="800">
                <a:solidFill>
                  <a:schemeClr val="dk1"/>
                </a:solidFill>
              </a:defRPr>
            </a:lvl8pPr>
            <a:lvl9pPr lvl="8">
              <a:lnSpc>
                <a:spcPct val="115000"/>
              </a:lnSpc>
              <a:spcBef>
                <a:spcPts val="0"/>
              </a:spcBef>
              <a:spcAft>
                <a:spcPts val="0"/>
              </a:spcAft>
              <a:buNone/>
              <a:defRPr sz="800">
                <a:solidFill>
                  <a:schemeClr val="dk1"/>
                </a:solidFill>
              </a:defRPr>
            </a:lvl9pPr>
          </a:lstStyle>
          <a:p/>
        </p:txBody>
      </p:sp>
      <p:pic>
        <p:nvPicPr>
          <p:cNvPr id="2000" name="Google Shape;2000;p108"/>
          <p:cNvPicPr preferRelativeResize="0"/>
          <p:nvPr/>
        </p:nvPicPr>
        <p:blipFill>
          <a:blip r:embed="rId3">
            <a:alphaModFix/>
          </a:blip>
          <a:stretch>
            <a:fillRect/>
          </a:stretch>
        </p:blipFill>
        <p:spPr>
          <a:xfrm>
            <a:off x="764350" y="6271000"/>
            <a:ext cx="851876" cy="355150"/>
          </a:xfrm>
          <a:prstGeom prst="rect">
            <a:avLst/>
          </a:prstGeom>
          <a:noFill/>
          <a:ln>
            <a:noFill/>
          </a:ln>
        </p:spPr>
      </p:pic>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image left">
  <p:cSld name="CUSTOM_4_2">
    <p:spTree>
      <p:nvGrpSpPr>
        <p:cNvPr id="2001" name="Shape 2001"/>
        <p:cNvGrpSpPr/>
        <p:nvPr/>
      </p:nvGrpSpPr>
      <p:grpSpPr>
        <a:xfrm>
          <a:off x="0" y="0"/>
          <a:ext cx="0" cy="0"/>
          <a:chOff x="0" y="0"/>
          <a:chExt cx="0" cy="0"/>
        </a:xfrm>
      </p:grpSpPr>
      <p:cxnSp>
        <p:nvCxnSpPr>
          <p:cNvPr id="2002" name="Google Shape;2002;p109"/>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2003" name="Google Shape;2003;p109"/>
          <p:cNvCxnSpPr/>
          <p:nvPr/>
        </p:nvCxnSpPr>
        <p:spPr>
          <a:xfrm rot="10800000">
            <a:off x="447767" y="6401700"/>
            <a:ext cx="0" cy="456300"/>
          </a:xfrm>
          <a:prstGeom prst="straightConnector1">
            <a:avLst/>
          </a:prstGeom>
          <a:noFill/>
          <a:ln cap="flat" cmpd="sng" w="9525">
            <a:solidFill>
              <a:schemeClr val="accent1"/>
            </a:solidFill>
            <a:prstDash val="solid"/>
            <a:round/>
            <a:headEnd len="med" w="med" type="none"/>
            <a:tailEnd len="med" w="med" type="none"/>
          </a:ln>
        </p:spPr>
      </p:cxnSp>
      <p:sp>
        <p:nvSpPr>
          <p:cNvPr id="2004" name="Google Shape;2004;p109"/>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2005" name="Google Shape;2005;p109"/>
          <p:cNvSpPr txBox="1"/>
          <p:nvPr>
            <p:ph idx="1" type="subTitle"/>
          </p:nvPr>
        </p:nvSpPr>
        <p:spPr>
          <a:xfrm>
            <a:off x="5662075" y="2539250"/>
            <a:ext cx="5486400" cy="3168900"/>
          </a:xfrm>
          <a:prstGeom prst="rect">
            <a:avLst/>
          </a:prstGeom>
        </p:spPr>
        <p:txBody>
          <a:bodyPr anchorCtr="0" anchor="t" bIns="0" lIns="0" spcFirstLastPara="1" rIns="0" wrap="square" tIns="0">
            <a:noAutofit/>
          </a:bodyPr>
          <a:lstStyle>
            <a:lvl1pPr lvl="0">
              <a:lnSpc>
                <a:spcPct val="113000"/>
              </a:lnSpc>
              <a:spcBef>
                <a:spcPts val="0"/>
              </a:spcBef>
              <a:spcAft>
                <a:spcPts val="0"/>
              </a:spcAft>
              <a:buNone/>
              <a:defRPr/>
            </a:lvl1pPr>
            <a:lvl2pPr lvl="1">
              <a:lnSpc>
                <a:spcPct val="113000"/>
              </a:lnSpc>
              <a:spcBef>
                <a:spcPts val="2000"/>
              </a:spcBef>
              <a:spcAft>
                <a:spcPts val="0"/>
              </a:spcAft>
              <a:buNone/>
              <a:defRPr/>
            </a:lvl2pPr>
            <a:lvl3pPr lvl="2">
              <a:lnSpc>
                <a:spcPct val="113000"/>
              </a:lnSpc>
              <a:spcBef>
                <a:spcPts val="2000"/>
              </a:spcBef>
              <a:spcAft>
                <a:spcPts val="0"/>
              </a:spcAft>
              <a:buNone/>
              <a:defRPr/>
            </a:lvl3pPr>
            <a:lvl4pPr lvl="3">
              <a:lnSpc>
                <a:spcPct val="113000"/>
              </a:lnSpc>
              <a:spcBef>
                <a:spcPts val="2000"/>
              </a:spcBef>
              <a:spcAft>
                <a:spcPts val="0"/>
              </a:spcAft>
              <a:buNone/>
              <a:defRPr/>
            </a:lvl4pPr>
            <a:lvl5pPr lvl="4">
              <a:lnSpc>
                <a:spcPct val="113000"/>
              </a:lnSpc>
              <a:spcBef>
                <a:spcPts val="2000"/>
              </a:spcBef>
              <a:spcAft>
                <a:spcPts val="0"/>
              </a:spcAft>
              <a:buNone/>
              <a:defRPr/>
            </a:lvl5pPr>
            <a:lvl6pPr lvl="5">
              <a:lnSpc>
                <a:spcPct val="113000"/>
              </a:lnSpc>
              <a:spcBef>
                <a:spcPts val="2000"/>
              </a:spcBef>
              <a:spcAft>
                <a:spcPts val="0"/>
              </a:spcAft>
              <a:buNone/>
              <a:defRPr/>
            </a:lvl6pPr>
            <a:lvl7pPr lvl="6">
              <a:lnSpc>
                <a:spcPct val="113000"/>
              </a:lnSpc>
              <a:spcBef>
                <a:spcPts val="2000"/>
              </a:spcBef>
              <a:spcAft>
                <a:spcPts val="0"/>
              </a:spcAft>
              <a:buNone/>
              <a:defRPr/>
            </a:lvl7pPr>
            <a:lvl8pPr lvl="7">
              <a:lnSpc>
                <a:spcPct val="113000"/>
              </a:lnSpc>
              <a:spcBef>
                <a:spcPts val="2000"/>
              </a:spcBef>
              <a:spcAft>
                <a:spcPts val="0"/>
              </a:spcAft>
              <a:buNone/>
              <a:defRPr/>
            </a:lvl8pPr>
            <a:lvl9pPr lvl="8">
              <a:lnSpc>
                <a:spcPct val="113000"/>
              </a:lnSpc>
              <a:spcBef>
                <a:spcPts val="2000"/>
              </a:spcBef>
              <a:spcAft>
                <a:spcPts val="2000"/>
              </a:spcAft>
              <a:buNone/>
              <a:defRPr/>
            </a:lvl9pPr>
          </a:lstStyle>
          <a:p/>
        </p:txBody>
      </p:sp>
      <p:sp>
        <p:nvSpPr>
          <p:cNvPr id="2006" name="Google Shape;2006;p109"/>
          <p:cNvSpPr txBox="1"/>
          <p:nvPr>
            <p:ph idx="2"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2pPr>
            <a:lvl3pPr lvl="2">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3pPr>
            <a:lvl4pPr lvl="3">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4pPr>
            <a:lvl5pPr lvl="4">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5pPr>
            <a:lvl6pPr lvl="5">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6pPr>
            <a:lvl7pPr lvl="6">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7pPr>
            <a:lvl8pPr lvl="7">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8pPr>
            <a:lvl9pPr lvl="8">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9pPr>
          </a:lstStyle>
          <a:p/>
        </p:txBody>
      </p:sp>
      <p:sp>
        <p:nvSpPr>
          <p:cNvPr id="2007" name="Google Shape;2007;p109"/>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algn="ctr">
              <a:lnSpc>
                <a:spcPct val="130000"/>
              </a:lnSpc>
              <a:spcBef>
                <a:spcPts val="0"/>
              </a:spcBef>
              <a:spcAft>
                <a:spcPts val="0"/>
              </a:spcAft>
              <a:buNone/>
              <a:defRPr sz="2800"/>
            </a:lvl1pPr>
            <a:lvl2pPr lvl="1" algn="ctr">
              <a:lnSpc>
                <a:spcPct val="130000"/>
              </a:lnSpc>
              <a:spcBef>
                <a:spcPts val="0"/>
              </a:spcBef>
              <a:spcAft>
                <a:spcPts val="0"/>
              </a:spcAft>
              <a:buNone/>
              <a:defRPr sz="2700"/>
            </a:lvl2pPr>
            <a:lvl3pPr lvl="2" algn="ctr">
              <a:lnSpc>
                <a:spcPct val="130000"/>
              </a:lnSpc>
              <a:spcBef>
                <a:spcPts val="0"/>
              </a:spcBef>
              <a:spcAft>
                <a:spcPts val="0"/>
              </a:spcAft>
              <a:buNone/>
              <a:defRPr sz="2700"/>
            </a:lvl3pPr>
            <a:lvl4pPr lvl="3" algn="ctr">
              <a:lnSpc>
                <a:spcPct val="130000"/>
              </a:lnSpc>
              <a:spcBef>
                <a:spcPts val="0"/>
              </a:spcBef>
              <a:spcAft>
                <a:spcPts val="0"/>
              </a:spcAft>
              <a:buNone/>
              <a:defRPr sz="2700"/>
            </a:lvl4pPr>
            <a:lvl5pPr lvl="4" algn="ctr">
              <a:lnSpc>
                <a:spcPct val="130000"/>
              </a:lnSpc>
              <a:spcBef>
                <a:spcPts val="0"/>
              </a:spcBef>
              <a:spcAft>
                <a:spcPts val="0"/>
              </a:spcAft>
              <a:buNone/>
              <a:defRPr sz="2700"/>
            </a:lvl5pPr>
            <a:lvl6pPr lvl="5" algn="ctr">
              <a:lnSpc>
                <a:spcPct val="130000"/>
              </a:lnSpc>
              <a:spcBef>
                <a:spcPts val="0"/>
              </a:spcBef>
              <a:spcAft>
                <a:spcPts val="0"/>
              </a:spcAft>
              <a:buNone/>
              <a:defRPr sz="2700"/>
            </a:lvl6pPr>
            <a:lvl7pPr lvl="6" algn="ctr">
              <a:lnSpc>
                <a:spcPct val="130000"/>
              </a:lnSpc>
              <a:spcBef>
                <a:spcPts val="0"/>
              </a:spcBef>
              <a:spcAft>
                <a:spcPts val="0"/>
              </a:spcAft>
              <a:buNone/>
              <a:defRPr sz="2700"/>
            </a:lvl7pPr>
            <a:lvl8pPr lvl="7" algn="ctr">
              <a:lnSpc>
                <a:spcPct val="130000"/>
              </a:lnSpc>
              <a:spcBef>
                <a:spcPts val="0"/>
              </a:spcBef>
              <a:spcAft>
                <a:spcPts val="0"/>
              </a:spcAft>
              <a:buNone/>
              <a:defRPr sz="2700"/>
            </a:lvl8pPr>
            <a:lvl9pPr lvl="8" algn="ctr">
              <a:lnSpc>
                <a:spcPct val="130000"/>
              </a:lnSpc>
              <a:spcBef>
                <a:spcPts val="0"/>
              </a:spcBef>
              <a:spcAft>
                <a:spcPts val="0"/>
              </a:spcAft>
              <a:buNone/>
              <a:defRPr sz="2700"/>
            </a:lvl9pPr>
          </a:lstStyle>
          <a:p/>
        </p:txBody>
      </p:sp>
      <p:sp>
        <p:nvSpPr>
          <p:cNvPr id="2008" name="Google Shape;2008;p109"/>
          <p:cNvSpPr txBox="1"/>
          <p:nvPr>
            <p:ph idx="3" type="subTitle"/>
          </p:nvPr>
        </p:nvSpPr>
        <p:spPr>
          <a:xfrm>
            <a:off x="885125" y="1653550"/>
            <a:ext cx="10422000" cy="291900"/>
          </a:xfrm>
          <a:prstGeom prst="rect">
            <a:avLst/>
          </a:prstGeom>
        </p:spPr>
        <p:txBody>
          <a:bodyPr anchorCtr="0" anchor="t" bIns="0" lIns="0" spcFirstLastPara="1" rIns="0" wrap="square" tIns="0">
            <a:noAutofit/>
          </a:bodyPr>
          <a:lstStyle>
            <a:lvl1pPr lvl="0" algn="ctr">
              <a:spcBef>
                <a:spcPts val="0"/>
              </a:spcBef>
              <a:spcAft>
                <a:spcPts val="0"/>
              </a:spcAft>
              <a:buNone/>
              <a:defRPr sz="1900">
                <a:solidFill>
                  <a:schemeClr val="accent1"/>
                </a:solidFill>
              </a:defRPr>
            </a:lvl1pPr>
            <a:lvl2pPr lvl="1" algn="ctr">
              <a:spcBef>
                <a:spcPts val="500"/>
              </a:spcBef>
              <a:spcAft>
                <a:spcPts val="0"/>
              </a:spcAft>
              <a:buNone/>
              <a:defRPr sz="1900">
                <a:solidFill>
                  <a:schemeClr val="accent1"/>
                </a:solidFill>
              </a:defRPr>
            </a:lvl2pPr>
            <a:lvl3pPr lvl="2" algn="ctr">
              <a:spcBef>
                <a:spcPts val="500"/>
              </a:spcBef>
              <a:spcAft>
                <a:spcPts val="0"/>
              </a:spcAft>
              <a:buNone/>
              <a:defRPr sz="1900">
                <a:solidFill>
                  <a:schemeClr val="accent1"/>
                </a:solidFill>
              </a:defRPr>
            </a:lvl3pPr>
            <a:lvl4pPr lvl="3" algn="ctr">
              <a:spcBef>
                <a:spcPts val="500"/>
              </a:spcBef>
              <a:spcAft>
                <a:spcPts val="0"/>
              </a:spcAft>
              <a:buNone/>
              <a:defRPr sz="1900">
                <a:solidFill>
                  <a:schemeClr val="accent1"/>
                </a:solidFill>
              </a:defRPr>
            </a:lvl4pPr>
            <a:lvl5pPr lvl="4" algn="ctr">
              <a:spcBef>
                <a:spcPts val="500"/>
              </a:spcBef>
              <a:spcAft>
                <a:spcPts val="0"/>
              </a:spcAft>
              <a:buNone/>
              <a:defRPr sz="1900">
                <a:solidFill>
                  <a:schemeClr val="accent1"/>
                </a:solidFill>
              </a:defRPr>
            </a:lvl5pPr>
            <a:lvl6pPr lvl="5" algn="ctr">
              <a:spcBef>
                <a:spcPts val="500"/>
              </a:spcBef>
              <a:spcAft>
                <a:spcPts val="0"/>
              </a:spcAft>
              <a:buNone/>
              <a:defRPr sz="1900">
                <a:solidFill>
                  <a:schemeClr val="accent1"/>
                </a:solidFill>
              </a:defRPr>
            </a:lvl6pPr>
            <a:lvl7pPr lvl="6" algn="ctr">
              <a:spcBef>
                <a:spcPts val="500"/>
              </a:spcBef>
              <a:spcAft>
                <a:spcPts val="0"/>
              </a:spcAft>
              <a:buNone/>
              <a:defRPr sz="1900">
                <a:solidFill>
                  <a:schemeClr val="accent1"/>
                </a:solidFill>
              </a:defRPr>
            </a:lvl7pPr>
            <a:lvl8pPr lvl="7" algn="ctr">
              <a:spcBef>
                <a:spcPts val="500"/>
              </a:spcBef>
              <a:spcAft>
                <a:spcPts val="0"/>
              </a:spcAft>
              <a:buNone/>
              <a:defRPr sz="1900">
                <a:solidFill>
                  <a:schemeClr val="accent1"/>
                </a:solidFill>
              </a:defRPr>
            </a:lvl8pPr>
            <a:lvl9pPr lvl="8" algn="ctr">
              <a:spcBef>
                <a:spcPts val="500"/>
              </a:spcBef>
              <a:spcAft>
                <a:spcPts val="500"/>
              </a:spcAft>
              <a:buNone/>
              <a:defRPr sz="1900">
                <a:solidFill>
                  <a:schemeClr val="accent1"/>
                </a:solidFill>
              </a:defRPr>
            </a:lvl9pPr>
          </a:lstStyle>
          <a:p/>
        </p:txBody>
      </p:sp>
      <p:pic>
        <p:nvPicPr>
          <p:cNvPr id="2009" name="Google Shape;2009;p109"/>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2010" name="Google Shape;2010;p109"/>
          <p:cNvSpPr txBox="1"/>
          <p:nvPr>
            <p:ph idx="4" type="subTitle"/>
          </p:nvPr>
        </p:nvSpPr>
        <p:spPr>
          <a:xfrm>
            <a:off x="1951850" y="6169550"/>
            <a:ext cx="8002500" cy="560100"/>
          </a:xfrm>
          <a:prstGeom prst="rect">
            <a:avLst/>
          </a:prstGeom>
        </p:spPr>
        <p:txBody>
          <a:bodyPr anchorCtr="0" anchor="b" bIns="0" lIns="0" spcFirstLastPara="1" rIns="0" wrap="square" tIns="0">
            <a:noAutofit/>
          </a:bodyPr>
          <a:lstStyle>
            <a:lvl1pPr lvl="0">
              <a:lnSpc>
                <a:spcPct val="115000"/>
              </a:lnSpc>
              <a:spcBef>
                <a:spcPts val="0"/>
              </a:spcBef>
              <a:spcAft>
                <a:spcPts val="0"/>
              </a:spcAft>
              <a:buNone/>
              <a:defRPr sz="800">
                <a:solidFill>
                  <a:schemeClr val="dk1"/>
                </a:solidFill>
              </a:defRPr>
            </a:lvl1pPr>
            <a:lvl2pPr lvl="1">
              <a:lnSpc>
                <a:spcPct val="115000"/>
              </a:lnSpc>
              <a:spcBef>
                <a:spcPts val="0"/>
              </a:spcBef>
              <a:spcAft>
                <a:spcPts val="0"/>
              </a:spcAft>
              <a:buNone/>
              <a:defRPr sz="800">
                <a:solidFill>
                  <a:schemeClr val="dk1"/>
                </a:solidFill>
              </a:defRPr>
            </a:lvl2pPr>
            <a:lvl3pPr lvl="2">
              <a:lnSpc>
                <a:spcPct val="115000"/>
              </a:lnSpc>
              <a:spcBef>
                <a:spcPts val="0"/>
              </a:spcBef>
              <a:spcAft>
                <a:spcPts val="0"/>
              </a:spcAft>
              <a:buNone/>
              <a:defRPr sz="800">
                <a:solidFill>
                  <a:schemeClr val="dk1"/>
                </a:solidFill>
              </a:defRPr>
            </a:lvl3pPr>
            <a:lvl4pPr lvl="3">
              <a:lnSpc>
                <a:spcPct val="115000"/>
              </a:lnSpc>
              <a:spcBef>
                <a:spcPts val="0"/>
              </a:spcBef>
              <a:spcAft>
                <a:spcPts val="0"/>
              </a:spcAft>
              <a:buNone/>
              <a:defRPr sz="800">
                <a:solidFill>
                  <a:schemeClr val="dk1"/>
                </a:solidFill>
              </a:defRPr>
            </a:lvl4pPr>
            <a:lvl5pPr lvl="4">
              <a:lnSpc>
                <a:spcPct val="115000"/>
              </a:lnSpc>
              <a:spcBef>
                <a:spcPts val="0"/>
              </a:spcBef>
              <a:spcAft>
                <a:spcPts val="0"/>
              </a:spcAft>
              <a:buNone/>
              <a:defRPr sz="800">
                <a:solidFill>
                  <a:schemeClr val="dk1"/>
                </a:solidFill>
              </a:defRPr>
            </a:lvl5pPr>
            <a:lvl6pPr lvl="5">
              <a:lnSpc>
                <a:spcPct val="115000"/>
              </a:lnSpc>
              <a:spcBef>
                <a:spcPts val="0"/>
              </a:spcBef>
              <a:spcAft>
                <a:spcPts val="0"/>
              </a:spcAft>
              <a:buNone/>
              <a:defRPr sz="800">
                <a:solidFill>
                  <a:schemeClr val="dk1"/>
                </a:solidFill>
              </a:defRPr>
            </a:lvl6pPr>
            <a:lvl7pPr lvl="6">
              <a:lnSpc>
                <a:spcPct val="115000"/>
              </a:lnSpc>
              <a:spcBef>
                <a:spcPts val="0"/>
              </a:spcBef>
              <a:spcAft>
                <a:spcPts val="0"/>
              </a:spcAft>
              <a:buNone/>
              <a:defRPr sz="800">
                <a:solidFill>
                  <a:schemeClr val="dk1"/>
                </a:solidFill>
              </a:defRPr>
            </a:lvl7pPr>
            <a:lvl8pPr lvl="7">
              <a:lnSpc>
                <a:spcPct val="115000"/>
              </a:lnSpc>
              <a:spcBef>
                <a:spcPts val="0"/>
              </a:spcBef>
              <a:spcAft>
                <a:spcPts val="0"/>
              </a:spcAft>
              <a:buNone/>
              <a:defRPr sz="800">
                <a:solidFill>
                  <a:schemeClr val="dk1"/>
                </a:solidFill>
              </a:defRPr>
            </a:lvl8pPr>
            <a:lvl9pPr lvl="8">
              <a:lnSpc>
                <a:spcPct val="115000"/>
              </a:lnSpc>
              <a:spcBef>
                <a:spcPts val="0"/>
              </a:spcBef>
              <a:spcAft>
                <a:spcPts val="0"/>
              </a:spcAft>
              <a:buNone/>
              <a:defRPr sz="800">
                <a:solidFill>
                  <a:schemeClr val="dk1"/>
                </a:solidFill>
              </a:defRPr>
            </a:lvl9pPr>
          </a:lstStyle>
          <a:p/>
        </p:txBody>
      </p:sp>
      <p:pic>
        <p:nvPicPr>
          <p:cNvPr id="2011" name="Google Shape;2011;p109"/>
          <p:cNvPicPr preferRelativeResize="0"/>
          <p:nvPr/>
        </p:nvPicPr>
        <p:blipFill>
          <a:blip r:embed="rId3">
            <a:alphaModFix/>
          </a:blip>
          <a:stretch>
            <a:fillRect/>
          </a:stretch>
        </p:blipFill>
        <p:spPr>
          <a:xfrm>
            <a:off x="764350" y="6271000"/>
            <a:ext cx="851876" cy="355150"/>
          </a:xfrm>
          <a:prstGeom prst="rect">
            <a:avLst/>
          </a:prstGeom>
          <a:noFill/>
          <a:ln>
            <a:noFill/>
          </a:ln>
        </p:spPr>
      </p:pic>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large text alt1">
  <p:cSld name="CUSTOM_4_2_2">
    <p:spTree>
      <p:nvGrpSpPr>
        <p:cNvPr id="2012" name="Shape 2012"/>
        <p:cNvGrpSpPr/>
        <p:nvPr/>
      </p:nvGrpSpPr>
      <p:grpSpPr>
        <a:xfrm>
          <a:off x="0" y="0"/>
          <a:ext cx="0" cy="0"/>
          <a:chOff x="0" y="0"/>
          <a:chExt cx="0" cy="0"/>
        </a:xfrm>
      </p:grpSpPr>
      <p:cxnSp>
        <p:nvCxnSpPr>
          <p:cNvPr id="2013" name="Google Shape;2013;p110"/>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2014" name="Google Shape;2014;p110"/>
          <p:cNvCxnSpPr/>
          <p:nvPr/>
        </p:nvCxnSpPr>
        <p:spPr>
          <a:xfrm rot="10800000">
            <a:off x="447767" y="6401700"/>
            <a:ext cx="0" cy="456300"/>
          </a:xfrm>
          <a:prstGeom prst="straightConnector1">
            <a:avLst/>
          </a:prstGeom>
          <a:noFill/>
          <a:ln cap="flat" cmpd="sng" w="9525">
            <a:solidFill>
              <a:schemeClr val="accent1"/>
            </a:solidFill>
            <a:prstDash val="solid"/>
            <a:round/>
            <a:headEnd len="med" w="med" type="none"/>
            <a:tailEnd len="med" w="med" type="none"/>
          </a:ln>
        </p:spPr>
      </p:cxnSp>
      <p:sp>
        <p:nvSpPr>
          <p:cNvPr id="2015" name="Google Shape;2015;p110"/>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2016" name="Google Shape;2016;p110"/>
          <p:cNvSpPr txBox="1"/>
          <p:nvPr>
            <p:ph idx="1" type="subTitle"/>
          </p:nvPr>
        </p:nvSpPr>
        <p:spPr>
          <a:xfrm>
            <a:off x="2087850" y="2416425"/>
            <a:ext cx="8044800" cy="1304100"/>
          </a:xfrm>
          <a:prstGeom prst="rect">
            <a:avLst/>
          </a:prstGeom>
        </p:spPr>
        <p:txBody>
          <a:bodyPr anchorCtr="0" anchor="t" bIns="0" lIns="0" spcFirstLastPara="1" rIns="0" wrap="square" tIns="0">
            <a:noAutofit/>
          </a:bodyPr>
          <a:lstStyle>
            <a:lvl1pPr lvl="0">
              <a:lnSpc>
                <a:spcPct val="135000"/>
              </a:lnSpc>
              <a:spcBef>
                <a:spcPts val="0"/>
              </a:spcBef>
              <a:spcAft>
                <a:spcPts val="0"/>
              </a:spcAft>
              <a:buNone/>
              <a:defRPr>
                <a:solidFill>
                  <a:schemeClr val="accent1"/>
                </a:solidFill>
              </a:defRPr>
            </a:lvl1pPr>
            <a:lvl2pPr lvl="1">
              <a:spcBef>
                <a:spcPts val="500"/>
              </a:spcBef>
              <a:spcAft>
                <a:spcPts val="0"/>
              </a:spcAft>
              <a:buNone/>
              <a:defRPr>
                <a:solidFill>
                  <a:schemeClr val="accent1"/>
                </a:solidFill>
              </a:defRPr>
            </a:lvl2pPr>
            <a:lvl3pPr lvl="2">
              <a:spcBef>
                <a:spcPts val="500"/>
              </a:spcBef>
              <a:spcAft>
                <a:spcPts val="0"/>
              </a:spcAft>
              <a:buNone/>
              <a:defRPr>
                <a:solidFill>
                  <a:schemeClr val="accent1"/>
                </a:solidFill>
              </a:defRPr>
            </a:lvl3pPr>
            <a:lvl4pPr lvl="3">
              <a:spcBef>
                <a:spcPts val="500"/>
              </a:spcBef>
              <a:spcAft>
                <a:spcPts val="0"/>
              </a:spcAft>
              <a:buNone/>
              <a:defRPr>
                <a:solidFill>
                  <a:schemeClr val="accent1"/>
                </a:solidFill>
              </a:defRPr>
            </a:lvl4pPr>
            <a:lvl5pPr lvl="4">
              <a:spcBef>
                <a:spcPts val="500"/>
              </a:spcBef>
              <a:spcAft>
                <a:spcPts val="0"/>
              </a:spcAft>
              <a:buNone/>
              <a:defRPr>
                <a:solidFill>
                  <a:schemeClr val="accent1"/>
                </a:solidFill>
              </a:defRPr>
            </a:lvl5pPr>
            <a:lvl6pPr lvl="5">
              <a:spcBef>
                <a:spcPts val="500"/>
              </a:spcBef>
              <a:spcAft>
                <a:spcPts val="0"/>
              </a:spcAft>
              <a:buNone/>
              <a:defRPr>
                <a:solidFill>
                  <a:schemeClr val="accent1"/>
                </a:solidFill>
              </a:defRPr>
            </a:lvl6pPr>
            <a:lvl7pPr lvl="6">
              <a:spcBef>
                <a:spcPts val="500"/>
              </a:spcBef>
              <a:spcAft>
                <a:spcPts val="0"/>
              </a:spcAft>
              <a:buNone/>
              <a:defRPr>
                <a:solidFill>
                  <a:schemeClr val="accent1"/>
                </a:solidFill>
              </a:defRPr>
            </a:lvl7pPr>
            <a:lvl8pPr lvl="7">
              <a:spcBef>
                <a:spcPts val="500"/>
              </a:spcBef>
              <a:spcAft>
                <a:spcPts val="0"/>
              </a:spcAft>
              <a:buNone/>
              <a:defRPr>
                <a:solidFill>
                  <a:schemeClr val="accent1"/>
                </a:solidFill>
              </a:defRPr>
            </a:lvl8pPr>
            <a:lvl9pPr lvl="8">
              <a:spcBef>
                <a:spcPts val="500"/>
              </a:spcBef>
              <a:spcAft>
                <a:spcPts val="500"/>
              </a:spcAft>
              <a:buNone/>
              <a:defRPr>
                <a:solidFill>
                  <a:schemeClr val="accent1"/>
                </a:solidFill>
              </a:defRPr>
            </a:lvl9pPr>
          </a:lstStyle>
          <a:p/>
        </p:txBody>
      </p:sp>
      <p:sp>
        <p:nvSpPr>
          <p:cNvPr id="2017" name="Google Shape;2017;p110"/>
          <p:cNvSpPr txBox="1"/>
          <p:nvPr>
            <p:ph idx="2"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2pPr>
            <a:lvl3pPr lvl="2">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3pPr>
            <a:lvl4pPr lvl="3">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4pPr>
            <a:lvl5pPr lvl="4">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5pPr>
            <a:lvl6pPr lvl="5">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6pPr>
            <a:lvl7pPr lvl="6">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7pPr>
            <a:lvl8pPr lvl="7">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8pPr>
            <a:lvl9pPr lvl="8">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9pPr>
          </a:lstStyle>
          <a:p/>
        </p:txBody>
      </p:sp>
      <p:sp>
        <p:nvSpPr>
          <p:cNvPr id="2018" name="Google Shape;2018;p110"/>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algn="ctr">
              <a:lnSpc>
                <a:spcPct val="130000"/>
              </a:lnSpc>
              <a:spcBef>
                <a:spcPts val="0"/>
              </a:spcBef>
              <a:spcAft>
                <a:spcPts val="0"/>
              </a:spcAft>
              <a:buNone/>
              <a:defRPr sz="2800"/>
            </a:lvl1pPr>
            <a:lvl2pPr lvl="1" algn="ctr">
              <a:lnSpc>
                <a:spcPct val="130000"/>
              </a:lnSpc>
              <a:spcBef>
                <a:spcPts val="0"/>
              </a:spcBef>
              <a:spcAft>
                <a:spcPts val="0"/>
              </a:spcAft>
              <a:buNone/>
              <a:defRPr sz="2700"/>
            </a:lvl2pPr>
            <a:lvl3pPr lvl="2" algn="ctr">
              <a:lnSpc>
                <a:spcPct val="130000"/>
              </a:lnSpc>
              <a:spcBef>
                <a:spcPts val="0"/>
              </a:spcBef>
              <a:spcAft>
                <a:spcPts val="0"/>
              </a:spcAft>
              <a:buNone/>
              <a:defRPr sz="2700"/>
            </a:lvl3pPr>
            <a:lvl4pPr lvl="3" algn="ctr">
              <a:lnSpc>
                <a:spcPct val="130000"/>
              </a:lnSpc>
              <a:spcBef>
                <a:spcPts val="0"/>
              </a:spcBef>
              <a:spcAft>
                <a:spcPts val="0"/>
              </a:spcAft>
              <a:buNone/>
              <a:defRPr sz="2700"/>
            </a:lvl4pPr>
            <a:lvl5pPr lvl="4" algn="ctr">
              <a:lnSpc>
                <a:spcPct val="130000"/>
              </a:lnSpc>
              <a:spcBef>
                <a:spcPts val="0"/>
              </a:spcBef>
              <a:spcAft>
                <a:spcPts val="0"/>
              </a:spcAft>
              <a:buNone/>
              <a:defRPr sz="2700"/>
            </a:lvl5pPr>
            <a:lvl6pPr lvl="5" algn="ctr">
              <a:lnSpc>
                <a:spcPct val="130000"/>
              </a:lnSpc>
              <a:spcBef>
                <a:spcPts val="0"/>
              </a:spcBef>
              <a:spcAft>
                <a:spcPts val="0"/>
              </a:spcAft>
              <a:buNone/>
              <a:defRPr sz="2700"/>
            </a:lvl6pPr>
            <a:lvl7pPr lvl="6" algn="ctr">
              <a:lnSpc>
                <a:spcPct val="130000"/>
              </a:lnSpc>
              <a:spcBef>
                <a:spcPts val="0"/>
              </a:spcBef>
              <a:spcAft>
                <a:spcPts val="0"/>
              </a:spcAft>
              <a:buNone/>
              <a:defRPr sz="2700"/>
            </a:lvl7pPr>
            <a:lvl8pPr lvl="7" algn="ctr">
              <a:lnSpc>
                <a:spcPct val="130000"/>
              </a:lnSpc>
              <a:spcBef>
                <a:spcPts val="0"/>
              </a:spcBef>
              <a:spcAft>
                <a:spcPts val="0"/>
              </a:spcAft>
              <a:buNone/>
              <a:defRPr sz="2700"/>
            </a:lvl8pPr>
            <a:lvl9pPr lvl="8" algn="ctr">
              <a:lnSpc>
                <a:spcPct val="130000"/>
              </a:lnSpc>
              <a:spcBef>
                <a:spcPts val="0"/>
              </a:spcBef>
              <a:spcAft>
                <a:spcPts val="0"/>
              </a:spcAft>
              <a:buNone/>
              <a:defRPr sz="2700"/>
            </a:lvl9pPr>
          </a:lstStyle>
          <a:p/>
        </p:txBody>
      </p:sp>
      <p:sp>
        <p:nvSpPr>
          <p:cNvPr id="2019" name="Google Shape;2019;p110"/>
          <p:cNvSpPr txBox="1"/>
          <p:nvPr>
            <p:ph idx="3" type="subTitle"/>
          </p:nvPr>
        </p:nvSpPr>
        <p:spPr>
          <a:xfrm>
            <a:off x="885125" y="1653550"/>
            <a:ext cx="10422000" cy="291900"/>
          </a:xfrm>
          <a:prstGeom prst="rect">
            <a:avLst/>
          </a:prstGeom>
        </p:spPr>
        <p:txBody>
          <a:bodyPr anchorCtr="0" anchor="t" bIns="0" lIns="0" spcFirstLastPara="1" rIns="0" wrap="square" tIns="0">
            <a:noAutofit/>
          </a:bodyPr>
          <a:lstStyle>
            <a:lvl1pPr lvl="0" algn="ctr">
              <a:spcBef>
                <a:spcPts val="0"/>
              </a:spcBef>
              <a:spcAft>
                <a:spcPts val="0"/>
              </a:spcAft>
              <a:buNone/>
              <a:defRPr sz="1900">
                <a:solidFill>
                  <a:schemeClr val="accent1"/>
                </a:solidFill>
              </a:defRPr>
            </a:lvl1pPr>
            <a:lvl2pPr lvl="1" algn="ctr">
              <a:spcBef>
                <a:spcPts val="500"/>
              </a:spcBef>
              <a:spcAft>
                <a:spcPts val="0"/>
              </a:spcAft>
              <a:buNone/>
              <a:defRPr sz="1900">
                <a:solidFill>
                  <a:schemeClr val="accent1"/>
                </a:solidFill>
              </a:defRPr>
            </a:lvl2pPr>
            <a:lvl3pPr lvl="2" algn="ctr">
              <a:spcBef>
                <a:spcPts val="500"/>
              </a:spcBef>
              <a:spcAft>
                <a:spcPts val="0"/>
              </a:spcAft>
              <a:buNone/>
              <a:defRPr sz="1900">
                <a:solidFill>
                  <a:schemeClr val="accent1"/>
                </a:solidFill>
              </a:defRPr>
            </a:lvl3pPr>
            <a:lvl4pPr lvl="3" algn="ctr">
              <a:spcBef>
                <a:spcPts val="500"/>
              </a:spcBef>
              <a:spcAft>
                <a:spcPts val="0"/>
              </a:spcAft>
              <a:buNone/>
              <a:defRPr sz="1900">
                <a:solidFill>
                  <a:schemeClr val="accent1"/>
                </a:solidFill>
              </a:defRPr>
            </a:lvl4pPr>
            <a:lvl5pPr lvl="4" algn="ctr">
              <a:spcBef>
                <a:spcPts val="500"/>
              </a:spcBef>
              <a:spcAft>
                <a:spcPts val="0"/>
              </a:spcAft>
              <a:buNone/>
              <a:defRPr sz="1900">
                <a:solidFill>
                  <a:schemeClr val="accent1"/>
                </a:solidFill>
              </a:defRPr>
            </a:lvl5pPr>
            <a:lvl6pPr lvl="5" algn="ctr">
              <a:spcBef>
                <a:spcPts val="500"/>
              </a:spcBef>
              <a:spcAft>
                <a:spcPts val="0"/>
              </a:spcAft>
              <a:buNone/>
              <a:defRPr sz="1900">
                <a:solidFill>
                  <a:schemeClr val="accent1"/>
                </a:solidFill>
              </a:defRPr>
            </a:lvl6pPr>
            <a:lvl7pPr lvl="6" algn="ctr">
              <a:spcBef>
                <a:spcPts val="500"/>
              </a:spcBef>
              <a:spcAft>
                <a:spcPts val="0"/>
              </a:spcAft>
              <a:buNone/>
              <a:defRPr sz="1900">
                <a:solidFill>
                  <a:schemeClr val="accent1"/>
                </a:solidFill>
              </a:defRPr>
            </a:lvl7pPr>
            <a:lvl8pPr lvl="7" algn="ctr">
              <a:spcBef>
                <a:spcPts val="500"/>
              </a:spcBef>
              <a:spcAft>
                <a:spcPts val="0"/>
              </a:spcAft>
              <a:buNone/>
              <a:defRPr sz="1900">
                <a:solidFill>
                  <a:schemeClr val="accent1"/>
                </a:solidFill>
              </a:defRPr>
            </a:lvl8pPr>
            <a:lvl9pPr lvl="8" algn="ctr">
              <a:spcBef>
                <a:spcPts val="500"/>
              </a:spcBef>
              <a:spcAft>
                <a:spcPts val="500"/>
              </a:spcAft>
              <a:buNone/>
              <a:defRPr sz="1900">
                <a:solidFill>
                  <a:schemeClr val="accent1"/>
                </a:solidFill>
              </a:defRPr>
            </a:lvl9pPr>
          </a:lstStyle>
          <a:p/>
        </p:txBody>
      </p:sp>
      <p:pic>
        <p:nvPicPr>
          <p:cNvPr id="2020" name="Google Shape;2020;p110"/>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2021" name="Google Shape;2021;p110"/>
          <p:cNvSpPr txBox="1"/>
          <p:nvPr>
            <p:ph idx="4" type="subTitle"/>
          </p:nvPr>
        </p:nvSpPr>
        <p:spPr>
          <a:xfrm>
            <a:off x="1951850" y="6169550"/>
            <a:ext cx="8002500" cy="560100"/>
          </a:xfrm>
          <a:prstGeom prst="rect">
            <a:avLst/>
          </a:prstGeom>
        </p:spPr>
        <p:txBody>
          <a:bodyPr anchorCtr="0" anchor="b" bIns="0" lIns="0" spcFirstLastPara="1" rIns="0" wrap="square" tIns="0">
            <a:noAutofit/>
          </a:bodyPr>
          <a:lstStyle>
            <a:lvl1pPr lvl="0">
              <a:lnSpc>
                <a:spcPct val="115000"/>
              </a:lnSpc>
              <a:spcBef>
                <a:spcPts val="0"/>
              </a:spcBef>
              <a:spcAft>
                <a:spcPts val="0"/>
              </a:spcAft>
              <a:buNone/>
              <a:defRPr sz="800">
                <a:solidFill>
                  <a:schemeClr val="dk1"/>
                </a:solidFill>
              </a:defRPr>
            </a:lvl1pPr>
            <a:lvl2pPr lvl="1">
              <a:lnSpc>
                <a:spcPct val="115000"/>
              </a:lnSpc>
              <a:spcBef>
                <a:spcPts val="0"/>
              </a:spcBef>
              <a:spcAft>
                <a:spcPts val="0"/>
              </a:spcAft>
              <a:buNone/>
              <a:defRPr sz="800">
                <a:solidFill>
                  <a:schemeClr val="dk1"/>
                </a:solidFill>
              </a:defRPr>
            </a:lvl2pPr>
            <a:lvl3pPr lvl="2">
              <a:lnSpc>
                <a:spcPct val="115000"/>
              </a:lnSpc>
              <a:spcBef>
                <a:spcPts val="0"/>
              </a:spcBef>
              <a:spcAft>
                <a:spcPts val="0"/>
              </a:spcAft>
              <a:buNone/>
              <a:defRPr sz="800">
                <a:solidFill>
                  <a:schemeClr val="dk1"/>
                </a:solidFill>
              </a:defRPr>
            </a:lvl3pPr>
            <a:lvl4pPr lvl="3">
              <a:lnSpc>
                <a:spcPct val="115000"/>
              </a:lnSpc>
              <a:spcBef>
                <a:spcPts val="0"/>
              </a:spcBef>
              <a:spcAft>
                <a:spcPts val="0"/>
              </a:spcAft>
              <a:buNone/>
              <a:defRPr sz="800">
                <a:solidFill>
                  <a:schemeClr val="dk1"/>
                </a:solidFill>
              </a:defRPr>
            </a:lvl4pPr>
            <a:lvl5pPr lvl="4">
              <a:lnSpc>
                <a:spcPct val="115000"/>
              </a:lnSpc>
              <a:spcBef>
                <a:spcPts val="0"/>
              </a:spcBef>
              <a:spcAft>
                <a:spcPts val="0"/>
              </a:spcAft>
              <a:buNone/>
              <a:defRPr sz="800">
                <a:solidFill>
                  <a:schemeClr val="dk1"/>
                </a:solidFill>
              </a:defRPr>
            </a:lvl5pPr>
            <a:lvl6pPr lvl="5">
              <a:lnSpc>
                <a:spcPct val="115000"/>
              </a:lnSpc>
              <a:spcBef>
                <a:spcPts val="0"/>
              </a:spcBef>
              <a:spcAft>
                <a:spcPts val="0"/>
              </a:spcAft>
              <a:buNone/>
              <a:defRPr sz="800">
                <a:solidFill>
                  <a:schemeClr val="dk1"/>
                </a:solidFill>
              </a:defRPr>
            </a:lvl6pPr>
            <a:lvl7pPr lvl="6">
              <a:lnSpc>
                <a:spcPct val="115000"/>
              </a:lnSpc>
              <a:spcBef>
                <a:spcPts val="0"/>
              </a:spcBef>
              <a:spcAft>
                <a:spcPts val="0"/>
              </a:spcAft>
              <a:buNone/>
              <a:defRPr sz="800">
                <a:solidFill>
                  <a:schemeClr val="dk1"/>
                </a:solidFill>
              </a:defRPr>
            </a:lvl7pPr>
            <a:lvl8pPr lvl="7">
              <a:lnSpc>
                <a:spcPct val="115000"/>
              </a:lnSpc>
              <a:spcBef>
                <a:spcPts val="0"/>
              </a:spcBef>
              <a:spcAft>
                <a:spcPts val="0"/>
              </a:spcAft>
              <a:buNone/>
              <a:defRPr sz="800">
                <a:solidFill>
                  <a:schemeClr val="dk1"/>
                </a:solidFill>
              </a:defRPr>
            </a:lvl8pPr>
            <a:lvl9pPr lvl="8">
              <a:lnSpc>
                <a:spcPct val="115000"/>
              </a:lnSpc>
              <a:spcBef>
                <a:spcPts val="0"/>
              </a:spcBef>
              <a:spcAft>
                <a:spcPts val="0"/>
              </a:spcAft>
              <a:buNone/>
              <a:defRPr sz="800">
                <a:solidFill>
                  <a:schemeClr val="dk1"/>
                </a:solidFill>
              </a:defRPr>
            </a:lvl9pPr>
          </a:lstStyle>
          <a:p/>
        </p:txBody>
      </p:sp>
      <p:pic>
        <p:nvPicPr>
          <p:cNvPr id="2022" name="Google Shape;2022;p110"/>
          <p:cNvPicPr preferRelativeResize="0"/>
          <p:nvPr/>
        </p:nvPicPr>
        <p:blipFill>
          <a:blip r:embed="rId3">
            <a:alphaModFix/>
          </a:blip>
          <a:stretch>
            <a:fillRect/>
          </a:stretch>
        </p:blipFill>
        <p:spPr>
          <a:xfrm>
            <a:off x="764350" y="6271000"/>
            <a:ext cx="851876" cy="355150"/>
          </a:xfrm>
          <a:prstGeom prst="rect">
            <a:avLst/>
          </a:prstGeom>
          <a:noFill/>
          <a:ln>
            <a:noFill/>
          </a:ln>
        </p:spPr>
      </p:pic>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large text">
  <p:cSld name="CUSTOM_4_2_1">
    <p:spTree>
      <p:nvGrpSpPr>
        <p:cNvPr id="2023" name="Shape 2023"/>
        <p:cNvGrpSpPr/>
        <p:nvPr/>
      </p:nvGrpSpPr>
      <p:grpSpPr>
        <a:xfrm>
          <a:off x="0" y="0"/>
          <a:ext cx="0" cy="0"/>
          <a:chOff x="0" y="0"/>
          <a:chExt cx="0" cy="0"/>
        </a:xfrm>
      </p:grpSpPr>
      <p:sp>
        <p:nvSpPr>
          <p:cNvPr id="2024" name="Google Shape;2024;p111"/>
          <p:cNvSpPr txBox="1"/>
          <p:nvPr>
            <p:ph type="title"/>
          </p:nvPr>
        </p:nvSpPr>
        <p:spPr>
          <a:xfrm>
            <a:off x="3280375" y="1653075"/>
            <a:ext cx="7430700" cy="3932100"/>
          </a:xfrm>
          <a:prstGeom prst="rect">
            <a:avLst/>
          </a:prstGeom>
        </p:spPr>
        <p:txBody>
          <a:bodyPr anchorCtr="0" anchor="ctr" bIns="0" lIns="0" spcFirstLastPara="1" rIns="0" wrap="square" tIns="0">
            <a:noAutofit/>
          </a:bodyPr>
          <a:lstStyle>
            <a:lvl1pPr lvl="0">
              <a:lnSpc>
                <a:spcPct val="115000"/>
              </a:lnSpc>
              <a:spcBef>
                <a:spcPts val="0"/>
              </a:spcBef>
              <a:spcAft>
                <a:spcPts val="0"/>
              </a:spcAft>
              <a:buNone/>
              <a:defRPr sz="2800">
                <a:solidFill>
                  <a:schemeClr val="accent1"/>
                </a:solidFill>
              </a:defRPr>
            </a:lvl1pPr>
            <a:lvl2pPr lvl="1">
              <a:lnSpc>
                <a:spcPct val="115000"/>
              </a:lnSpc>
              <a:spcBef>
                <a:spcPts val="0"/>
              </a:spcBef>
              <a:spcAft>
                <a:spcPts val="0"/>
              </a:spcAft>
              <a:buNone/>
              <a:defRPr sz="2700">
                <a:solidFill>
                  <a:schemeClr val="accent1"/>
                </a:solidFill>
                <a:latin typeface="Red Hat Text"/>
                <a:ea typeface="Red Hat Text"/>
                <a:cs typeface="Red Hat Text"/>
                <a:sym typeface="Red Hat Text"/>
              </a:defRPr>
            </a:lvl2pPr>
            <a:lvl3pPr lvl="2">
              <a:lnSpc>
                <a:spcPct val="115000"/>
              </a:lnSpc>
              <a:spcBef>
                <a:spcPts val="0"/>
              </a:spcBef>
              <a:spcAft>
                <a:spcPts val="0"/>
              </a:spcAft>
              <a:buNone/>
              <a:defRPr sz="2700">
                <a:solidFill>
                  <a:schemeClr val="accent1"/>
                </a:solidFill>
                <a:latin typeface="Red Hat Text"/>
                <a:ea typeface="Red Hat Text"/>
                <a:cs typeface="Red Hat Text"/>
                <a:sym typeface="Red Hat Text"/>
              </a:defRPr>
            </a:lvl3pPr>
            <a:lvl4pPr lvl="3">
              <a:lnSpc>
                <a:spcPct val="115000"/>
              </a:lnSpc>
              <a:spcBef>
                <a:spcPts val="0"/>
              </a:spcBef>
              <a:spcAft>
                <a:spcPts val="0"/>
              </a:spcAft>
              <a:buNone/>
              <a:defRPr sz="2700">
                <a:solidFill>
                  <a:schemeClr val="accent1"/>
                </a:solidFill>
                <a:latin typeface="Red Hat Text"/>
                <a:ea typeface="Red Hat Text"/>
                <a:cs typeface="Red Hat Text"/>
                <a:sym typeface="Red Hat Text"/>
              </a:defRPr>
            </a:lvl4pPr>
            <a:lvl5pPr lvl="4">
              <a:lnSpc>
                <a:spcPct val="115000"/>
              </a:lnSpc>
              <a:spcBef>
                <a:spcPts val="0"/>
              </a:spcBef>
              <a:spcAft>
                <a:spcPts val="0"/>
              </a:spcAft>
              <a:buNone/>
              <a:defRPr sz="2700">
                <a:solidFill>
                  <a:schemeClr val="accent1"/>
                </a:solidFill>
                <a:latin typeface="Red Hat Text"/>
                <a:ea typeface="Red Hat Text"/>
                <a:cs typeface="Red Hat Text"/>
                <a:sym typeface="Red Hat Text"/>
              </a:defRPr>
            </a:lvl5pPr>
            <a:lvl6pPr lvl="5">
              <a:lnSpc>
                <a:spcPct val="115000"/>
              </a:lnSpc>
              <a:spcBef>
                <a:spcPts val="0"/>
              </a:spcBef>
              <a:spcAft>
                <a:spcPts val="0"/>
              </a:spcAft>
              <a:buNone/>
              <a:defRPr sz="2700">
                <a:solidFill>
                  <a:schemeClr val="accent1"/>
                </a:solidFill>
                <a:latin typeface="Red Hat Text"/>
                <a:ea typeface="Red Hat Text"/>
                <a:cs typeface="Red Hat Text"/>
                <a:sym typeface="Red Hat Text"/>
              </a:defRPr>
            </a:lvl6pPr>
            <a:lvl7pPr lvl="6">
              <a:lnSpc>
                <a:spcPct val="115000"/>
              </a:lnSpc>
              <a:spcBef>
                <a:spcPts val="0"/>
              </a:spcBef>
              <a:spcAft>
                <a:spcPts val="0"/>
              </a:spcAft>
              <a:buNone/>
              <a:defRPr sz="2700">
                <a:solidFill>
                  <a:schemeClr val="accent1"/>
                </a:solidFill>
                <a:latin typeface="Red Hat Text"/>
                <a:ea typeface="Red Hat Text"/>
                <a:cs typeface="Red Hat Text"/>
                <a:sym typeface="Red Hat Text"/>
              </a:defRPr>
            </a:lvl7pPr>
            <a:lvl8pPr lvl="7">
              <a:lnSpc>
                <a:spcPct val="115000"/>
              </a:lnSpc>
              <a:spcBef>
                <a:spcPts val="0"/>
              </a:spcBef>
              <a:spcAft>
                <a:spcPts val="0"/>
              </a:spcAft>
              <a:buNone/>
              <a:defRPr sz="2700">
                <a:solidFill>
                  <a:schemeClr val="accent1"/>
                </a:solidFill>
                <a:latin typeface="Red Hat Text"/>
                <a:ea typeface="Red Hat Text"/>
                <a:cs typeface="Red Hat Text"/>
                <a:sym typeface="Red Hat Text"/>
              </a:defRPr>
            </a:lvl8pPr>
            <a:lvl9pPr lvl="8">
              <a:lnSpc>
                <a:spcPct val="115000"/>
              </a:lnSpc>
              <a:spcBef>
                <a:spcPts val="0"/>
              </a:spcBef>
              <a:spcAft>
                <a:spcPts val="0"/>
              </a:spcAft>
              <a:buNone/>
              <a:defRPr sz="2700">
                <a:solidFill>
                  <a:schemeClr val="accent1"/>
                </a:solidFill>
                <a:latin typeface="Red Hat Text"/>
                <a:ea typeface="Red Hat Text"/>
                <a:cs typeface="Red Hat Text"/>
                <a:sym typeface="Red Hat Text"/>
              </a:defRPr>
            </a:lvl9pPr>
          </a:lstStyle>
          <a:p/>
        </p:txBody>
      </p:sp>
      <p:sp>
        <p:nvSpPr>
          <p:cNvPr id="2025" name="Google Shape;2025;p111"/>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2pPr>
            <a:lvl3pPr lvl="2">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3pPr>
            <a:lvl4pPr lvl="3">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4pPr>
            <a:lvl5pPr lvl="4">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5pPr>
            <a:lvl6pPr lvl="5">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6pPr>
            <a:lvl7pPr lvl="6">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7pPr>
            <a:lvl8pPr lvl="7">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8pPr>
            <a:lvl9pPr lvl="8">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9pPr>
          </a:lstStyle>
          <a:p/>
        </p:txBody>
      </p:sp>
      <p:cxnSp>
        <p:nvCxnSpPr>
          <p:cNvPr id="2026" name="Google Shape;2026;p111"/>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2027" name="Google Shape;2027;p111"/>
          <p:cNvCxnSpPr/>
          <p:nvPr/>
        </p:nvCxnSpPr>
        <p:spPr>
          <a:xfrm rot="10800000">
            <a:off x="447767" y="6401700"/>
            <a:ext cx="0" cy="456300"/>
          </a:xfrm>
          <a:prstGeom prst="straightConnector1">
            <a:avLst/>
          </a:prstGeom>
          <a:noFill/>
          <a:ln cap="flat" cmpd="sng" w="9525">
            <a:solidFill>
              <a:schemeClr val="accent1"/>
            </a:solidFill>
            <a:prstDash val="solid"/>
            <a:round/>
            <a:headEnd len="med" w="med" type="none"/>
            <a:tailEnd len="med" w="med" type="none"/>
          </a:ln>
        </p:spPr>
      </p:cxnSp>
      <p:sp>
        <p:nvSpPr>
          <p:cNvPr id="2028" name="Google Shape;2028;p111"/>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2029" name="Google Shape;2029;p111"/>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2030" name="Google Shape;2030;p111"/>
          <p:cNvSpPr txBox="1"/>
          <p:nvPr>
            <p:ph idx="2" type="subTitle"/>
          </p:nvPr>
        </p:nvSpPr>
        <p:spPr>
          <a:xfrm>
            <a:off x="1951850" y="6169550"/>
            <a:ext cx="8002500" cy="560100"/>
          </a:xfrm>
          <a:prstGeom prst="rect">
            <a:avLst/>
          </a:prstGeom>
        </p:spPr>
        <p:txBody>
          <a:bodyPr anchorCtr="0" anchor="b" bIns="0" lIns="0" spcFirstLastPara="1" rIns="0" wrap="square" tIns="0">
            <a:noAutofit/>
          </a:bodyPr>
          <a:lstStyle>
            <a:lvl1pPr lvl="0">
              <a:lnSpc>
                <a:spcPct val="115000"/>
              </a:lnSpc>
              <a:spcBef>
                <a:spcPts val="0"/>
              </a:spcBef>
              <a:spcAft>
                <a:spcPts val="0"/>
              </a:spcAft>
              <a:buNone/>
              <a:defRPr sz="800">
                <a:solidFill>
                  <a:schemeClr val="dk1"/>
                </a:solidFill>
              </a:defRPr>
            </a:lvl1pPr>
            <a:lvl2pPr lvl="1">
              <a:lnSpc>
                <a:spcPct val="115000"/>
              </a:lnSpc>
              <a:spcBef>
                <a:spcPts val="0"/>
              </a:spcBef>
              <a:spcAft>
                <a:spcPts val="0"/>
              </a:spcAft>
              <a:buNone/>
              <a:defRPr sz="800">
                <a:solidFill>
                  <a:schemeClr val="dk1"/>
                </a:solidFill>
              </a:defRPr>
            </a:lvl2pPr>
            <a:lvl3pPr lvl="2">
              <a:lnSpc>
                <a:spcPct val="115000"/>
              </a:lnSpc>
              <a:spcBef>
                <a:spcPts val="0"/>
              </a:spcBef>
              <a:spcAft>
                <a:spcPts val="0"/>
              </a:spcAft>
              <a:buNone/>
              <a:defRPr sz="800">
                <a:solidFill>
                  <a:schemeClr val="dk1"/>
                </a:solidFill>
              </a:defRPr>
            </a:lvl3pPr>
            <a:lvl4pPr lvl="3">
              <a:lnSpc>
                <a:spcPct val="115000"/>
              </a:lnSpc>
              <a:spcBef>
                <a:spcPts val="0"/>
              </a:spcBef>
              <a:spcAft>
                <a:spcPts val="0"/>
              </a:spcAft>
              <a:buNone/>
              <a:defRPr sz="800">
                <a:solidFill>
                  <a:schemeClr val="dk1"/>
                </a:solidFill>
              </a:defRPr>
            </a:lvl4pPr>
            <a:lvl5pPr lvl="4">
              <a:lnSpc>
                <a:spcPct val="115000"/>
              </a:lnSpc>
              <a:spcBef>
                <a:spcPts val="0"/>
              </a:spcBef>
              <a:spcAft>
                <a:spcPts val="0"/>
              </a:spcAft>
              <a:buNone/>
              <a:defRPr sz="800">
                <a:solidFill>
                  <a:schemeClr val="dk1"/>
                </a:solidFill>
              </a:defRPr>
            </a:lvl5pPr>
            <a:lvl6pPr lvl="5">
              <a:lnSpc>
                <a:spcPct val="115000"/>
              </a:lnSpc>
              <a:spcBef>
                <a:spcPts val="0"/>
              </a:spcBef>
              <a:spcAft>
                <a:spcPts val="0"/>
              </a:spcAft>
              <a:buNone/>
              <a:defRPr sz="800">
                <a:solidFill>
                  <a:schemeClr val="dk1"/>
                </a:solidFill>
              </a:defRPr>
            </a:lvl6pPr>
            <a:lvl7pPr lvl="6">
              <a:lnSpc>
                <a:spcPct val="115000"/>
              </a:lnSpc>
              <a:spcBef>
                <a:spcPts val="0"/>
              </a:spcBef>
              <a:spcAft>
                <a:spcPts val="0"/>
              </a:spcAft>
              <a:buNone/>
              <a:defRPr sz="800">
                <a:solidFill>
                  <a:schemeClr val="dk1"/>
                </a:solidFill>
              </a:defRPr>
            </a:lvl7pPr>
            <a:lvl8pPr lvl="7">
              <a:lnSpc>
                <a:spcPct val="115000"/>
              </a:lnSpc>
              <a:spcBef>
                <a:spcPts val="0"/>
              </a:spcBef>
              <a:spcAft>
                <a:spcPts val="0"/>
              </a:spcAft>
              <a:buNone/>
              <a:defRPr sz="800">
                <a:solidFill>
                  <a:schemeClr val="dk1"/>
                </a:solidFill>
              </a:defRPr>
            </a:lvl8pPr>
            <a:lvl9pPr lvl="8">
              <a:lnSpc>
                <a:spcPct val="115000"/>
              </a:lnSpc>
              <a:spcBef>
                <a:spcPts val="0"/>
              </a:spcBef>
              <a:spcAft>
                <a:spcPts val="0"/>
              </a:spcAft>
              <a:buNone/>
              <a:defRPr sz="800">
                <a:solidFill>
                  <a:schemeClr val="dk1"/>
                </a:solidFill>
              </a:defRPr>
            </a:lvl9pPr>
          </a:lstStyle>
          <a:p/>
        </p:txBody>
      </p:sp>
      <p:pic>
        <p:nvPicPr>
          <p:cNvPr id="2031" name="Google Shape;2031;p111"/>
          <p:cNvPicPr preferRelativeResize="0"/>
          <p:nvPr/>
        </p:nvPicPr>
        <p:blipFill>
          <a:blip r:embed="rId3">
            <a:alphaModFix/>
          </a:blip>
          <a:stretch>
            <a:fillRect/>
          </a:stretch>
        </p:blipFill>
        <p:spPr>
          <a:xfrm>
            <a:off x="764350" y="6271000"/>
            <a:ext cx="851876" cy="355150"/>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2 divider C">
  <p:cSld name="CUSTOM_2_1_1">
    <p:bg>
      <p:bgPr>
        <a:blipFill>
          <a:blip r:embed="rId2">
            <a:alphaModFix/>
          </a:blip>
          <a:stretch>
            <a:fillRect/>
          </a:stretch>
        </a:blipFill>
      </p:bgPr>
    </p:bg>
    <p:spTree>
      <p:nvGrpSpPr>
        <p:cNvPr id="132" name="Shape 132"/>
        <p:cNvGrpSpPr/>
        <p:nvPr/>
      </p:nvGrpSpPr>
      <p:grpSpPr>
        <a:xfrm>
          <a:off x="0" y="0"/>
          <a:ext cx="0" cy="0"/>
          <a:chOff x="0" y="0"/>
          <a:chExt cx="0" cy="0"/>
        </a:xfrm>
      </p:grpSpPr>
      <p:sp>
        <p:nvSpPr>
          <p:cNvPr id="133" name="Google Shape;133;p12"/>
          <p:cNvSpPr txBox="1"/>
          <p:nvPr>
            <p:ph type="title"/>
          </p:nvPr>
        </p:nvSpPr>
        <p:spPr>
          <a:xfrm>
            <a:off x="447775" y="1084561"/>
            <a:ext cx="6825000" cy="2105100"/>
          </a:xfrm>
          <a:prstGeom prst="rect">
            <a:avLst/>
          </a:prstGeom>
        </p:spPr>
        <p:txBody>
          <a:bodyPr anchorCtr="0" anchor="t" bIns="91425" lIns="438900" spcFirstLastPara="1" rIns="91425" wrap="square" tIns="91425">
            <a:noAutofit/>
          </a:bodyPr>
          <a:lstStyle>
            <a:lvl1pPr lvl="0" rtl="0">
              <a:spcBef>
                <a:spcPts val="0"/>
              </a:spcBef>
              <a:spcAft>
                <a:spcPts val="0"/>
              </a:spcAft>
              <a:buNone/>
              <a:defRPr sz="4800">
                <a:solidFill>
                  <a:srgbClr val="8B5CF6"/>
                </a:solidFill>
                <a:latin typeface="Red Hat Display Medium"/>
                <a:ea typeface="Red Hat Display Medium"/>
                <a:cs typeface="Red Hat Display Medium"/>
                <a:sym typeface="Red Hat Display Medium"/>
              </a:defRPr>
            </a:lvl1pPr>
            <a:lvl2pPr lvl="1" rtl="0">
              <a:spcBef>
                <a:spcPts val="0"/>
              </a:spcBef>
              <a:spcAft>
                <a:spcPts val="0"/>
              </a:spcAft>
              <a:buNone/>
              <a:defRPr sz="6000">
                <a:solidFill>
                  <a:srgbClr val="8B5CF6"/>
                </a:solidFill>
                <a:latin typeface="Red Hat Display Medium"/>
                <a:ea typeface="Red Hat Display Medium"/>
                <a:cs typeface="Red Hat Display Medium"/>
                <a:sym typeface="Red Hat Display Medium"/>
              </a:defRPr>
            </a:lvl2pPr>
            <a:lvl3pPr lvl="2" rtl="0">
              <a:spcBef>
                <a:spcPts val="0"/>
              </a:spcBef>
              <a:spcAft>
                <a:spcPts val="0"/>
              </a:spcAft>
              <a:buNone/>
              <a:defRPr sz="6000">
                <a:solidFill>
                  <a:srgbClr val="8B5CF6"/>
                </a:solidFill>
                <a:latin typeface="Red Hat Display Medium"/>
                <a:ea typeface="Red Hat Display Medium"/>
                <a:cs typeface="Red Hat Display Medium"/>
                <a:sym typeface="Red Hat Display Medium"/>
              </a:defRPr>
            </a:lvl3pPr>
            <a:lvl4pPr lvl="3" rtl="0">
              <a:spcBef>
                <a:spcPts val="0"/>
              </a:spcBef>
              <a:spcAft>
                <a:spcPts val="0"/>
              </a:spcAft>
              <a:buNone/>
              <a:defRPr sz="6000">
                <a:solidFill>
                  <a:srgbClr val="8B5CF6"/>
                </a:solidFill>
                <a:latin typeface="Red Hat Display Medium"/>
                <a:ea typeface="Red Hat Display Medium"/>
                <a:cs typeface="Red Hat Display Medium"/>
                <a:sym typeface="Red Hat Display Medium"/>
              </a:defRPr>
            </a:lvl4pPr>
            <a:lvl5pPr lvl="4" rtl="0">
              <a:spcBef>
                <a:spcPts val="0"/>
              </a:spcBef>
              <a:spcAft>
                <a:spcPts val="0"/>
              </a:spcAft>
              <a:buNone/>
              <a:defRPr sz="6000">
                <a:solidFill>
                  <a:srgbClr val="8B5CF6"/>
                </a:solidFill>
                <a:latin typeface="Red Hat Display Medium"/>
                <a:ea typeface="Red Hat Display Medium"/>
                <a:cs typeface="Red Hat Display Medium"/>
                <a:sym typeface="Red Hat Display Medium"/>
              </a:defRPr>
            </a:lvl5pPr>
            <a:lvl6pPr lvl="5" rtl="0">
              <a:spcBef>
                <a:spcPts val="0"/>
              </a:spcBef>
              <a:spcAft>
                <a:spcPts val="0"/>
              </a:spcAft>
              <a:buNone/>
              <a:defRPr sz="6000">
                <a:solidFill>
                  <a:srgbClr val="8B5CF6"/>
                </a:solidFill>
                <a:latin typeface="Red Hat Display Medium"/>
                <a:ea typeface="Red Hat Display Medium"/>
                <a:cs typeface="Red Hat Display Medium"/>
                <a:sym typeface="Red Hat Display Medium"/>
              </a:defRPr>
            </a:lvl6pPr>
            <a:lvl7pPr lvl="6" rtl="0">
              <a:spcBef>
                <a:spcPts val="0"/>
              </a:spcBef>
              <a:spcAft>
                <a:spcPts val="0"/>
              </a:spcAft>
              <a:buNone/>
              <a:defRPr sz="6000">
                <a:solidFill>
                  <a:srgbClr val="8B5CF6"/>
                </a:solidFill>
                <a:latin typeface="Red Hat Display Medium"/>
                <a:ea typeface="Red Hat Display Medium"/>
                <a:cs typeface="Red Hat Display Medium"/>
                <a:sym typeface="Red Hat Display Medium"/>
              </a:defRPr>
            </a:lvl7pPr>
            <a:lvl8pPr lvl="7" rtl="0">
              <a:spcBef>
                <a:spcPts val="0"/>
              </a:spcBef>
              <a:spcAft>
                <a:spcPts val="0"/>
              </a:spcAft>
              <a:buNone/>
              <a:defRPr sz="6000">
                <a:solidFill>
                  <a:srgbClr val="8B5CF6"/>
                </a:solidFill>
                <a:latin typeface="Red Hat Display Medium"/>
                <a:ea typeface="Red Hat Display Medium"/>
                <a:cs typeface="Red Hat Display Medium"/>
                <a:sym typeface="Red Hat Display Medium"/>
              </a:defRPr>
            </a:lvl8pPr>
            <a:lvl9pPr lvl="8" rtl="0">
              <a:spcBef>
                <a:spcPts val="0"/>
              </a:spcBef>
              <a:spcAft>
                <a:spcPts val="0"/>
              </a:spcAft>
              <a:buNone/>
              <a:defRPr sz="6000">
                <a:solidFill>
                  <a:srgbClr val="8B5CF6"/>
                </a:solidFill>
                <a:latin typeface="Red Hat Display Medium"/>
                <a:ea typeface="Red Hat Display Medium"/>
                <a:cs typeface="Red Hat Display Medium"/>
                <a:sym typeface="Red Hat Display Medium"/>
              </a:defRPr>
            </a:lvl9pPr>
          </a:lstStyle>
          <a:p/>
        </p:txBody>
      </p:sp>
      <p:cxnSp>
        <p:nvCxnSpPr>
          <p:cNvPr id="134" name="Google Shape;134;p12"/>
          <p:cNvCxnSpPr/>
          <p:nvPr/>
        </p:nvCxnSpPr>
        <p:spPr>
          <a:xfrm rot="10800000">
            <a:off x="447767" y="6401400"/>
            <a:ext cx="0" cy="456600"/>
          </a:xfrm>
          <a:prstGeom prst="straightConnector1">
            <a:avLst/>
          </a:prstGeom>
          <a:noFill/>
          <a:ln cap="flat" cmpd="sng" w="9525">
            <a:solidFill>
              <a:srgbClr val="8B5CF6"/>
            </a:solidFill>
            <a:prstDash val="solid"/>
            <a:round/>
            <a:headEnd len="med" w="med" type="none"/>
            <a:tailEnd len="med" w="med" type="none"/>
          </a:ln>
        </p:spPr>
      </p:cxnSp>
      <p:cxnSp>
        <p:nvCxnSpPr>
          <p:cNvPr id="135" name="Google Shape;135;p12"/>
          <p:cNvCxnSpPr/>
          <p:nvPr/>
        </p:nvCxnSpPr>
        <p:spPr>
          <a:xfrm rot="10800000">
            <a:off x="447775" y="100"/>
            <a:ext cx="0" cy="886500"/>
          </a:xfrm>
          <a:prstGeom prst="straightConnector1">
            <a:avLst/>
          </a:prstGeom>
          <a:noFill/>
          <a:ln cap="flat" cmpd="sng" w="9525">
            <a:solidFill>
              <a:srgbClr val="8B5CF6"/>
            </a:solidFill>
            <a:prstDash val="solid"/>
            <a:round/>
            <a:headEnd len="med" w="med" type="none"/>
            <a:tailEnd len="med" w="med" type="none"/>
          </a:ln>
        </p:spPr>
      </p:cxnSp>
      <p:sp>
        <p:nvSpPr>
          <p:cNvPr id="136" name="Google Shape;136;p12"/>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8B5CF6"/>
              </a:buClr>
              <a:buSzPts val="1000"/>
              <a:buFont typeface="Red Hat Display Medium"/>
              <a:buNone/>
              <a:defRPr sz="1000">
                <a:solidFill>
                  <a:srgbClr val="8B5CF6"/>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rgbClr val="8B5CF6"/>
              </a:buClr>
              <a:buSzPts val="1000"/>
              <a:buFont typeface="Red Hat Text Medium"/>
              <a:buNone/>
              <a:defRPr sz="1000">
                <a:solidFill>
                  <a:srgbClr val="8B5CF6"/>
                </a:solidFill>
                <a:latin typeface="Red Hat Text Medium"/>
                <a:ea typeface="Red Hat Text Medium"/>
                <a:cs typeface="Red Hat Text Medium"/>
                <a:sym typeface="Red Hat Text Medium"/>
              </a:defRPr>
            </a:lvl2pPr>
            <a:lvl3pPr lvl="2" rtl="0">
              <a:lnSpc>
                <a:spcPct val="100000"/>
              </a:lnSpc>
              <a:spcBef>
                <a:spcPts val="0"/>
              </a:spcBef>
              <a:spcAft>
                <a:spcPts val="0"/>
              </a:spcAft>
              <a:buClr>
                <a:srgbClr val="8B5CF6"/>
              </a:buClr>
              <a:buSzPts val="1000"/>
              <a:buFont typeface="Red Hat Text Medium"/>
              <a:buNone/>
              <a:defRPr sz="1000">
                <a:solidFill>
                  <a:srgbClr val="8B5CF6"/>
                </a:solidFill>
                <a:latin typeface="Red Hat Text Medium"/>
                <a:ea typeface="Red Hat Text Medium"/>
                <a:cs typeface="Red Hat Text Medium"/>
                <a:sym typeface="Red Hat Text Medium"/>
              </a:defRPr>
            </a:lvl3pPr>
            <a:lvl4pPr lvl="3" rtl="0">
              <a:lnSpc>
                <a:spcPct val="100000"/>
              </a:lnSpc>
              <a:spcBef>
                <a:spcPts val="0"/>
              </a:spcBef>
              <a:spcAft>
                <a:spcPts val="0"/>
              </a:spcAft>
              <a:buClr>
                <a:srgbClr val="8B5CF6"/>
              </a:buClr>
              <a:buSzPts val="1000"/>
              <a:buFont typeface="Red Hat Text Medium"/>
              <a:buNone/>
              <a:defRPr sz="1000">
                <a:solidFill>
                  <a:srgbClr val="8B5CF6"/>
                </a:solidFill>
                <a:latin typeface="Red Hat Text Medium"/>
                <a:ea typeface="Red Hat Text Medium"/>
                <a:cs typeface="Red Hat Text Medium"/>
                <a:sym typeface="Red Hat Text Medium"/>
              </a:defRPr>
            </a:lvl4pPr>
            <a:lvl5pPr lvl="4" rtl="0">
              <a:lnSpc>
                <a:spcPct val="100000"/>
              </a:lnSpc>
              <a:spcBef>
                <a:spcPts val="0"/>
              </a:spcBef>
              <a:spcAft>
                <a:spcPts val="0"/>
              </a:spcAft>
              <a:buClr>
                <a:srgbClr val="8B5CF6"/>
              </a:buClr>
              <a:buSzPts val="1000"/>
              <a:buFont typeface="Red Hat Text Medium"/>
              <a:buNone/>
              <a:defRPr sz="1000">
                <a:solidFill>
                  <a:srgbClr val="8B5CF6"/>
                </a:solidFill>
                <a:latin typeface="Red Hat Text Medium"/>
                <a:ea typeface="Red Hat Text Medium"/>
                <a:cs typeface="Red Hat Text Medium"/>
                <a:sym typeface="Red Hat Text Medium"/>
              </a:defRPr>
            </a:lvl5pPr>
            <a:lvl6pPr lvl="5" rtl="0">
              <a:lnSpc>
                <a:spcPct val="100000"/>
              </a:lnSpc>
              <a:spcBef>
                <a:spcPts val="0"/>
              </a:spcBef>
              <a:spcAft>
                <a:spcPts val="0"/>
              </a:spcAft>
              <a:buClr>
                <a:srgbClr val="8B5CF6"/>
              </a:buClr>
              <a:buSzPts val="1000"/>
              <a:buFont typeface="Red Hat Text Medium"/>
              <a:buNone/>
              <a:defRPr sz="1000">
                <a:solidFill>
                  <a:srgbClr val="8B5CF6"/>
                </a:solidFill>
                <a:latin typeface="Red Hat Text Medium"/>
                <a:ea typeface="Red Hat Text Medium"/>
                <a:cs typeface="Red Hat Text Medium"/>
                <a:sym typeface="Red Hat Text Medium"/>
              </a:defRPr>
            </a:lvl6pPr>
            <a:lvl7pPr lvl="6" rtl="0">
              <a:lnSpc>
                <a:spcPct val="100000"/>
              </a:lnSpc>
              <a:spcBef>
                <a:spcPts val="0"/>
              </a:spcBef>
              <a:spcAft>
                <a:spcPts val="0"/>
              </a:spcAft>
              <a:buClr>
                <a:srgbClr val="8B5CF6"/>
              </a:buClr>
              <a:buSzPts val="1000"/>
              <a:buFont typeface="Red Hat Text Medium"/>
              <a:buNone/>
              <a:defRPr sz="1000">
                <a:solidFill>
                  <a:srgbClr val="8B5CF6"/>
                </a:solidFill>
                <a:latin typeface="Red Hat Text Medium"/>
                <a:ea typeface="Red Hat Text Medium"/>
                <a:cs typeface="Red Hat Text Medium"/>
                <a:sym typeface="Red Hat Text Medium"/>
              </a:defRPr>
            </a:lvl7pPr>
            <a:lvl8pPr lvl="7" rtl="0">
              <a:lnSpc>
                <a:spcPct val="100000"/>
              </a:lnSpc>
              <a:spcBef>
                <a:spcPts val="0"/>
              </a:spcBef>
              <a:spcAft>
                <a:spcPts val="0"/>
              </a:spcAft>
              <a:buClr>
                <a:srgbClr val="8B5CF6"/>
              </a:buClr>
              <a:buSzPts val="1000"/>
              <a:buFont typeface="Red Hat Text Medium"/>
              <a:buNone/>
              <a:defRPr sz="1000">
                <a:solidFill>
                  <a:srgbClr val="8B5CF6"/>
                </a:solidFill>
                <a:latin typeface="Red Hat Text Medium"/>
                <a:ea typeface="Red Hat Text Medium"/>
                <a:cs typeface="Red Hat Text Medium"/>
                <a:sym typeface="Red Hat Text Medium"/>
              </a:defRPr>
            </a:lvl8pPr>
            <a:lvl9pPr lvl="8" rtl="0">
              <a:lnSpc>
                <a:spcPct val="100000"/>
              </a:lnSpc>
              <a:spcBef>
                <a:spcPts val="0"/>
              </a:spcBef>
              <a:spcAft>
                <a:spcPts val="0"/>
              </a:spcAft>
              <a:buClr>
                <a:srgbClr val="8B5CF6"/>
              </a:buClr>
              <a:buSzPts val="1000"/>
              <a:buFont typeface="Red Hat Text Medium"/>
              <a:buNone/>
              <a:defRPr sz="1000">
                <a:solidFill>
                  <a:srgbClr val="8B5CF6"/>
                </a:solidFill>
                <a:latin typeface="Red Hat Text Medium"/>
                <a:ea typeface="Red Hat Text Medium"/>
                <a:cs typeface="Red Hat Text Medium"/>
                <a:sym typeface="Red Hat Text Medium"/>
              </a:defRPr>
            </a:lvl9pPr>
          </a:lstStyle>
          <a:p/>
        </p:txBody>
      </p:sp>
      <p:sp>
        <p:nvSpPr>
          <p:cNvPr id="137" name="Google Shape;137;p12"/>
          <p:cNvSpPr txBox="1"/>
          <p:nvPr>
            <p:ph idx="2" type="subTitle"/>
          </p:nvPr>
        </p:nvSpPr>
        <p:spPr>
          <a:xfrm>
            <a:off x="9251450" y="1743719"/>
            <a:ext cx="2124300" cy="33090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400">
                <a:solidFill>
                  <a:srgbClr val="EBEBEB"/>
                </a:solidFill>
              </a:defRPr>
            </a:lvl1pPr>
            <a:lvl2pPr lvl="1" rtl="0">
              <a:lnSpc>
                <a:spcPct val="174000"/>
              </a:lnSpc>
              <a:spcBef>
                <a:spcPts val="0"/>
              </a:spcBef>
              <a:spcAft>
                <a:spcPts val="0"/>
              </a:spcAft>
              <a:buNone/>
              <a:defRPr sz="1400">
                <a:solidFill>
                  <a:srgbClr val="EBEBEB"/>
                </a:solidFill>
              </a:defRPr>
            </a:lvl2pPr>
            <a:lvl3pPr lvl="2" rtl="0">
              <a:lnSpc>
                <a:spcPct val="174000"/>
              </a:lnSpc>
              <a:spcBef>
                <a:spcPts val="0"/>
              </a:spcBef>
              <a:spcAft>
                <a:spcPts val="0"/>
              </a:spcAft>
              <a:buNone/>
              <a:defRPr sz="1400">
                <a:solidFill>
                  <a:srgbClr val="EBEBEB"/>
                </a:solidFill>
              </a:defRPr>
            </a:lvl3pPr>
            <a:lvl4pPr lvl="3" rtl="0">
              <a:lnSpc>
                <a:spcPct val="174000"/>
              </a:lnSpc>
              <a:spcBef>
                <a:spcPts val="0"/>
              </a:spcBef>
              <a:spcAft>
                <a:spcPts val="0"/>
              </a:spcAft>
              <a:buNone/>
              <a:defRPr sz="1400">
                <a:solidFill>
                  <a:srgbClr val="EBEBEB"/>
                </a:solidFill>
              </a:defRPr>
            </a:lvl4pPr>
            <a:lvl5pPr lvl="4" rtl="0">
              <a:lnSpc>
                <a:spcPct val="174000"/>
              </a:lnSpc>
              <a:spcBef>
                <a:spcPts val="0"/>
              </a:spcBef>
              <a:spcAft>
                <a:spcPts val="0"/>
              </a:spcAft>
              <a:buNone/>
              <a:defRPr sz="1400">
                <a:solidFill>
                  <a:srgbClr val="EBEBEB"/>
                </a:solidFill>
              </a:defRPr>
            </a:lvl5pPr>
            <a:lvl6pPr lvl="5" rtl="0">
              <a:lnSpc>
                <a:spcPct val="174000"/>
              </a:lnSpc>
              <a:spcBef>
                <a:spcPts val="0"/>
              </a:spcBef>
              <a:spcAft>
                <a:spcPts val="0"/>
              </a:spcAft>
              <a:buNone/>
              <a:defRPr sz="1400">
                <a:solidFill>
                  <a:srgbClr val="EBEBEB"/>
                </a:solidFill>
              </a:defRPr>
            </a:lvl6pPr>
            <a:lvl7pPr lvl="6" rtl="0">
              <a:lnSpc>
                <a:spcPct val="174000"/>
              </a:lnSpc>
              <a:spcBef>
                <a:spcPts val="0"/>
              </a:spcBef>
              <a:spcAft>
                <a:spcPts val="0"/>
              </a:spcAft>
              <a:buNone/>
              <a:defRPr sz="1400">
                <a:solidFill>
                  <a:srgbClr val="EBEBEB"/>
                </a:solidFill>
              </a:defRPr>
            </a:lvl7pPr>
            <a:lvl8pPr lvl="7" rtl="0">
              <a:lnSpc>
                <a:spcPct val="174000"/>
              </a:lnSpc>
              <a:spcBef>
                <a:spcPts val="0"/>
              </a:spcBef>
              <a:spcAft>
                <a:spcPts val="0"/>
              </a:spcAft>
              <a:buNone/>
              <a:defRPr sz="1400">
                <a:solidFill>
                  <a:srgbClr val="EBEBEB"/>
                </a:solidFill>
              </a:defRPr>
            </a:lvl8pPr>
            <a:lvl9pPr lvl="8" rtl="0">
              <a:lnSpc>
                <a:spcPct val="174000"/>
              </a:lnSpc>
              <a:spcBef>
                <a:spcPts val="0"/>
              </a:spcBef>
              <a:spcAft>
                <a:spcPts val="0"/>
              </a:spcAft>
              <a:buNone/>
              <a:defRPr sz="1400">
                <a:solidFill>
                  <a:srgbClr val="EBEBEB"/>
                </a:solidFill>
              </a:defRPr>
            </a:lvl9pPr>
          </a:lstStyle>
          <a:p/>
        </p:txBody>
      </p:sp>
      <p:sp>
        <p:nvSpPr>
          <p:cNvPr id="138" name="Google Shape;138;p12"/>
          <p:cNvSpPr txBox="1"/>
          <p:nvPr>
            <p:ph idx="3" type="subTitle"/>
          </p:nvPr>
        </p:nvSpPr>
        <p:spPr>
          <a:xfrm>
            <a:off x="9251450" y="1743719"/>
            <a:ext cx="2124300" cy="33090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None/>
              <a:defRPr sz="1400">
                <a:solidFill>
                  <a:schemeClr val="dk1"/>
                </a:solidFill>
                <a:latin typeface="Red Hat Display"/>
                <a:ea typeface="Red Hat Display"/>
                <a:cs typeface="Red Hat Display"/>
                <a:sym typeface="Red Hat Display"/>
              </a:defRPr>
            </a:lvl1pPr>
            <a:lvl2pPr lvl="1" rtl="0">
              <a:lnSpc>
                <a:spcPct val="174000"/>
              </a:lnSpc>
              <a:spcBef>
                <a:spcPts val="0"/>
              </a:spcBef>
              <a:spcAft>
                <a:spcPts val="0"/>
              </a:spcAft>
              <a:buNone/>
              <a:defRPr sz="1400">
                <a:solidFill>
                  <a:schemeClr val="dk1"/>
                </a:solidFill>
              </a:defRPr>
            </a:lvl2pPr>
            <a:lvl3pPr lvl="2" rtl="0">
              <a:lnSpc>
                <a:spcPct val="174000"/>
              </a:lnSpc>
              <a:spcBef>
                <a:spcPts val="0"/>
              </a:spcBef>
              <a:spcAft>
                <a:spcPts val="0"/>
              </a:spcAft>
              <a:buNone/>
              <a:defRPr sz="1400">
                <a:solidFill>
                  <a:schemeClr val="dk1"/>
                </a:solidFill>
              </a:defRPr>
            </a:lvl3pPr>
            <a:lvl4pPr lvl="3" rtl="0">
              <a:lnSpc>
                <a:spcPct val="174000"/>
              </a:lnSpc>
              <a:spcBef>
                <a:spcPts val="0"/>
              </a:spcBef>
              <a:spcAft>
                <a:spcPts val="0"/>
              </a:spcAft>
              <a:buNone/>
              <a:defRPr sz="1400">
                <a:solidFill>
                  <a:schemeClr val="dk1"/>
                </a:solidFill>
              </a:defRPr>
            </a:lvl4pPr>
            <a:lvl5pPr lvl="4" rtl="0">
              <a:lnSpc>
                <a:spcPct val="174000"/>
              </a:lnSpc>
              <a:spcBef>
                <a:spcPts val="0"/>
              </a:spcBef>
              <a:spcAft>
                <a:spcPts val="0"/>
              </a:spcAft>
              <a:buNone/>
              <a:defRPr sz="1400">
                <a:solidFill>
                  <a:schemeClr val="dk1"/>
                </a:solidFill>
              </a:defRPr>
            </a:lvl5pPr>
            <a:lvl6pPr lvl="5" rtl="0">
              <a:lnSpc>
                <a:spcPct val="174000"/>
              </a:lnSpc>
              <a:spcBef>
                <a:spcPts val="0"/>
              </a:spcBef>
              <a:spcAft>
                <a:spcPts val="0"/>
              </a:spcAft>
              <a:buNone/>
              <a:defRPr sz="1400">
                <a:solidFill>
                  <a:schemeClr val="dk1"/>
                </a:solidFill>
              </a:defRPr>
            </a:lvl6pPr>
            <a:lvl7pPr lvl="6" rtl="0">
              <a:lnSpc>
                <a:spcPct val="174000"/>
              </a:lnSpc>
              <a:spcBef>
                <a:spcPts val="0"/>
              </a:spcBef>
              <a:spcAft>
                <a:spcPts val="0"/>
              </a:spcAft>
              <a:buNone/>
              <a:defRPr sz="1400">
                <a:solidFill>
                  <a:schemeClr val="dk1"/>
                </a:solidFill>
              </a:defRPr>
            </a:lvl7pPr>
            <a:lvl8pPr lvl="7" rtl="0">
              <a:lnSpc>
                <a:spcPct val="174000"/>
              </a:lnSpc>
              <a:spcBef>
                <a:spcPts val="0"/>
              </a:spcBef>
              <a:spcAft>
                <a:spcPts val="0"/>
              </a:spcAft>
              <a:buNone/>
              <a:defRPr sz="1400">
                <a:solidFill>
                  <a:schemeClr val="dk1"/>
                </a:solidFill>
              </a:defRPr>
            </a:lvl8pPr>
            <a:lvl9pPr lvl="8" rtl="0">
              <a:lnSpc>
                <a:spcPct val="174000"/>
              </a:lnSpc>
              <a:spcBef>
                <a:spcPts val="0"/>
              </a:spcBef>
              <a:spcAft>
                <a:spcPts val="0"/>
              </a:spcAft>
              <a:buNone/>
              <a:defRPr sz="1400">
                <a:solidFill>
                  <a:schemeClr val="dk1"/>
                </a:solidFill>
              </a:defRPr>
            </a:lvl9pPr>
          </a:lstStyle>
          <a:p/>
        </p:txBody>
      </p:sp>
      <p:sp>
        <p:nvSpPr>
          <p:cNvPr id="139" name="Google Shape;139;p12"/>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140" name="Google Shape;140;p12"/>
          <p:cNvSpPr/>
          <p:nvPr/>
        </p:nvSpPr>
        <p:spPr>
          <a:xfrm>
            <a:off x="9828300" y="6186225"/>
            <a:ext cx="1163100" cy="5916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1" name="Google Shape;141;p12"/>
          <p:cNvPicPr preferRelativeResize="0"/>
          <p:nvPr/>
        </p:nvPicPr>
        <p:blipFill>
          <a:blip r:embed="rId3">
            <a:alphaModFix/>
          </a:blip>
          <a:stretch>
            <a:fillRect/>
          </a:stretch>
        </p:blipFill>
        <p:spPr>
          <a:xfrm rot="5400000">
            <a:off x="5397800" y="3234612"/>
            <a:ext cx="6868025" cy="388775"/>
          </a:xfrm>
          <a:prstGeom prst="rect">
            <a:avLst/>
          </a:prstGeom>
          <a:noFill/>
          <a:ln>
            <a:noFill/>
          </a:ln>
        </p:spPr>
      </p:pic>
      <p:pic>
        <p:nvPicPr>
          <p:cNvPr id="142" name="Google Shape;142;p12"/>
          <p:cNvPicPr preferRelativeResize="0"/>
          <p:nvPr/>
        </p:nvPicPr>
        <p:blipFill>
          <a:blip r:embed="rId4">
            <a:alphaModFix/>
          </a:blip>
          <a:stretch>
            <a:fillRect/>
          </a:stretch>
        </p:blipFill>
        <p:spPr>
          <a:xfrm>
            <a:off x="9251450" y="6169562"/>
            <a:ext cx="2616950" cy="367013"/>
          </a:xfrm>
          <a:prstGeom prst="rect">
            <a:avLst/>
          </a:prstGeom>
          <a:noFill/>
          <a:ln>
            <a:noFill/>
          </a:ln>
        </p:spPr>
      </p:pic>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agenda dark">
  <p:cSld name="CUSTOM_4_1">
    <p:bg>
      <p:bgPr>
        <a:solidFill>
          <a:srgbClr val="353535"/>
        </a:solidFill>
      </p:bgPr>
    </p:bg>
    <p:spTree>
      <p:nvGrpSpPr>
        <p:cNvPr id="2032" name="Shape 2032"/>
        <p:cNvGrpSpPr/>
        <p:nvPr/>
      </p:nvGrpSpPr>
      <p:grpSpPr>
        <a:xfrm>
          <a:off x="0" y="0"/>
          <a:ext cx="0" cy="0"/>
          <a:chOff x="0" y="0"/>
          <a:chExt cx="0" cy="0"/>
        </a:xfrm>
      </p:grpSpPr>
      <p:sp>
        <p:nvSpPr>
          <p:cNvPr id="2033" name="Google Shape;2033;p112"/>
          <p:cNvSpPr txBox="1"/>
          <p:nvPr>
            <p:ph idx="1" type="body"/>
          </p:nvPr>
        </p:nvSpPr>
        <p:spPr>
          <a:xfrm>
            <a:off x="8669900" y="1849475"/>
            <a:ext cx="2132100" cy="3000000"/>
          </a:xfrm>
          <a:prstGeom prst="rect">
            <a:avLst/>
          </a:prstGeom>
        </p:spPr>
        <p:txBody>
          <a:bodyPr anchorCtr="0" anchor="t" bIns="0" lIns="0" spcFirstLastPara="1" rIns="0" wrap="square" tIns="0">
            <a:noAutofit/>
          </a:bodyPr>
          <a:lstStyle>
            <a:lvl1pPr indent="-349250" lvl="0" marL="457200">
              <a:lnSpc>
                <a:spcPct val="115000"/>
              </a:lnSpc>
              <a:spcBef>
                <a:spcPts val="0"/>
              </a:spcBef>
              <a:spcAft>
                <a:spcPts val="0"/>
              </a:spcAft>
              <a:buClr>
                <a:srgbClr val="FFFFFF"/>
              </a:buClr>
              <a:buSzPts val="1900"/>
              <a:buChar char="▸"/>
              <a:defRPr>
                <a:solidFill>
                  <a:srgbClr val="FFFFFF"/>
                </a:solidFill>
              </a:defRPr>
            </a:lvl1pPr>
            <a:lvl2pPr indent="-349250" lvl="1" marL="914400">
              <a:lnSpc>
                <a:spcPct val="115000"/>
              </a:lnSpc>
              <a:spcBef>
                <a:spcPts val="2000"/>
              </a:spcBef>
              <a:spcAft>
                <a:spcPts val="0"/>
              </a:spcAft>
              <a:buClr>
                <a:srgbClr val="FFFFFF"/>
              </a:buClr>
              <a:buSzPts val="1900"/>
              <a:buChar char="･"/>
              <a:defRPr>
                <a:solidFill>
                  <a:srgbClr val="FFFFFF"/>
                </a:solidFill>
              </a:defRPr>
            </a:lvl2pPr>
            <a:lvl3pPr indent="-349250" lvl="2" marL="1371600">
              <a:lnSpc>
                <a:spcPct val="115000"/>
              </a:lnSpc>
              <a:spcBef>
                <a:spcPts val="2000"/>
              </a:spcBef>
              <a:spcAft>
                <a:spcPts val="0"/>
              </a:spcAft>
              <a:buClr>
                <a:srgbClr val="FFFFFF"/>
              </a:buClr>
              <a:buSzPts val="1900"/>
              <a:buChar char="･"/>
              <a:defRPr>
                <a:solidFill>
                  <a:srgbClr val="FFFFFF"/>
                </a:solidFill>
              </a:defRPr>
            </a:lvl3pPr>
            <a:lvl4pPr indent="-349250" lvl="3" marL="1828800">
              <a:lnSpc>
                <a:spcPct val="115000"/>
              </a:lnSpc>
              <a:spcBef>
                <a:spcPts val="2000"/>
              </a:spcBef>
              <a:spcAft>
                <a:spcPts val="0"/>
              </a:spcAft>
              <a:buClr>
                <a:srgbClr val="FFFFFF"/>
              </a:buClr>
              <a:buSzPts val="1900"/>
              <a:buChar char="･"/>
              <a:defRPr>
                <a:solidFill>
                  <a:srgbClr val="FFFFFF"/>
                </a:solidFill>
              </a:defRPr>
            </a:lvl4pPr>
            <a:lvl5pPr indent="-349250" lvl="4" marL="2286000">
              <a:lnSpc>
                <a:spcPct val="115000"/>
              </a:lnSpc>
              <a:spcBef>
                <a:spcPts val="2000"/>
              </a:spcBef>
              <a:spcAft>
                <a:spcPts val="0"/>
              </a:spcAft>
              <a:buClr>
                <a:srgbClr val="FFFFFF"/>
              </a:buClr>
              <a:buSzPts val="1900"/>
              <a:buChar char="･"/>
              <a:defRPr>
                <a:solidFill>
                  <a:srgbClr val="FFFFFF"/>
                </a:solidFill>
              </a:defRPr>
            </a:lvl5pPr>
            <a:lvl6pPr indent="-349250" lvl="5" marL="2743200">
              <a:lnSpc>
                <a:spcPct val="115000"/>
              </a:lnSpc>
              <a:spcBef>
                <a:spcPts val="2000"/>
              </a:spcBef>
              <a:spcAft>
                <a:spcPts val="0"/>
              </a:spcAft>
              <a:buClr>
                <a:srgbClr val="FFFFFF"/>
              </a:buClr>
              <a:buSzPts val="1900"/>
              <a:buChar char="･"/>
              <a:defRPr>
                <a:solidFill>
                  <a:srgbClr val="FFFFFF"/>
                </a:solidFill>
              </a:defRPr>
            </a:lvl6pPr>
            <a:lvl7pPr indent="-349250" lvl="6" marL="3200400">
              <a:lnSpc>
                <a:spcPct val="115000"/>
              </a:lnSpc>
              <a:spcBef>
                <a:spcPts val="2000"/>
              </a:spcBef>
              <a:spcAft>
                <a:spcPts val="0"/>
              </a:spcAft>
              <a:buClr>
                <a:srgbClr val="FFFFFF"/>
              </a:buClr>
              <a:buSzPts val="1900"/>
              <a:buChar char="･"/>
              <a:defRPr>
                <a:solidFill>
                  <a:srgbClr val="FFFFFF"/>
                </a:solidFill>
              </a:defRPr>
            </a:lvl7pPr>
            <a:lvl8pPr indent="-349250" lvl="7" marL="3657600">
              <a:lnSpc>
                <a:spcPct val="115000"/>
              </a:lnSpc>
              <a:spcBef>
                <a:spcPts val="2000"/>
              </a:spcBef>
              <a:spcAft>
                <a:spcPts val="0"/>
              </a:spcAft>
              <a:buClr>
                <a:srgbClr val="FFFFFF"/>
              </a:buClr>
              <a:buSzPts val="1900"/>
              <a:buChar char="･"/>
              <a:defRPr>
                <a:solidFill>
                  <a:srgbClr val="FFFFFF"/>
                </a:solidFill>
              </a:defRPr>
            </a:lvl8pPr>
            <a:lvl9pPr indent="-349250" lvl="8" marL="4114800">
              <a:lnSpc>
                <a:spcPct val="115000"/>
              </a:lnSpc>
              <a:spcBef>
                <a:spcPts val="2000"/>
              </a:spcBef>
              <a:spcAft>
                <a:spcPts val="2000"/>
              </a:spcAft>
              <a:buClr>
                <a:srgbClr val="FFFFFF"/>
              </a:buClr>
              <a:buSzPts val="1900"/>
              <a:buChar char="･"/>
              <a:defRPr>
                <a:solidFill>
                  <a:srgbClr val="FFFFFF"/>
                </a:solidFill>
              </a:defRPr>
            </a:lvl9pPr>
          </a:lstStyle>
          <a:p/>
        </p:txBody>
      </p:sp>
      <p:sp>
        <p:nvSpPr>
          <p:cNvPr id="2034" name="Google Shape;2034;p112"/>
          <p:cNvSpPr txBox="1"/>
          <p:nvPr>
            <p:ph idx="2" type="body"/>
          </p:nvPr>
        </p:nvSpPr>
        <p:spPr>
          <a:xfrm>
            <a:off x="5708700" y="1849475"/>
            <a:ext cx="2132100" cy="3000000"/>
          </a:xfrm>
          <a:prstGeom prst="rect">
            <a:avLst/>
          </a:prstGeom>
        </p:spPr>
        <p:txBody>
          <a:bodyPr anchorCtr="0" anchor="t" bIns="0" lIns="0" spcFirstLastPara="1" rIns="0" wrap="square" tIns="0">
            <a:noAutofit/>
          </a:bodyPr>
          <a:lstStyle>
            <a:lvl1pPr indent="-349250" lvl="0" marL="457200">
              <a:lnSpc>
                <a:spcPct val="115000"/>
              </a:lnSpc>
              <a:spcBef>
                <a:spcPts val="0"/>
              </a:spcBef>
              <a:spcAft>
                <a:spcPts val="0"/>
              </a:spcAft>
              <a:buClr>
                <a:srgbClr val="FFFFFF"/>
              </a:buClr>
              <a:buSzPts val="1900"/>
              <a:buChar char="▸"/>
              <a:defRPr>
                <a:solidFill>
                  <a:srgbClr val="FFFFFF"/>
                </a:solidFill>
              </a:defRPr>
            </a:lvl1pPr>
            <a:lvl2pPr indent="-349250" lvl="1" marL="914400">
              <a:lnSpc>
                <a:spcPct val="115000"/>
              </a:lnSpc>
              <a:spcBef>
                <a:spcPts val="2000"/>
              </a:spcBef>
              <a:spcAft>
                <a:spcPts val="0"/>
              </a:spcAft>
              <a:buClr>
                <a:srgbClr val="FFFFFF"/>
              </a:buClr>
              <a:buSzPts val="1900"/>
              <a:buChar char="･"/>
              <a:defRPr>
                <a:solidFill>
                  <a:srgbClr val="FFFFFF"/>
                </a:solidFill>
              </a:defRPr>
            </a:lvl2pPr>
            <a:lvl3pPr indent="-349250" lvl="2" marL="1371600">
              <a:lnSpc>
                <a:spcPct val="115000"/>
              </a:lnSpc>
              <a:spcBef>
                <a:spcPts val="2000"/>
              </a:spcBef>
              <a:spcAft>
                <a:spcPts val="0"/>
              </a:spcAft>
              <a:buClr>
                <a:srgbClr val="FFFFFF"/>
              </a:buClr>
              <a:buSzPts val="1900"/>
              <a:buChar char="･"/>
              <a:defRPr>
                <a:solidFill>
                  <a:srgbClr val="FFFFFF"/>
                </a:solidFill>
              </a:defRPr>
            </a:lvl3pPr>
            <a:lvl4pPr indent="-349250" lvl="3" marL="1828800">
              <a:lnSpc>
                <a:spcPct val="115000"/>
              </a:lnSpc>
              <a:spcBef>
                <a:spcPts val="2000"/>
              </a:spcBef>
              <a:spcAft>
                <a:spcPts val="0"/>
              </a:spcAft>
              <a:buClr>
                <a:srgbClr val="FFFFFF"/>
              </a:buClr>
              <a:buSzPts val="1900"/>
              <a:buChar char="･"/>
              <a:defRPr>
                <a:solidFill>
                  <a:srgbClr val="FFFFFF"/>
                </a:solidFill>
              </a:defRPr>
            </a:lvl4pPr>
            <a:lvl5pPr indent="-349250" lvl="4" marL="2286000">
              <a:lnSpc>
                <a:spcPct val="115000"/>
              </a:lnSpc>
              <a:spcBef>
                <a:spcPts val="2000"/>
              </a:spcBef>
              <a:spcAft>
                <a:spcPts val="0"/>
              </a:spcAft>
              <a:buClr>
                <a:srgbClr val="FFFFFF"/>
              </a:buClr>
              <a:buSzPts val="1900"/>
              <a:buChar char="･"/>
              <a:defRPr>
                <a:solidFill>
                  <a:srgbClr val="FFFFFF"/>
                </a:solidFill>
              </a:defRPr>
            </a:lvl5pPr>
            <a:lvl6pPr indent="-349250" lvl="5" marL="2743200">
              <a:lnSpc>
                <a:spcPct val="115000"/>
              </a:lnSpc>
              <a:spcBef>
                <a:spcPts val="2000"/>
              </a:spcBef>
              <a:spcAft>
                <a:spcPts val="0"/>
              </a:spcAft>
              <a:buClr>
                <a:srgbClr val="FFFFFF"/>
              </a:buClr>
              <a:buSzPts val="1900"/>
              <a:buChar char="･"/>
              <a:defRPr>
                <a:solidFill>
                  <a:srgbClr val="FFFFFF"/>
                </a:solidFill>
              </a:defRPr>
            </a:lvl6pPr>
            <a:lvl7pPr indent="-349250" lvl="6" marL="3200400">
              <a:lnSpc>
                <a:spcPct val="115000"/>
              </a:lnSpc>
              <a:spcBef>
                <a:spcPts val="2000"/>
              </a:spcBef>
              <a:spcAft>
                <a:spcPts val="0"/>
              </a:spcAft>
              <a:buClr>
                <a:srgbClr val="FFFFFF"/>
              </a:buClr>
              <a:buSzPts val="1900"/>
              <a:buChar char="･"/>
              <a:defRPr>
                <a:solidFill>
                  <a:srgbClr val="FFFFFF"/>
                </a:solidFill>
              </a:defRPr>
            </a:lvl7pPr>
            <a:lvl8pPr indent="-349250" lvl="7" marL="3657600">
              <a:lnSpc>
                <a:spcPct val="115000"/>
              </a:lnSpc>
              <a:spcBef>
                <a:spcPts val="2000"/>
              </a:spcBef>
              <a:spcAft>
                <a:spcPts val="0"/>
              </a:spcAft>
              <a:buClr>
                <a:srgbClr val="FFFFFF"/>
              </a:buClr>
              <a:buSzPts val="1900"/>
              <a:buChar char="･"/>
              <a:defRPr>
                <a:solidFill>
                  <a:srgbClr val="FFFFFF"/>
                </a:solidFill>
              </a:defRPr>
            </a:lvl8pPr>
            <a:lvl9pPr indent="-349250" lvl="8" marL="4114800">
              <a:lnSpc>
                <a:spcPct val="115000"/>
              </a:lnSpc>
              <a:spcBef>
                <a:spcPts val="2000"/>
              </a:spcBef>
              <a:spcAft>
                <a:spcPts val="2000"/>
              </a:spcAft>
              <a:buClr>
                <a:srgbClr val="FFFFFF"/>
              </a:buClr>
              <a:buSzPts val="1900"/>
              <a:buChar char="･"/>
              <a:defRPr>
                <a:solidFill>
                  <a:srgbClr val="FFFFFF"/>
                </a:solidFill>
              </a:defRPr>
            </a:lvl9pPr>
          </a:lstStyle>
          <a:p/>
        </p:txBody>
      </p:sp>
      <p:sp>
        <p:nvSpPr>
          <p:cNvPr id="2035" name="Google Shape;2035;p112"/>
          <p:cNvSpPr txBox="1"/>
          <p:nvPr>
            <p:ph type="title"/>
          </p:nvPr>
        </p:nvSpPr>
        <p:spPr>
          <a:xfrm>
            <a:off x="900275" y="1736433"/>
            <a:ext cx="3885900" cy="2698500"/>
          </a:xfrm>
          <a:prstGeom prst="rect">
            <a:avLst/>
          </a:prstGeom>
        </p:spPr>
        <p:txBody>
          <a:bodyPr anchorCtr="0" anchor="t" bIns="0" lIns="0" spcFirstLastPara="1" rIns="0" wrap="square" tIns="0">
            <a:noAutofit/>
          </a:bodyPr>
          <a:lstStyle>
            <a:lvl1pPr lvl="0">
              <a:spcBef>
                <a:spcPts val="0"/>
              </a:spcBef>
              <a:spcAft>
                <a:spcPts val="0"/>
              </a:spcAft>
              <a:buClr>
                <a:srgbClr val="FFFFFF"/>
              </a:buClr>
              <a:buSzPts val="4800"/>
              <a:buNone/>
              <a:defRPr sz="4800">
                <a:solidFill>
                  <a:srgbClr val="FFFFFF"/>
                </a:solidFill>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p:txBody>
      </p:sp>
      <p:cxnSp>
        <p:nvCxnSpPr>
          <p:cNvPr id="2036" name="Google Shape;2036;p112"/>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2037" name="Google Shape;2037;p112"/>
          <p:cNvSpPr txBox="1"/>
          <p:nvPr>
            <p:ph idx="3"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chemeClr val="lt1"/>
              </a:buClr>
              <a:buSzPts val="1100"/>
              <a:buFont typeface="Red Hat Display Medium"/>
              <a:buNone/>
              <a:defRPr sz="1100">
                <a:solidFill>
                  <a:schemeClr val="l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2pPr>
            <a:lvl3pPr lvl="2">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3pPr>
            <a:lvl4pPr lvl="3">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4pPr>
            <a:lvl5pPr lvl="4">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5pPr>
            <a:lvl6pPr lvl="5">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6pPr>
            <a:lvl7pPr lvl="6">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7pPr>
            <a:lvl8pPr lvl="7">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8pPr>
            <a:lvl9pPr lvl="8">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9pPr>
          </a:lstStyle>
          <a:p/>
        </p:txBody>
      </p:sp>
      <p:cxnSp>
        <p:nvCxnSpPr>
          <p:cNvPr id="2038" name="Google Shape;2038;p112"/>
          <p:cNvCxnSpPr/>
          <p:nvPr/>
        </p:nvCxnSpPr>
        <p:spPr>
          <a:xfrm rot="10800000">
            <a:off x="447767" y="6401700"/>
            <a:ext cx="0" cy="456300"/>
          </a:xfrm>
          <a:prstGeom prst="straightConnector1">
            <a:avLst/>
          </a:prstGeom>
          <a:noFill/>
          <a:ln cap="flat" cmpd="sng" w="9525">
            <a:solidFill>
              <a:srgbClr val="EE0000"/>
            </a:solidFill>
            <a:prstDash val="solid"/>
            <a:round/>
            <a:headEnd len="med" w="med" type="none"/>
            <a:tailEnd len="med" w="med" type="none"/>
          </a:ln>
        </p:spPr>
      </p:cxnSp>
      <p:sp>
        <p:nvSpPr>
          <p:cNvPr id="2039" name="Google Shape;2039;p112"/>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lvl1pPr lvl="0" algn="ctr">
              <a:buNone/>
              <a:defRPr sz="800">
                <a:solidFill>
                  <a:schemeClr val="lt1"/>
                </a:solidFill>
                <a:latin typeface="Red Hat Text Medium"/>
                <a:ea typeface="Red Hat Text Medium"/>
                <a:cs typeface="Red Hat Text Medium"/>
                <a:sym typeface="Red Hat Text Medium"/>
              </a:defRPr>
            </a:lvl1pPr>
            <a:lvl2pPr lvl="1" algn="ctr">
              <a:buNone/>
              <a:defRPr sz="800">
                <a:solidFill>
                  <a:schemeClr val="lt1"/>
                </a:solidFill>
                <a:latin typeface="Red Hat Text Medium"/>
                <a:ea typeface="Red Hat Text Medium"/>
                <a:cs typeface="Red Hat Text Medium"/>
                <a:sym typeface="Red Hat Text Medium"/>
              </a:defRPr>
            </a:lvl2pPr>
            <a:lvl3pPr lvl="2" algn="ctr">
              <a:buNone/>
              <a:defRPr sz="800">
                <a:solidFill>
                  <a:schemeClr val="lt1"/>
                </a:solidFill>
                <a:latin typeface="Red Hat Text Medium"/>
                <a:ea typeface="Red Hat Text Medium"/>
                <a:cs typeface="Red Hat Text Medium"/>
                <a:sym typeface="Red Hat Text Medium"/>
              </a:defRPr>
            </a:lvl3pPr>
            <a:lvl4pPr lvl="3" algn="ctr">
              <a:buNone/>
              <a:defRPr sz="800">
                <a:solidFill>
                  <a:schemeClr val="lt1"/>
                </a:solidFill>
                <a:latin typeface="Red Hat Text Medium"/>
                <a:ea typeface="Red Hat Text Medium"/>
                <a:cs typeface="Red Hat Text Medium"/>
                <a:sym typeface="Red Hat Text Medium"/>
              </a:defRPr>
            </a:lvl4pPr>
            <a:lvl5pPr lvl="4" algn="ctr">
              <a:buNone/>
              <a:defRPr sz="800">
                <a:solidFill>
                  <a:schemeClr val="lt1"/>
                </a:solidFill>
                <a:latin typeface="Red Hat Text Medium"/>
                <a:ea typeface="Red Hat Text Medium"/>
                <a:cs typeface="Red Hat Text Medium"/>
                <a:sym typeface="Red Hat Text Medium"/>
              </a:defRPr>
            </a:lvl5pPr>
            <a:lvl6pPr lvl="5" algn="ctr">
              <a:buNone/>
              <a:defRPr sz="800">
                <a:solidFill>
                  <a:schemeClr val="lt1"/>
                </a:solidFill>
                <a:latin typeface="Red Hat Text Medium"/>
                <a:ea typeface="Red Hat Text Medium"/>
                <a:cs typeface="Red Hat Text Medium"/>
                <a:sym typeface="Red Hat Text Medium"/>
              </a:defRPr>
            </a:lvl6pPr>
            <a:lvl7pPr lvl="6" algn="ctr">
              <a:buNone/>
              <a:defRPr sz="800">
                <a:solidFill>
                  <a:schemeClr val="lt1"/>
                </a:solidFill>
                <a:latin typeface="Red Hat Text Medium"/>
                <a:ea typeface="Red Hat Text Medium"/>
                <a:cs typeface="Red Hat Text Medium"/>
                <a:sym typeface="Red Hat Text Medium"/>
              </a:defRPr>
            </a:lvl7pPr>
            <a:lvl8pPr lvl="7" algn="ctr">
              <a:buNone/>
              <a:defRPr sz="800">
                <a:solidFill>
                  <a:schemeClr val="lt1"/>
                </a:solidFill>
                <a:latin typeface="Red Hat Text Medium"/>
                <a:ea typeface="Red Hat Text Medium"/>
                <a:cs typeface="Red Hat Text Medium"/>
                <a:sym typeface="Red Hat Text Medium"/>
              </a:defRPr>
            </a:lvl8pPr>
            <a:lvl9pPr lvl="8" algn="ctr">
              <a:buNone/>
              <a:defRPr sz="800">
                <a:solidFill>
                  <a:schemeClr val="lt1"/>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2040" name="Google Shape;2040;p112"/>
          <p:cNvSpPr txBox="1"/>
          <p:nvPr>
            <p:ph idx="4" type="subTitle"/>
          </p:nvPr>
        </p:nvSpPr>
        <p:spPr>
          <a:xfrm>
            <a:off x="1951850" y="6169550"/>
            <a:ext cx="8002500" cy="560100"/>
          </a:xfrm>
          <a:prstGeom prst="rect">
            <a:avLst/>
          </a:prstGeom>
        </p:spPr>
        <p:txBody>
          <a:bodyPr anchorCtr="0" anchor="b" bIns="0" lIns="0" spcFirstLastPara="1" rIns="0" wrap="square" tIns="0">
            <a:noAutofit/>
          </a:bodyPr>
          <a:lstStyle>
            <a:lvl1pPr lvl="0">
              <a:lnSpc>
                <a:spcPct val="115000"/>
              </a:lnSpc>
              <a:spcBef>
                <a:spcPts val="0"/>
              </a:spcBef>
              <a:spcAft>
                <a:spcPts val="0"/>
              </a:spcAft>
              <a:buNone/>
              <a:defRPr sz="800">
                <a:solidFill>
                  <a:schemeClr val="lt1"/>
                </a:solidFill>
              </a:defRPr>
            </a:lvl1pPr>
            <a:lvl2pPr lvl="1">
              <a:lnSpc>
                <a:spcPct val="115000"/>
              </a:lnSpc>
              <a:spcBef>
                <a:spcPts val="0"/>
              </a:spcBef>
              <a:spcAft>
                <a:spcPts val="0"/>
              </a:spcAft>
              <a:buNone/>
              <a:defRPr sz="800">
                <a:solidFill>
                  <a:schemeClr val="lt1"/>
                </a:solidFill>
              </a:defRPr>
            </a:lvl2pPr>
            <a:lvl3pPr lvl="2">
              <a:lnSpc>
                <a:spcPct val="115000"/>
              </a:lnSpc>
              <a:spcBef>
                <a:spcPts val="0"/>
              </a:spcBef>
              <a:spcAft>
                <a:spcPts val="0"/>
              </a:spcAft>
              <a:buNone/>
              <a:defRPr sz="800">
                <a:solidFill>
                  <a:schemeClr val="lt1"/>
                </a:solidFill>
              </a:defRPr>
            </a:lvl3pPr>
            <a:lvl4pPr lvl="3">
              <a:lnSpc>
                <a:spcPct val="115000"/>
              </a:lnSpc>
              <a:spcBef>
                <a:spcPts val="0"/>
              </a:spcBef>
              <a:spcAft>
                <a:spcPts val="0"/>
              </a:spcAft>
              <a:buNone/>
              <a:defRPr sz="800">
                <a:solidFill>
                  <a:schemeClr val="lt1"/>
                </a:solidFill>
              </a:defRPr>
            </a:lvl4pPr>
            <a:lvl5pPr lvl="4">
              <a:lnSpc>
                <a:spcPct val="115000"/>
              </a:lnSpc>
              <a:spcBef>
                <a:spcPts val="0"/>
              </a:spcBef>
              <a:spcAft>
                <a:spcPts val="0"/>
              </a:spcAft>
              <a:buNone/>
              <a:defRPr sz="800">
                <a:solidFill>
                  <a:schemeClr val="lt1"/>
                </a:solidFill>
              </a:defRPr>
            </a:lvl5pPr>
            <a:lvl6pPr lvl="5">
              <a:lnSpc>
                <a:spcPct val="115000"/>
              </a:lnSpc>
              <a:spcBef>
                <a:spcPts val="0"/>
              </a:spcBef>
              <a:spcAft>
                <a:spcPts val="0"/>
              </a:spcAft>
              <a:buNone/>
              <a:defRPr sz="800">
                <a:solidFill>
                  <a:schemeClr val="lt1"/>
                </a:solidFill>
              </a:defRPr>
            </a:lvl6pPr>
            <a:lvl7pPr lvl="6">
              <a:lnSpc>
                <a:spcPct val="115000"/>
              </a:lnSpc>
              <a:spcBef>
                <a:spcPts val="0"/>
              </a:spcBef>
              <a:spcAft>
                <a:spcPts val="0"/>
              </a:spcAft>
              <a:buNone/>
              <a:defRPr sz="800">
                <a:solidFill>
                  <a:schemeClr val="lt1"/>
                </a:solidFill>
              </a:defRPr>
            </a:lvl7pPr>
            <a:lvl8pPr lvl="7">
              <a:lnSpc>
                <a:spcPct val="115000"/>
              </a:lnSpc>
              <a:spcBef>
                <a:spcPts val="0"/>
              </a:spcBef>
              <a:spcAft>
                <a:spcPts val="0"/>
              </a:spcAft>
              <a:buNone/>
              <a:defRPr sz="800">
                <a:solidFill>
                  <a:schemeClr val="lt1"/>
                </a:solidFill>
              </a:defRPr>
            </a:lvl8pPr>
            <a:lvl9pPr lvl="8">
              <a:lnSpc>
                <a:spcPct val="115000"/>
              </a:lnSpc>
              <a:spcBef>
                <a:spcPts val="0"/>
              </a:spcBef>
              <a:spcAft>
                <a:spcPts val="0"/>
              </a:spcAft>
              <a:buNone/>
              <a:defRPr sz="800">
                <a:solidFill>
                  <a:schemeClr val="lt1"/>
                </a:solidFill>
              </a:defRPr>
            </a:lvl9pPr>
          </a:lstStyle>
          <a:p/>
        </p:txBody>
      </p:sp>
      <p:pic>
        <p:nvPicPr>
          <p:cNvPr id="2041" name="Google Shape;2041;p112"/>
          <p:cNvPicPr preferRelativeResize="0"/>
          <p:nvPr/>
        </p:nvPicPr>
        <p:blipFill>
          <a:blip r:embed="rId2">
            <a:alphaModFix/>
          </a:blip>
          <a:stretch>
            <a:fillRect/>
          </a:stretch>
        </p:blipFill>
        <p:spPr>
          <a:xfrm>
            <a:off x="10711279" y="6312505"/>
            <a:ext cx="975850" cy="229612"/>
          </a:xfrm>
          <a:prstGeom prst="rect">
            <a:avLst/>
          </a:prstGeom>
          <a:noFill/>
          <a:ln>
            <a:noFill/>
          </a:ln>
        </p:spPr>
      </p:pic>
      <p:pic>
        <p:nvPicPr>
          <p:cNvPr id="2042" name="Google Shape;2042;p112"/>
          <p:cNvPicPr preferRelativeResize="0"/>
          <p:nvPr/>
        </p:nvPicPr>
        <p:blipFill>
          <a:blip r:embed="rId3">
            <a:alphaModFix/>
          </a:blip>
          <a:stretch>
            <a:fillRect/>
          </a:stretch>
        </p:blipFill>
        <p:spPr>
          <a:xfrm>
            <a:off x="763107" y="6267572"/>
            <a:ext cx="851874" cy="355525"/>
          </a:xfrm>
          <a:prstGeom prst="rect">
            <a:avLst/>
          </a:prstGeom>
          <a:noFill/>
          <a:ln>
            <a:noFill/>
          </a:ln>
        </p:spPr>
      </p:pic>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agenda light">
  <p:cSld name="CUSTOM_4_1_1">
    <p:bg>
      <p:bgPr>
        <a:solidFill>
          <a:schemeClr val="lt1"/>
        </a:solidFill>
      </p:bgPr>
    </p:bg>
    <p:spTree>
      <p:nvGrpSpPr>
        <p:cNvPr id="2043" name="Shape 2043"/>
        <p:cNvGrpSpPr/>
        <p:nvPr/>
      </p:nvGrpSpPr>
      <p:grpSpPr>
        <a:xfrm>
          <a:off x="0" y="0"/>
          <a:ext cx="0" cy="0"/>
          <a:chOff x="0" y="0"/>
          <a:chExt cx="0" cy="0"/>
        </a:xfrm>
      </p:grpSpPr>
      <p:cxnSp>
        <p:nvCxnSpPr>
          <p:cNvPr id="2044" name="Google Shape;2044;p113"/>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2045" name="Google Shape;2045;p113"/>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Clr>
                <a:srgbClr val="141414"/>
              </a:buClr>
              <a:buSzPts val="1100"/>
              <a:buFont typeface="Red Hat Text Medium"/>
              <a:buNone/>
              <a:defRPr sz="1100">
                <a:solidFill>
                  <a:srgbClr val="141414"/>
                </a:solidFill>
                <a:latin typeface="Red Hat Text Medium"/>
                <a:ea typeface="Red Hat Text Medium"/>
                <a:cs typeface="Red Hat Text Medium"/>
                <a:sym typeface="Red Hat Text Medium"/>
              </a:defRPr>
            </a:lvl2pPr>
            <a:lvl3pPr lvl="2">
              <a:lnSpc>
                <a:spcPct val="100000"/>
              </a:lnSpc>
              <a:spcBef>
                <a:spcPts val="0"/>
              </a:spcBef>
              <a:spcAft>
                <a:spcPts val="0"/>
              </a:spcAft>
              <a:buClr>
                <a:srgbClr val="141414"/>
              </a:buClr>
              <a:buSzPts val="1100"/>
              <a:buFont typeface="Red Hat Text Medium"/>
              <a:buNone/>
              <a:defRPr sz="1100">
                <a:solidFill>
                  <a:srgbClr val="141414"/>
                </a:solidFill>
                <a:latin typeface="Red Hat Text Medium"/>
                <a:ea typeface="Red Hat Text Medium"/>
                <a:cs typeface="Red Hat Text Medium"/>
                <a:sym typeface="Red Hat Text Medium"/>
              </a:defRPr>
            </a:lvl3pPr>
            <a:lvl4pPr lvl="3">
              <a:lnSpc>
                <a:spcPct val="100000"/>
              </a:lnSpc>
              <a:spcBef>
                <a:spcPts val="0"/>
              </a:spcBef>
              <a:spcAft>
                <a:spcPts val="0"/>
              </a:spcAft>
              <a:buClr>
                <a:srgbClr val="141414"/>
              </a:buClr>
              <a:buSzPts val="1100"/>
              <a:buFont typeface="Red Hat Text Medium"/>
              <a:buNone/>
              <a:defRPr sz="1100">
                <a:solidFill>
                  <a:srgbClr val="141414"/>
                </a:solidFill>
                <a:latin typeface="Red Hat Text Medium"/>
                <a:ea typeface="Red Hat Text Medium"/>
                <a:cs typeface="Red Hat Text Medium"/>
                <a:sym typeface="Red Hat Text Medium"/>
              </a:defRPr>
            </a:lvl4pPr>
            <a:lvl5pPr lvl="4">
              <a:lnSpc>
                <a:spcPct val="100000"/>
              </a:lnSpc>
              <a:spcBef>
                <a:spcPts val="0"/>
              </a:spcBef>
              <a:spcAft>
                <a:spcPts val="0"/>
              </a:spcAft>
              <a:buClr>
                <a:srgbClr val="141414"/>
              </a:buClr>
              <a:buSzPts val="1100"/>
              <a:buFont typeface="Red Hat Text Medium"/>
              <a:buNone/>
              <a:defRPr sz="1100">
                <a:solidFill>
                  <a:srgbClr val="141414"/>
                </a:solidFill>
                <a:latin typeface="Red Hat Text Medium"/>
                <a:ea typeface="Red Hat Text Medium"/>
                <a:cs typeface="Red Hat Text Medium"/>
                <a:sym typeface="Red Hat Text Medium"/>
              </a:defRPr>
            </a:lvl5pPr>
            <a:lvl6pPr lvl="5">
              <a:lnSpc>
                <a:spcPct val="100000"/>
              </a:lnSpc>
              <a:spcBef>
                <a:spcPts val="0"/>
              </a:spcBef>
              <a:spcAft>
                <a:spcPts val="0"/>
              </a:spcAft>
              <a:buClr>
                <a:srgbClr val="141414"/>
              </a:buClr>
              <a:buSzPts val="1100"/>
              <a:buFont typeface="Red Hat Text Medium"/>
              <a:buNone/>
              <a:defRPr sz="1100">
                <a:solidFill>
                  <a:srgbClr val="141414"/>
                </a:solidFill>
                <a:latin typeface="Red Hat Text Medium"/>
                <a:ea typeface="Red Hat Text Medium"/>
                <a:cs typeface="Red Hat Text Medium"/>
                <a:sym typeface="Red Hat Text Medium"/>
              </a:defRPr>
            </a:lvl6pPr>
            <a:lvl7pPr lvl="6">
              <a:lnSpc>
                <a:spcPct val="100000"/>
              </a:lnSpc>
              <a:spcBef>
                <a:spcPts val="0"/>
              </a:spcBef>
              <a:spcAft>
                <a:spcPts val="0"/>
              </a:spcAft>
              <a:buClr>
                <a:srgbClr val="141414"/>
              </a:buClr>
              <a:buSzPts val="1100"/>
              <a:buFont typeface="Red Hat Text Medium"/>
              <a:buNone/>
              <a:defRPr sz="1100">
                <a:solidFill>
                  <a:srgbClr val="141414"/>
                </a:solidFill>
                <a:latin typeface="Red Hat Text Medium"/>
                <a:ea typeface="Red Hat Text Medium"/>
                <a:cs typeface="Red Hat Text Medium"/>
                <a:sym typeface="Red Hat Text Medium"/>
              </a:defRPr>
            </a:lvl7pPr>
            <a:lvl8pPr lvl="7">
              <a:lnSpc>
                <a:spcPct val="100000"/>
              </a:lnSpc>
              <a:spcBef>
                <a:spcPts val="0"/>
              </a:spcBef>
              <a:spcAft>
                <a:spcPts val="0"/>
              </a:spcAft>
              <a:buClr>
                <a:srgbClr val="141414"/>
              </a:buClr>
              <a:buSzPts val="1100"/>
              <a:buFont typeface="Red Hat Text Medium"/>
              <a:buNone/>
              <a:defRPr sz="1100">
                <a:solidFill>
                  <a:srgbClr val="141414"/>
                </a:solidFill>
                <a:latin typeface="Red Hat Text Medium"/>
                <a:ea typeface="Red Hat Text Medium"/>
                <a:cs typeface="Red Hat Text Medium"/>
                <a:sym typeface="Red Hat Text Medium"/>
              </a:defRPr>
            </a:lvl8pPr>
            <a:lvl9pPr lvl="8">
              <a:lnSpc>
                <a:spcPct val="100000"/>
              </a:lnSpc>
              <a:spcBef>
                <a:spcPts val="0"/>
              </a:spcBef>
              <a:spcAft>
                <a:spcPts val="0"/>
              </a:spcAft>
              <a:buClr>
                <a:srgbClr val="141414"/>
              </a:buClr>
              <a:buSzPts val="1100"/>
              <a:buFont typeface="Red Hat Text Medium"/>
              <a:buNone/>
              <a:defRPr sz="1100">
                <a:solidFill>
                  <a:srgbClr val="141414"/>
                </a:solidFill>
                <a:latin typeface="Red Hat Text Medium"/>
                <a:ea typeface="Red Hat Text Medium"/>
                <a:cs typeface="Red Hat Text Medium"/>
                <a:sym typeface="Red Hat Text Medium"/>
              </a:defRPr>
            </a:lvl9pPr>
          </a:lstStyle>
          <a:p/>
        </p:txBody>
      </p:sp>
      <p:cxnSp>
        <p:nvCxnSpPr>
          <p:cNvPr id="2046" name="Google Shape;2046;p113"/>
          <p:cNvCxnSpPr/>
          <p:nvPr/>
        </p:nvCxnSpPr>
        <p:spPr>
          <a:xfrm rot="10800000">
            <a:off x="447767" y="6401700"/>
            <a:ext cx="0" cy="456300"/>
          </a:xfrm>
          <a:prstGeom prst="straightConnector1">
            <a:avLst/>
          </a:prstGeom>
          <a:noFill/>
          <a:ln cap="flat" cmpd="sng" w="9525">
            <a:solidFill>
              <a:srgbClr val="EE0000"/>
            </a:solidFill>
            <a:prstDash val="solid"/>
            <a:round/>
            <a:headEnd len="med" w="med" type="none"/>
            <a:tailEnd len="med" w="med" type="none"/>
          </a:ln>
        </p:spPr>
      </p:cxnSp>
      <p:sp>
        <p:nvSpPr>
          <p:cNvPr id="2047" name="Google Shape;2047;p113"/>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lvl1pPr lvl="0" algn="ctr">
              <a:buNone/>
              <a:defRPr sz="800">
                <a:solidFill>
                  <a:schemeClr val="dk1"/>
                </a:solidFill>
                <a:latin typeface="Red Hat Text Medium"/>
                <a:ea typeface="Red Hat Text Medium"/>
                <a:cs typeface="Red Hat Text Medium"/>
                <a:sym typeface="Red Hat Text Medium"/>
              </a:defRPr>
            </a:lvl1pPr>
            <a:lvl2pPr lvl="1" algn="ctr">
              <a:buNone/>
              <a:defRPr sz="800">
                <a:solidFill>
                  <a:schemeClr val="dk1"/>
                </a:solidFill>
                <a:latin typeface="Red Hat Text Medium"/>
                <a:ea typeface="Red Hat Text Medium"/>
                <a:cs typeface="Red Hat Text Medium"/>
                <a:sym typeface="Red Hat Text Medium"/>
              </a:defRPr>
            </a:lvl2pPr>
            <a:lvl3pPr lvl="2" algn="ctr">
              <a:buNone/>
              <a:defRPr sz="800">
                <a:solidFill>
                  <a:schemeClr val="dk1"/>
                </a:solidFill>
                <a:latin typeface="Red Hat Text Medium"/>
                <a:ea typeface="Red Hat Text Medium"/>
                <a:cs typeface="Red Hat Text Medium"/>
                <a:sym typeface="Red Hat Text Medium"/>
              </a:defRPr>
            </a:lvl3pPr>
            <a:lvl4pPr lvl="3" algn="ctr">
              <a:buNone/>
              <a:defRPr sz="800">
                <a:solidFill>
                  <a:schemeClr val="dk1"/>
                </a:solidFill>
                <a:latin typeface="Red Hat Text Medium"/>
                <a:ea typeface="Red Hat Text Medium"/>
                <a:cs typeface="Red Hat Text Medium"/>
                <a:sym typeface="Red Hat Text Medium"/>
              </a:defRPr>
            </a:lvl4pPr>
            <a:lvl5pPr lvl="4" algn="ctr">
              <a:buNone/>
              <a:defRPr sz="800">
                <a:solidFill>
                  <a:schemeClr val="dk1"/>
                </a:solidFill>
                <a:latin typeface="Red Hat Text Medium"/>
                <a:ea typeface="Red Hat Text Medium"/>
                <a:cs typeface="Red Hat Text Medium"/>
                <a:sym typeface="Red Hat Text Medium"/>
              </a:defRPr>
            </a:lvl5pPr>
            <a:lvl6pPr lvl="5" algn="ctr">
              <a:buNone/>
              <a:defRPr sz="800">
                <a:solidFill>
                  <a:schemeClr val="dk1"/>
                </a:solidFill>
                <a:latin typeface="Red Hat Text Medium"/>
                <a:ea typeface="Red Hat Text Medium"/>
                <a:cs typeface="Red Hat Text Medium"/>
                <a:sym typeface="Red Hat Text Medium"/>
              </a:defRPr>
            </a:lvl6pPr>
            <a:lvl7pPr lvl="6" algn="ctr">
              <a:buNone/>
              <a:defRPr sz="800">
                <a:solidFill>
                  <a:schemeClr val="dk1"/>
                </a:solidFill>
                <a:latin typeface="Red Hat Text Medium"/>
                <a:ea typeface="Red Hat Text Medium"/>
                <a:cs typeface="Red Hat Text Medium"/>
                <a:sym typeface="Red Hat Text Medium"/>
              </a:defRPr>
            </a:lvl7pPr>
            <a:lvl8pPr lvl="7" algn="ctr">
              <a:buNone/>
              <a:defRPr sz="800">
                <a:solidFill>
                  <a:schemeClr val="dk1"/>
                </a:solidFill>
                <a:latin typeface="Red Hat Text Medium"/>
                <a:ea typeface="Red Hat Text Medium"/>
                <a:cs typeface="Red Hat Text Medium"/>
                <a:sym typeface="Red Hat Text Medium"/>
              </a:defRPr>
            </a:lvl8pPr>
            <a:lvl9pPr lvl="8" algn="ctr">
              <a:buNone/>
              <a:defRPr sz="800">
                <a:solidFill>
                  <a:schemeClr val="dk1"/>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2048" name="Google Shape;2048;p113"/>
          <p:cNvSpPr txBox="1"/>
          <p:nvPr>
            <p:ph idx="2" type="body"/>
          </p:nvPr>
        </p:nvSpPr>
        <p:spPr>
          <a:xfrm>
            <a:off x="8669900" y="1849475"/>
            <a:ext cx="2132100" cy="3000000"/>
          </a:xfrm>
          <a:prstGeom prst="rect">
            <a:avLst/>
          </a:prstGeom>
        </p:spPr>
        <p:txBody>
          <a:bodyPr anchorCtr="0" anchor="t" bIns="0" lIns="0" spcFirstLastPara="1" rIns="0" wrap="square" tIns="0">
            <a:noAutofit/>
          </a:bodyPr>
          <a:lstStyle>
            <a:lvl1pPr indent="-349250" lvl="0" marL="457200">
              <a:lnSpc>
                <a:spcPct val="115000"/>
              </a:lnSpc>
              <a:spcBef>
                <a:spcPts val="0"/>
              </a:spcBef>
              <a:spcAft>
                <a:spcPts val="0"/>
              </a:spcAft>
              <a:buSzPts val="1900"/>
              <a:buChar char="▸"/>
              <a:defRPr/>
            </a:lvl1pPr>
            <a:lvl2pPr indent="-349250" lvl="1" marL="914400">
              <a:lnSpc>
                <a:spcPct val="115000"/>
              </a:lnSpc>
              <a:spcBef>
                <a:spcPts val="2000"/>
              </a:spcBef>
              <a:spcAft>
                <a:spcPts val="0"/>
              </a:spcAft>
              <a:buSzPts val="1900"/>
              <a:buChar char="･"/>
              <a:defRPr/>
            </a:lvl2pPr>
            <a:lvl3pPr indent="-349250" lvl="2" marL="1371600">
              <a:lnSpc>
                <a:spcPct val="115000"/>
              </a:lnSpc>
              <a:spcBef>
                <a:spcPts val="2000"/>
              </a:spcBef>
              <a:spcAft>
                <a:spcPts val="0"/>
              </a:spcAft>
              <a:buSzPts val="1900"/>
              <a:buChar char="･"/>
              <a:defRPr/>
            </a:lvl3pPr>
            <a:lvl4pPr indent="-349250" lvl="3" marL="1828800">
              <a:lnSpc>
                <a:spcPct val="115000"/>
              </a:lnSpc>
              <a:spcBef>
                <a:spcPts val="2000"/>
              </a:spcBef>
              <a:spcAft>
                <a:spcPts val="0"/>
              </a:spcAft>
              <a:buSzPts val="1900"/>
              <a:buChar char="･"/>
              <a:defRPr/>
            </a:lvl4pPr>
            <a:lvl5pPr indent="-349250" lvl="4" marL="2286000">
              <a:lnSpc>
                <a:spcPct val="115000"/>
              </a:lnSpc>
              <a:spcBef>
                <a:spcPts val="2000"/>
              </a:spcBef>
              <a:spcAft>
                <a:spcPts val="0"/>
              </a:spcAft>
              <a:buSzPts val="1900"/>
              <a:buChar char="･"/>
              <a:defRPr/>
            </a:lvl5pPr>
            <a:lvl6pPr indent="-349250" lvl="5" marL="2743200">
              <a:lnSpc>
                <a:spcPct val="115000"/>
              </a:lnSpc>
              <a:spcBef>
                <a:spcPts val="2000"/>
              </a:spcBef>
              <a:spcAft>
                <a:spcPts val="0"/>
              </a:spcAft>
              <a:buSzPts val="1900"/>
              <a:buChar char="･"/>
              <a:defRPr/>
            </a:lvl6pPr>
            <a:lvl7pPr indent="-349250" lvl="6" marL="3200400">
              <a:lnSpc>
                <a:spcPct val="115000"/>
              </a:lnSpc>
              <a:spcBef>
                <a:spcPts val="2000"/>
              </a:spcBef>
              <a:spcAft>
                <a:spcPts val="0"/>
              </a:spcAft>
              <a:buSzPts val="1900"/>
              <a:buChar char="･"/>
              <a:defRPr/>
            </a:lvl7pPr>
            <a:lvl8pPr indent="-349250" lvl="7" marL="3657600">
              <a:lnSpc>
                <a:spcPct val="115000"/>
              </a:lnSpc>
              <a:spcBef>
                <a:spcPts val="2000"/>
              </a:spcBef>
              <a:spcAft>
                <a:spcPts val="0"/>
              </a:spcAft>
              <a:buSzPts val="1900"/>
              <a:buChar char="･"/>
              <a:defRPr/>
            </a:lvl8pPr>
            <a:lvl9pPr indent="-349250" lvl="8" marL="4114800">
              <a:lnSpc>
                <a:spcPct val="115000"/>
              </a:lnSpc>
              <a:spcBef>
                <a:spcPts val="2000"/>
              </a:spcBef>
              <a:spcAft>
                <a:spcPts val="2000"/>
              </a:spcAft>
              <a:buSzPts val="1900"/>
              <a:buChar char="･"/>
              <a:defRPr/>
            </a:lvl9pPr>
          </a:lstStyle>
          <a:p/>
        </p:txBody>
      </p:sp>
      <p:sp>
        <p:nvSpPr>
          <p:cNvPr id="2049" name="Google Shape;2049;p113"/>
          <p:cNvSpPr txBox="1"/>
          <p:nvPr>
            <p:ph idx="3" type="body"/>
          </p:nvPr>
        </p:nvSpPr>
        <p:spPr>
          <a:xfrm>
            <a:off x="5708700" y="1849475"/>
            <a:ext cx="2132100" cy="3000000"/>
          </a:xfrm>
          <a:prstGeom prst="rect">
            <a:avLst/>
          </a:prstGeom>
        </p:spPr>
        <p:txBody>
          <a:bodyPr anchorCtr="0" anchor="t" bIns="0" lIns="0" spcFirstLastPara="1" rIns="0" wrap="square" tIns="0">
            <a:noAutofit/>
          </a:bodyPr>
          <a:lstStyle>
            <a:lvl1pPr indent="-349250" lvl="0" marL="457200">
              <a:lnSpc>
                <a:spcPct val="115000"/>
              </a:lnSpc>
              <a:spcBef>
                <a:spcPts val="0"/>
              </a:spcBef>
              <a:spcAft>
                <a:spcPts val="0"/>
              </a:spcAft>
              <a:buSzPts val="1900"/>
              <a:buChar char="▸"/>
              <a:defRPr/>
            </a:lvl1pPr>
            <a:lvl2pPr indent="-349250" lvl="1" marL="914400">
              <a:lnSpc>
                <a:spcPct val="115000"/>
              </a:lnSpc>
              <a:spcBef>
                <a:spcPts val="2000"/>
              </a:spcBef>
              <a:spcAft>
                <a:spcPts val="0"/>
              </a:spcAft>
              <a:buSzPts val="1900"/>
              <a:buChar char="･"/>
              <a:defRPr/>
            </a:lvl2pPr>
            <a:lvl3pPr indent="-349250" lvl="2" marL="1371600">
              <a:lnSpc>
                <a:spcPct val="115000"/>
              </a:lnSpc>
              <a:spcBef>
                <a:spcPts val="2000"/>
              </a:spcBef>
              <a:spcAft>
                <a:spcPts val="0"/>
              </a:spcAft>
              <a:buSzPts val="1900"/>
              <a:buChar char="･"/>
              <a:defRPr/>
            </a:lvl3pPr>
            <a:lvl4pPr indent="-349250" lvl="3" marL="1828800">
              <a:lnSpc>
                <a:spcPct val="115000"/>
              </a:lnSpc>
              <a:spcBef>
                <a:spcPts val="2000"/>
              </a:spcBef>
              <a:spcAft>
                <a:spcPts val="0"/>
              </a:spcAft>
              <a:buSzPts val="1900"/>
              <a:buChar char="･"/>
              <a:defRPr/>
            </a:lvl4pPr>
            <a:lvl5pPr indent="-349250" lvl="4" marL="2286000">
              <a:lnSpc>
                <a:spcPct val="115000"/>
              </a:lnSpc>
              <a:spcBef>
                <a:spcPts val="2000"/>
              </a:spcBef>
              <a:spcAft>
                <a:spcPts val="0"/>
              </a:spcAft>
              <a:buSzPts val="1900"/>
              <a:buChar char="･"/>
              <a:defRPr/>
            </a:lvl5pPr>
            <a:lvl6pPr indent="-349250" lvl="5" marL="2743200">
              <a:lnSpc>
                <a:spcPct val="115000"/>
              </a:lnSpc>
              <a:spcBef>
                <a:spcPts val="2000"/>
              </a:spcBef>
              <a:spcAft>
                <a:spcPts val="0"/>
              </a:spcAft>
              <a:buSzPts val="1900"/>
              <a:buChar char="･"/>
              <a:defRPr/>
            </a:lvl6pPr>
            <a:lvl7pPr indent="-349250" lvl="6" marL="3200400">
              <a:lnSpc>
                <a:spcPct val="115000"/>
              </a:lnSpc>
              <a:spcBef>
                <a:spcPts val="2000"/>
              </a:spcBef>
              <a:spcAft>
                <a:spcPts val="0"/>
              </a:spcAft>
              <a:buSzPts val="1900"/>
              <a:buChar char="･"/>
              <a:defRPr/>
            </a:lvl7pPr>
            <a:lvl8pPr indent="-349250" lvl="7" marL="3657600">
              <a:lnSpc>
                <a:spcPct val="115000"/>
              </a:lnSpc>
              <a:spcBef>
                <a:spcPts val="2000"/>
              </a:spcBef>
              <a:spcAft>
                <a:spcPts val="0"/>
              </a:spcAft>
              <a:buSzPts val="1900"/>
              <a:buChar char="･"/>
              <a:defRPr/>
            </a:lvl8pPr>
            <a:lvl9pPr indent="-349250" lvl="8" marL="4114800">
              <a:lnSpc>
                <a:spcPct val="115000"/>
              </a:lnSpc>
              <a:spcBef>
                <a:spcPts val="2000"/>
              </a:spcBef>
              <a:spcAft>
                <a:spcPts val="2000"/>
              </a:spcAft>
              <a:buSzPts val="1900"/>
              <a:buChar char="･"/>
              <a:defRPr/>
            </a:lvl9pPr>
          </a:lstStyle>
          <a:p/>
        </p:txBody>
      </p:sp>
      <p:sp>
        <p:nvSpPr>
          <p:cNvPr id="2050" name="Google Shape;2050;p113"/>
          <p:cNvSpPr txBox="1"/>
          <p:nvPr>
            <p:ph type="title"/>
          </p:nvPr>
        </p:nvSpPr>
        <p:spPr>
          <a:xfrm>
            <a:off x="900275" y="1736433"/>
            <a:ext cx="3885900" cy="2698500"/>
          </a:xfrm>
          <a:prstGeom prst="rect">
            <a:avLst/>
          </a:prstGeom>
        </p:spPr>
        <p:txBody>
          <a:bodyPr anchorCtr="0" anchor="t" bIns="0" lIns="0" spcFirstLastPara="1" rIns="0" wrap="square" tIns="0">
            <a:noAutofit/>
          </a:bodyPr>
          <a:lstStyle>
            <a:lvl1pPr lvl="0">
              <a:spcBef>
                <a:spcPts val="0"/>
              </a:spcBef>
              <a:spcAft>
                <a:spcPts val="0"/>
              </a:spcAft>
              <a:buClr>
                <a:schemeClr val="accent1"/>
              </a:buClr>
              <a:buSzPts val="4800"/>
              <a:buNone/>
              <a:defRPr sz="4800">
                <a:solidFill>
                  <a:schemeClr val="accent1"/>
                </a:solidFill>
              </a:defRPr>
            </a:lvl1pPr>
            <a:lvl2pPr lvl="1">
              <a:spcBef>
                <a:spcPts val="0"/>
              </a:spcBef>
              <a:spcAft>
                <a:spcPts val="0"/>
              </a:spcAft>
              <a:buClr>
                <a:schemeClr val="accent1"/>
              </a:buClr>
              <a:buSzPts val="4800"/>
              <a:buNone/>
              <a:defRPr sz="4800">
                <a:solidFill>
                  <a:schemeClr val="accent1"/>
                </a:solidFill>
              </a:defRPr>
            </a:lvl2pPr>
            <a:lvl3pPr lvl="2">
              <a:spcBef>
                <a:spcPts val="0"/>
              </a:spcBef>
              <a:spcAft>
                <a:spcPts val="0"/>
              </a:spcAft>
              <a:buClr>
                <a:schemeClr val="accent1"/>
              </a:buClr>
              <a:buSzPts val="4800"/>
              <a:buNone/>
              <a:defRPr sz="4800">
                <a:solidFill>
                  <a:schemeClr val="accent1"/>
                </a:solidFill>
              </a:defRPr>
            </a:lvl3pPr>
            <a:lvl4pPr lvl="3">
              <a:spcBef>
                <a:spcPts val="0"/>
              </a:spcBef>
              <a:spcAft>
                <a:spcPts val="0"/>
              </a:spcAft>
              <a:buClr>
                <a:schemeClr val="accent1"/>
              </a:buClr>
              <a:buSzPts val="4800"/>
              <a:buNone/>
              <a:defRPr sz="4800">
                <a:solidFill>
                  <a:schemeClr val="accent1"/>
                </a:solidFill>
              </a:defRPr>
            </a:lvl4pPr>
            <a:lvl5pPr lvl="4">
              <a:spcBef>
                <a:spcPts val="0"/>
              </a:spcBef>
              <a:spcAft>
                <a:spcPts val="0"/>
              </a:spcAft>
              <a:buClr>
                <a:schemeClr val="accent1"/>
              </a:buClr>
              <a:buSzPts val="4800"/>
              <a:buNone/>
              <a:defRPr sz="4800">
                <a:solidFill>
                  <a:schemeClr val="accent1"/>
                </a:solidFill>
              </a:defRPr>
            </a:lvl5pPr>
            <a:lvl6pPr lvl="5">
              <a:spcBef>
                <a:spcPts val="0"/>
              </a:spcBef>
              <a:spcAft>
                <a:spcPts val="0"/>
              </a:spcAft>
              <a:buClr>
                <a:schemeClr val="accent1"/>
              </a:buClr>
              <a:buSzPts val="4800"/>
              <a:buNone/>
              <a:defRPr sz="4800">
                <a:solidFill>
                  <a:schemeClr val="accent1"/>
                </a:solidFill>
              </a:defRPr>
            </a:lvl6pPr>
            <a:lvl7pPr lvl="6">
              <a:spcBef>
                <a:spcPts val="0"/>
              </a:spcBef>
              <a:spcAft>
                <a:spcPts val="0"/>
              </a:spcAft>
              <a:buClr>
                <a:schemeClr val="accent1"/>
              </a:buClr>
              <a:buSzPts val="4800"/>
              <a:buNone/>
              <a:defRPr sz="4800">
                <a:solidFill>
                  <a:schemeClr val="accent1"/>
                </a:solidFill>
              </a:defRPr>
            </a:lvl7pPr>
            <a:lvl8pPr lvl="7">
              <a:spcBef>
                <a:spcPts val="0"/>
              </a:spcBef>
              <a:spcAft>
                <a:spcPts val="0"/>
              </a:spcAft>
              <a:buClr>
                <a:schemeClr val="accent1"/>
              </a:buClr>
              <a:buSzPts val="4800"/>
              <a:buNone/>
              <a:defRPr sz="4800">
                <a:solidFill>
                  <a:schemeClr val="accent1"/>
                </a:solidFill>
              </a:defRPr>
            </a:lvl8pPr>
            <a:lvl9pPr lvl="8">
              <a:spcBef>
                <a:spcPts val="0"/>
              </a:spcBef>
              <a:spcAft>
                <a:spcPts val="0"/>
              </a:spcAft>
              <a:buClr>
                <a:schemeClr val="accent1"/>
              </a:buClr>
              <a:buSzPts val="4800"/>
              <a:buNone/>
              <a:defRPr sz="4800">
                <a:solidFill>
                  <a:schemeClr val="accent1"/>
                </a:solidFill>
              </a:defRPr>
            </a:lvl9pPr>
          </a:lstStyle>
          <a:p/>
        </p:txBody>
      </p:sp>
      <p:pic>
        <p:nvPicPr>
          <p:cNvPr id="2051" name="Google Shape;2051;p113"/>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2052" name="Google Shape;2052;p113"/>
          <p:cNvSpPr txBox="1"/>
          <p:nvPr>
            <p:ph idx="4" type="subTitle"/>
          </p:nvPr>
        </p:nvSpPr>
        <p:spPr>
          <a:xfrm>
            <a:off x="1951850" y="6169550"/>
            <a:ext cx="8002500" cy="560100"/>
          </a:xfrm>
          <a:prstGeom prst="rect">
            <a:avLst/>
          </a:prstGeom>
        </p:spPr>
        <p:txBody>
          <a:bodyPr anchorCtr="0" anchor="b" bIns="0" lIns="0" spcFirstLastPara="1" rIns="0" wrap="square" tIns="0">
            <a:noAutofit/>
          </a:bodyPr>
          <a:lstStyle>
            <a:lvl1pPr lvl="0">
              <a:lnSpc>
                <a:spcPct val="115000"/>
              </a:lnSpc>
              <a:spcBef>
                <a:spcPts val="0"/>
              </a:spcBef>
              <a:spcAft>
                <a:spcPts val="0"/>
              </a:spcAft>
              <a:buNone/>
              <a:defRPr sz="800">
                <a:solidFill>
                  <a:schemeClr val="dk1"/>
                </a:solidFill>
              </a:defRPr>
            </a:lvl1pPr>
            <a:lvl2pPr lvl="1">
              <a:lnSpc>
                <a:spcPct val="115000"/>
              </a:lnSpc>
              <a:spcBef>
                <a:spcPts val="0"/>
              </a:spcBef>
              <a:spcAft>
                <a:spcPts val="0"/>
              </a:spcAft>
              <a:buNone/>
              <a:defRPr sz="800">
                <a:solidFill>
                  <a:schemeClr val="dk1"/>
                </a:solidFill>
              </a:defRPr>
            </a:lvl2pPr>
            <a:lvl3pPr lvl="2">
              <a:lnSpc>
                <a:spcPct val="115000"/>
              </a:lnSpc>
              <a:spcBef>
                <a:spcPts val="0"/>
              </a:spcBef>
              <a:spcAft>
                <a:spcPts val="0"/>
              </a:spcAft>
              <a:buNone/>
              <a:defRPr sz="800">
                <a:solidFill>
                  <a:schemeClr val="dk1"/>
                </a:solidFill>
              </a:defRPr>
            </a:lvl3pPr>
            <a:lvl4pPr lvl="3">
              <a:lnSpc>
                <a:spcPct val="115000"/>
              </a:lnSpc>
              <a:spcBef>
                <a:spcPts val="0"/>
              </a:spcBef>
              <a:spcAft>
                <a:spcPts val="0"/>
              </a:spcAft>
              <a:buNone/>
              <a:defRPr sz="800">
                <a:solidFill>
                  <a:schemeClr val="dk1"/>
                </a:solidFill>
              </a:defRPr>
            </a:lvl4pPr>
            <a:lvl5pPr lvl="4">
              <a:lnSpc>
                <a:spcPct val="115000"/>
              </a:lnSpc>
              <a:spcBef>
                <a:spcPts val="0"/>
              </a:spcBef>
              <a:spcAft>
                <a:spcPts val="0"/>
              </a:spcAft>
              <a:buNone/>
              <a:defRPr sz="800">
                <a:solidFill>
                  <a:schemeClr val="dk1"/>
                </a:solidFill>
              </a:defRPr>
            </a:lvl5pPr>
            <a:lvl6pPr lvl="5">
              <a:lnSpc>
                <a:spcPct val="115000"/>
              </a:lnSpc>
              <a:spcBef>
                <a:spcPts val="0"/>
              </a:spcBef>
              <a:spcAft>
                <a:spcPts val="0"/>
              </a:spcAft>
              <a:buNone/>
              <a:defRPr sz="800">
                <a:solidFill>
                  <a:schemeClr val="dk1"/>
                </a:solidFill>
              </a:defRPr>
            </a:lvl6pPr>
            <a:lvl7pPr lvl="6">
              <a:lnSpc>
                <a:spcPct val="115000"/>
              </a:lnSpc>
              <a:spcBef>
                <a:spcPts val="0"/>
              </a:spcBef>
              <a:spcAft>
                <a:spcPts val="0"/>
              </a:spcAft>
              <a:buNone/>
              <a:defRPr sz="800">
                <a:solidFill>
                  <a:schemeClr val="dk1"/>
                </a:solidFill>
              </a:defRPr>
            </a:lvl7pPr>
            <a:lvl8pPr lvl="7">
              <a:lnSpc>
                <a:spcPct val="115000"/>
              </a:lnSpc>
              <a:spcBef>
                <a:spcPts val="0"/>
              </a:spcBef>
              <a:spcAft>
                <a:spcPts val="0"/>
              </a:spcAft>
              <a:buNone/>
              <a:defRPr sz="800">
                <a:solidFill>
                  <a:schemeClr val="dk1"/>
                </a:solidFill>
              </a:defRPr>
            </a:lvl8pPr>
            <a:lvl9pPr lvl="8">
              <a:lnSpc>
                <a:spcPct val="115000"/>
              </a:lnSpc>
              <a:spcBef>
                <a:spcPts val="0"/>
              </a:spcBef>
              <a:spcAft>
                <a:spcPts val="0"/>
              </a:spcAft>
              <a:buNone/>
              <a:defRPr sz="800">
                <a:solidFill>
                  <a:schemeClr val="dk1"/>
                </a:solidFill>
              </a:defRPr>
            </a:lvl9pPr>
          </a:lstStyle>
          <a:p/>
        </p:txBody>
      </p:sp>
      <p:pic>
        <p:nvPicPr>
          <p:cNvPr id="2053" name="Google Shape;2053;p113"/>
          <p:cNvPicPr preferRelativeResize="0"/>
          <p:nvPr/>
        </p:nvPicPr>
        <p:blipFill>
          <a:blip r:embed="rId3">
            <a:alphaModFix/>
          </a:blip>
          <a:stretch>
            <a:fillRect/>
          </a:stretch>
        </p:blipFill>
        <p:spPr>
          <a:xfrm>
            <a:off x="764350" y="6271000"/>
            <a:ext cx="851876" cy="355150"/>
          </a:xfrm>
          <a:prstGeom prst="rect">
            <a:avLst/>
          </a:prstGeom>
          <a:noFill/>
          <a:ln>
            <a:noFill/>
          </a:ln>
        </p:spPr>
      </p:pic>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overview">
  <p:cSld name="CUSTOM_4_1_1_1">
    <p:bg>
      <p:bgPr>
        <a:solidFill>
          <a:schemeClr val="lt1"/>
        </a:solidFill>
      </p:bgPr>
    </p:bg>
    <p:spTree>
      <p:nvGrpSpPr>
        <p:cNvPr id="2054" name="Shape 2054"/>
        <p:cNvGrpSpPr/>
        <p:nvPr/>
      </p:nvGrpSpPr>
      <p:grpSpPr>
        <a:xfrm>
          <a:off x="0" y="0"/>
          <a:ext cx="0" cy="0"/>
          <a:chOff x="0" y="0"/>
          <a:chExt cx="0" cy="0"/>
        </a:xfrm>
      </p:grpSpPr>
      <p:cxnSp>
        <p:nvCxnSpPr>
          <p:cNvPr id="2055" name="Google Shape;2055;p114"/>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2056" name="Google Shape;2056;p114"/>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Clr>
                <a:srgbClr val="141414"/>
              </a:buClr>
              <a:buSzPts val="1100"/>
              <a:buFont typeface="Red Hat Text Medium"/>
              <a:buNone/>
              <a:defRPr sz="1100">
                <a:solidFill>
                  <a:srgbClr val="141414"/>
                </a:solidFill>
                <a:latin typeface="Red Hat Text Medium"/>
                <a:ea typeface="Red Hat Text Medium"/>
                <a:cs typeface="Red Hat Text Medium"/>
                <a:sym typeface="Red Hat Text Medium"/>
              </a:defRPr>
            </a:lvl2pPr>
            <a:lvl3pPr lvl="2">
              <a:lnSpc>
                <a:spcPct val="100000"/>
              </a:lnSpc>
              <a:spcBef>
                <a:spcPts val="0"/>
              </a:spcBef>
              <a:spcAft>
                <a:spcPts val="0"/>
              </a:spcAft>
              <a:buClr>
                <a:srgbClr val="141414"/>
              </a:buClr>
              <a:buSzPts val="1100"/>
              <a:buFont typeface="Red Hat Text Medium"/>
              <a:buNone/>
              <a:defRPr sz="1100">
                <a:solidFill>
                  <a:srgbClr val="141414"/>
                </a:solidFill>
                <a:latin typeface="Red Hat Text Medium"/>
                <a:ea typeface="Red Hat Text Medium"/>
                <a:cs typeface="Red Hat Text Medium"/>
                <a:sym typeface="Red Hat Text Medium"/>
              </a:defRPr>
            </a:lvl3pPr>
            <a:lvl4pPr lvl="3">
              <a:lnSpc>
                <a:spcPct val="100000"/>
              </a:lnSpc>
              <a:spcBef>
                <a:spcPts val="0"/>
              </a:spcBef>
              <a:spcAft>
                <a:spcPts val="0"/>
              </a:spcAft>
              <a:buClr>
                <a:srgbClr val="141414"/>
              </a:buClr>
              <a:buSzPts val="1100"/>
              <a:buFont typeface="Red Hat Text Medium"/>
              <a:buNone/>
              <a:defRPr sz="1100">
                <a:solidFill>
                  <a:srgbClr val="141414"/>
                </a:solidFill>
                <a:latin typeface="Red Hat Text Medium"/>
                <a:ea typeface="Red Hat Text Medium"/>
                <a:cs typeface="Red Hat Text Medium"/>
                <a:sym typeface="Red Hat Text Medium"/>
              </a:defRPr>
            </a:lvl4pPr>
            <a:lvl5pPr lvl="4">
              <a:lnSpc>
                <a:spcPct val="100000"/>
              </a:lnSpc>
              <a:spcBef>
                <a:spcPts val="0"/>
              </a:spcBef>
              <a:spcAft>
                <a:spcPts val="0"/>
              </a:spcAft>
              <a:buClr>
                <a:srgbClr val="141414"/>
              </a:buClr>
              <a:buSzPts val="1100"/>
              <a:buFont typeface="Red Hat Text Medium"/>
              <a:buNone/>
              <a:defRPr sz="1100">
                <a:solidFill>
                  <a:srgbClr val="141414"/>
                </a:solidFill>
                <a:latin typeface="Red Hat Text Medium"/>
                <a:ea typeface="Red Hat Text Medium"/>
                <a:cs typeface="Red Hat Text Medium"/>
                <a:sym typeface="Red Hat Text Medium"/>
              </a:defRPr>
            </a:lvl5pPr>
            <a:lvl6pPr lvl="5">
              <a:lnSpc>
                <a:spcPct val="100000"/>
              </a:lnSpc>
              <a:spcBef>
                <a:spcPts val="0"/>
              </a:spcBef>
              <a:spcAft>
                <a:spcPts val="0"/>
              </a:spcAft>
              <a:buClr>
                <a:srgbClr val="141414"/>
              </a:buClr>
              <a:buSzPts val="1100"/>
              <a:buFont typeface="Red Hat Text Medium"/>
              <a:buNone/>
              <a:defRPr sz="1100">
                <a:solidFill>
                  <a:srgbClr val="141414"/>
                </a:solidFill>
                <a:latin typeface="Red Hat Text Medium"/>
                <a:ea typeface="Red Hat Text Medium"/>
                <a:cs typeface="Red Hat Text Medium"/>
                <a:sym typeface="Red Hat Text Medium"/>
              </a:defRPr>
            </a:lvl6pPr>
            <a:lvl7pPr lvl="6">
              <a:lnSpc>
                <a:spcPct val="100000"/>
              </a:lnSpc>
              <a:spcBef>
                <a:spcPts val="0"/>
              </a:spcBef>
              <a:spcAft>
                <a:spcPts val="0"/>
              </a:spcAft>
              <a:buClr>
                <a:srgbClr val="141414"/>
              </a:buClr>
              <a:buSzPts val="1100"/>
              <a:buFont typeface="Red Hat Text Medium"/>
              <a:buNone/>
              <a:defRPr sz="1100">
                <a:solidFill>
                  <a:srgbClr val="141414"/>
                </a:solidFill>
                <a:latin typeface="Red Hat Text Medium"/>
                <a:ea typeface="Red Hat Text Medium"/>
                <a:cs typeface="Red Hat Text Medium"/>
                <a:sym typeface="Red Hat Text Medium"/>
              </a:defRPr>
            </a:lvl7pPr>
            <a:lvl8pPr lvl="7">
              <a:lnSpc>
                <a:spcPct val="100000"/>
              </a:lnSpc>
              <a:spcBef>
                <a:spcPts val="0"/>
              </a:spcBef>
              <a:spcAft>
                <a:spcPts val="0"/>
              </a:spcAft>
              <a:buClr>
                <a:srgbClr val="141414"/>
              </a:buClr>
              <a:buSzPts val="1100"/>
              <a:buFont typeface="Red Hat Text Medium"/>
              <a:buNone/>
              <a:defRPr sz="1100">
                <a:solidFill>
                  <a:srgbClr val="141414"/>
                </a:solidFill>
                <a:latin typeface="Red Hat Text Medium"/>
                <a:ea typeface="Red Hat Text Medium"/>
                <a:cs typeface="Red Hat Text Medium"/>
                <a:sym typeface="Red Hat Text Medium"/>
              </a:defRPr>
            </a:lvl8pPr>
            <a:lvl9pPr lvl="8">
              <a:lnSpc>
                <a:spcPct val="100000"/>
              </a:lnSpc>
              <a:spcBef>
                <a:spcPts val="0"/>
              </a:spcBef>
              <a:spcAft>
                <a:spcPts val="0"/>
              </a:spcAft>
              <a:buClr>
                <a:srgbClr val="141414"/>
              </a:buClr>
              <a:buSzPts val="1100"/>
              <a:buFont typeface="Red Hat Text Medium"/>
              <a:buNone/>
              <a:defRPr sz="1100">
                <a:solidFill>
                  <a:srgbClr val="141414"/>
                </a:solidFill>
                <a:latin typeface="Red Hat Text Medium"/>
                <a:ea typeface="Red Hat Text Medium"/>
                <a:cs typeface="Red Hat Text Medium"/>
                <a:sym typeface="Red Hat Text Medium"/>
              </a:defRPr>
            </a:lvl9pPr>
          </a:lstStyle>
          <a:p/>
        </p:txBody>
      </p:sp>
      <p:cxnSp>
        <p:nvCxnSpPr>
          <p:cNvPr id="2057" name="Google Shape;2057;p114"/>
          <p:cNvCxnSpPr/>
          <p:nvPr/>
        </p:nvCxnSpPr>
        <p:spPr>
          <a:xfrm rot="10800000">
            <a:off x="447767" y="6401700"/>
            <a:ext cx="0" cy="456300"/>
          </a:xfrm>
          <a:prstGeom prst="straightConnector1">
            <a:avLst/>
          </a:prstGeom>
          <a:noFill/>
          <a:ln cap="flat" cmpd="sng" w="9525">
            <a:solidFill>
              <a:srgbClr val="EE0000"/>
            </a:solidFill>
            <a:prstDash val="solid"/>
            <a:round/>
            <a:headEnd len="med" w="med" type="none"/>
            <a:tailEnd len="med" w="med" type="none"/>
          </a:ln>
        </p:spPr>
      </p:cxnSp>
      <p:sp>
        <p:nvSpPr>
          <p:cNvPr id="2058" name="Google Shape;2058;p114"/>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lvl1pPr lvl="0" algn="ctr">
              <a:buNone/>
              <a:defRPr sz="800">
                <a:solidFill>
                  <a:schemeClr val="dk1"/>
                </a:solidFill>
                <a:latin typeface="Red Hat Text Medium"/>
                <a:ea typeface="Red Hat Text Medium"/>
                <a:cs typeface="Red Hat Text Medium"/>
                <a:sym typeface="Red Hat Text Medium"/>
              </a:defRPr>
            </a:lvl1pPr>
            <a:lvl2pPr lvl="1" algn="ctr">
              <a:buNone/>
              <a:defRPr sz="800">
                <a:solidFill>
                  <a:schemeClr val="dk1"/>
                </a:solidFill>
                <a:latin typeface="Red Hat Text Medium"/>
                <a:ea typeface="Red Hat Text Medium"/>
                <a:cs typeface="Red Hat Text Medium"/>
                <a:sym typeface="Red Hat Text Medium"/>
              </a:defRPr>
            </a:lvl2pPr>
            <a:lvl3pPr lvl="2" algn="ctr">
              <a:buNone/>
              <a:defRPr sz="800">
                <a:solidFill>
                  <a:schemeClr val="dk1"/>
                </a:solidFill>
                <a:latin typeface="Red Hat Text Medium"/>
                <a:ea typeface="Red Hat Text Medium"/>
                <a:cs typeface="Red Hat Text Medium"/>
                <a:sym typeface="Red Hat Text Medium"/>
              </a:defRPr>
            </a:lvl3pPr>
            <a:lvl4pPr lvl="3" algn="ctr">
              <a:buNone/>
              <a:defRPr sz="800">
                <a:solidFill>
                  <a:schemeClr val="dk1"/>
                </a:solidFill>
                <a:latin typeface="Red Hat Text Medium"/>
                <a:ea typeface="Red Hat Text Medium"/>
                <a:cs typeface="Red Hat Text Medium"/>
                <a:sym typeface="Red Hat Text Medium"/>
              </a:defRPr>
            </a:lvl4pPr>
            <a:lvl5pPr lvl="4" algn="ctr">
              <a:buNone/>
              <a:defRPr sz="800">
                <a:solidFill>
                  <a:schemeClr val="dk1"/>
                </a:solidFill>
                <a:latin typeface="Red Hat Text Medium"/>
                <a:ea typeface="Red Hat Text Medium"/>
                <a:cs typeface="Red Hat Text Medium"/>
                <a:sym typeface="Red Hat Text Medium"/>
              </a:defRPr>
            </a:lvl5pPr>
            <a:lvl6pPr lvl="5" algn="ctr">
              <a:buNone/>
              <a:defRPr sz="800">
                <a:solidFill>
                  <a:schemeClr val="dk1"/>
                </a:solidFill>
                <a:latin typeface="Red Hat Text Medium"/>
                <a:ea typeface="Red Hat Text Medium"/>
                <a:cs typeface="Red Hat Text Medium"/>
                <a:sym typeface="Red Hat Text Medium"/>
              </a:defRPr>
            </a:lvl6pPr>
            <a:lvl7pPr lvl="6" algn="ctr">
              <a:buNone/>
              <a:defRPr sz="800">
                <a:solidFill>
                  <a:schemeClr val="dk1"/>
                </a:solidFill>
                <a:latin typeface="Red Hat Text Medium"/>
                <a:ea typeface="Red Hat Text Medium"/>
                <a:cs typeface="Red Hat Text Medium"/>
                <a:sym typeface="Red Hat Text Medium"/>
              </a:defRPr>
            </a:lvl7pPr>
            <a:lvl8pPr lvl="7" algn="ctr">
              <a:buNone/>
              <a:defRPr sz="800">
                <a:solidFill>
                  <a:schemeClr val="dk1"/>
                </a:solidFill>
                <a:latin typeface="Red Hat Text Medium"/>
                <a:ea typeface="Red Hat Text Medium"/>
                <a:cs typeface="Red Hat Text Medium"/>
                <a:sym typeface="Red Hat Text Medium"/>
              </a:defRPr>
            </a:lvl8pPr>
            <a:lvl9pPr lvl="8" algn="ctr">
              <a:buNone/>
              <a:defRPr sz="800">
                <a:solidFill>
                  <a:schemeClr val="dk1"/>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2059" name="Google Shape;2059;p114"/>
          <p:cNvSpPr txBox="1"/>
          <p:nvPr>
            <p:ph idx="2" type="body"/>
          </p:nvPr>
        </p:nvSpPr>
        <p:spPr>
          <a:xfrm>
            <a:off x="900275" y="3109300"/>
            <a:ext cx="5043900" cy="3000000"/>
          </a:xfrm>
          <a:prstGeom prst="rect">
            <a:avLst/>
          </a:prstGeom>
        </p:spPr>
        <p:txBody>
          <a:bodyPr anchorCtr="0" anchor="t" bIns="91425" lIns="914400" spcFirstLastPara="1" rIns="91425" wrap="square" tIns="91425">
            <a:noAutofit/>
          </a:bodyPr>
          <a:lstStyle>
            <a:lvl1pPr indent="-349250" lvl="0" marL="457200">
              <a:lnSpc>
                <a:spcPct val="115000"/>
              </a:lnSpc>
              <a:spcBef>
                <a:spcPts val="0"/>
              </a:spcBef>
              <a:spcAft>
                <a:spcPts val="0"/>
              </a:spcAft>
              <a:buSzPts val="1900"/>
              <a:buChar char="▸"/>
              <a:defRPr/>
            </a:lvl1pPr>
            <a:lvl2pPr indent="-349250" lvl="1" marL="914400">
              <a:lnSpc>
                <a:spcPct val="115000"/>
              </a:lnSpc>
              <a:spcBef>
                <a:spcPts val="2000"/>
              </a:spcBef>
              <a:spcAft>
                <a:spcPts val="0"/>
              </a:spcAft>
              <a:buSzPts val="1900"/>
              <a:buChar char="･"/>
              <a:defRPr/>
            </a:lvl2pPr>
            <a:lvl3pPr indent="-349250" lvl="2" marL="1371600">
              <a:lnSpc>
                <a:spcPct val="115000"/>
              </a:lnSpc>
              <a:spcBef>
                <a:spcPts val="2000"/>
              </a:spcBef>
              <a:spcAft>
                <a:spcPts val="0"/>
              </a:spcAft>
              <a:buSzPts val="1900"/>
              <a:buChar char="･"/>
              <a:defRPr/>
            </a:lvl3pPr>
            <a:lvl4pPr indent="-349250" lvl="3" marL="1828800">
              <a:lnSpc>
                <a:spcPct val="115000"/>
              </a:lnSpc>
              <a:spcBef>
                <a:spcPts val="2000"/>
              </a:spcBef>
              <a:spcAft>
                <a:spcPts val="0"/>
              </a:spcAft>
              <a:buSzPts val="1900"/>
              <a:buChar char="･"/>
              <a:defRPr/>
            </a:lvl4pPr>
            <a:lvl5pPr indent="-349250" lvl="4" marL="2286000">
              <a:lnSpc>
                <a:spcPct val="115000"/>
              </a:lnSpc>
              <a:spcBef>
                <a:spcPts val="2000"/>
              </a:spcBef>
              <a:spcAft>
                <a:spcPts val="0"/>
              </a:spcAft>
              <a:buSzPts val="1900"/>
              <a:buChar char="･"/>
              <a:defRPr/>
            </a:lvl5pPr>
            <a:lvl6pPr indent="-349250" lvl="5" marL="2743200">
              <a:lnSpc>
                <a:spcPct val="115000"/>
              </a:lnSpc>
              <a:spcBef>
                <a:spcPts val="2000"/>
              </a:spcBef>
              <a:spcAft>
                <a:spcPts val="0"/>
              </a:spcAft>
              <a:buSzPts val="1900"/>
              <a:buChar char="･"/>
              <a:defRPr/>
            </a:lvl6pPr>
            <a:lvl7pPr indent="-349250" lvl="6" marL="3200400">
              <a:lnSpc>
                <a:spcPct val="115000"/>
              </a:lnSpc>
              <a:spcBef>
                <a:spcPts val="2000"/>
              </a:spcBef>
              <a:spcAft>
                <a:spcPts val="0"/>
              </a:spcAft>
              <a:buSzPts val="1900"/>
              <a:buChar char="･"/>
              <a:defRPr/>
            </a:lvl7pPr>
            <a:lvl8pPr indent="-349250" lvl="7" marL="3657600">
              <a:lnSpc>
                <a:spcPct val="115000"/>
              </a:lnSpc>
              <a:spcBef>
                <a:spcPts val="2000"/>
              </a:spcBef>
              <a:spcAft>
                <a:spcPts val="0"/>
              </a:spcAft>
              <a:buSzPts val="1900"/>
              <a:buChar char="･"/>
              <a:defRPr/>
            </a:lvl8pPr>
            <a:lvl9pPr indent="-349250" lvl="8" marL="4114800">
              <a:lnSpc>
                <a:spcPct val="115000"/>
              </a:lnSpc>
              <a:spcBef>
                <a:spcPts val="2000"/>
              </a:spcBef>
              <a:spcAft>
                <a:spcPts val="2000"/>
              </a:spcAft>
              <a:buSzPts val="1900"/>
              <a:buChar char="･"/>
              <a:defRPr/>
            </a:lvl9pPr>
          </a:lstStyle>
          <a:p/>
        </p:txBody>
      </p:sp>
      <p:sp>
        <p:nvSpPr>
          <p:cNvPr id="2060" name="Google Shape;2060;p114"/>
          <p:cNvSpPr txBox="1"/>
          <p:nvPr>
            <p:ph type="title"/>
          </p:nvPr>
        </p:nvSpPr>
        <p:spPr>
          <a:xfrm>
            <a:off x="900275" y="1190987"/>
            <a:ext cx="3885900" cy="1461300"/>
          </a:xfrm>
          <a:prstGeom prst="rect">
            <a:avLst/>
          </a:prstGeom>
        </p:spPr>
        <p:txBody>
          <a:bodyPr anchorCtr="0" anchor="b" bIns="0" lIns="0" spcFirstLastPara="1" rIns="0" wrap="square" tIns="0">
            <a:noAutofit/>
          </a:bodyPr>
          <a:lstStyle>
            <a:lvl1pPr lvl="0">
              <a:spcBef>
                <a:spcPts val="0"/>
              </a:spcBef>
              <a:spcAft>
                <a:spcPts val="0"/>
              </a:spcAft>
              <a:buClr>
                <a:schemeClr val="accent1"/>
              </a:buClr>
              <a:buSzPts val="4800"/>
              <a:buNone/>
              <a:defRPr sz="4800">
                <a:solidFill>
                  <a:schemeClr val="accent1"/>
                </a:solidFill>
              </a:defRPr>
            </a:lvl1pPr>
            <a:lvl2pPr lvl="1">
              <a:spcBef>
                <a:spcPts val="0"/>
              </a:spcBef>
              <a:spcAft>
                <a:spcPts val="0"/>
              </a:spcAft>
              <a:buClr>
                <a:schemeClr val="accent1"/>
              </a:buClr>
              <a:buSzPts val="4800"/>
              <a:buNone/>
              <a:defRPr sz="4800">
                <a:solidFill>
                  <a:schemeClr val="accent1"/>
                </a:solidFill>
              </a:defRPr>
            </a:lvl2pPr>
            <a:lvl3pPr lvl="2">
              <a:spcBef>
                <a:spcPts val="0"/>
              </a:spcBef>
              <a:spcAft>
                <a:spcPts val="0"/>
              </a:spcAft>
              <a:buClr>
                <a:schemeClr val="accent1"/>
              </a:buClr>
              <a:buSzPts val="4800"/>
              <a:buNone/>
              <a:defRPr sz="4800">
                <a:solidFill>
                  <a:schemeClr val="accent1"/>
                </a:solidFill>
              </a:defRPr>
            </a:lvl3pPr>
            <a:lvl4pPr lvl="3">
              <a:spcBef>
                <a:spcPts val="0"/>
              </a:spcBef>
              <a:spcAft>
                <a:spcPts val="0"/>
              </a:spcAft>
              <a:buClr>
                <a:schemeClr val="accent1"/>
              </a:buClr>
              <a:buSzPts val="4800"/>
              <a:buNone/>
              <a:defRPr sz="4800">
                <a:solidFill>
                  <a:schemeClr val="accent1"/>
                </a:solidFill>
              </a:defRPr>
            </a:lvl4pPr>
            <a:lvl5pPr lvl="4">
              <a:spcBef>
                <a:spcPts val="0"/>
              </a:spcBef>
              <a:spcAft>
                <a:spcPts val="0"/>
              </a:spcAft>
              <a:buClr>
                <a:schemeClr val="accent1"/>
              </a:buClr>
              <a:buSzPts val="4800"/>
              <a:buNone/>
              <a:defRPr sz="4800">
                <a:solidFill>
                  <a:schemeClr val="accent1"/>
                </a:solidFill>
              </a:defRPr>
            </a:lvl5pPr>
            <a:lvl6pPr lvl="5">
              <a:spcBef>
                <a:spcPts val="0"/>
              </a:spcBef>
              <a:spcAft>
                <a:spcPts val="0"/>
              </a:spcAft>
              <a:buClr>
                <a:schemeClr val="accent1"/>
              </a:buClr>
              <a:buSzPts val="4800"/>
              <a:buNone/>
              <a:defRPr sz="4800">
                <a:solidFill>
                  <a:schemeClr val="accent1"/>
                </a:solidFill>
              </a:defRPr>
            </a:lvl6pPr>
            <a:lvl7pPr lvl="6">
              <a:spcBef>
                <a:spcPts val="0"/>
              </a:spcBef>
              <a:spcAft>
                <a:spcPts val="0"/>
              </a:spcAft>
              <a:buClr>
                <a:schemeClr val="accent1"/>
              </a:buClr>
              <a:buSzPts val="4800"/>
              <a:buNone/>
              <a:defRPr sz="4800">
                <a:solidFill>
                  <a:schemeClr val="accent1"/>
                </a:solidFill>
              </a:defRPr>
            </a:lvl7pPr>
            <a:lvl8pPr lvl="7">
              <a:spcBef>
                <a:spcPts val="0"/>
              </a:spcBef>
              <a:spcAft>
                <a:spcPts val="0"/>
              </a:spcAft>
              <a:buClr>
                <a:schemeClr val="accent1"/>
              </a:buClr>
              <a:buSzPts val="4800"/>
              <a:buNone/>
              <a:defRPr sz="4800">
                <a:solidFill>
                  <a:schemeClr val="accent1"/>
                </a:solidFill>
              </a:defRPr>
            </a:lvl8pPr>
            <a:lvl9pPr lvl="8">
              <a:spcBef>
                <a:spcPts val="0"/>
              </a:spcBef>
              <a:spcAft>
                <a:spcPts val="0"/>
              </a:spcAft>
              <a:buClr>
                <a:schemeClr val="accent1"/>
              </a:buClr>
              <a:buSzPts val="4800"/>
              <a:buNone/>
              <a:defRPr sz="4800">
                <a:solidFill>
                  <a:schemeClr val="accent1"/>
                </a:solidFill>
              </a:defRPr>
            </a:lvl9pPr>
          </a:lstStyle>
          <a:p/>
        </p:txBody>
      </p:sp>
      <p:pic>
        <p:nvPicPr>
          <p:cNvPr id="2061" name="Google Shape;2061;p114"/>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2062" name="Google Shape;2062;p114"/>
          <p:cNvSpPr txBox="1"/>
          <p:nvPr>
            <p:ph idx="3" type="subTitle"/>
          </p:nvPr>
        </p:nvSpPr>
        <p:spPr>
          <a:xfrm>
            <a:off x="1951850" y="6169550"/>
            <a:ext cx="8002500" cy="560100"/>
          </a:xfrm>
          <a:prstGeom prst="rect">
            <a:avLst/>
          </a:prstGeom>
        </p:spPr>
        <p:txBody>
          <a:bodyPr anchorCtr="0" anchor="b" bIns="0" lIns="0" spcFirstLastPara="1" rIns="0" wrap="square" tIns="0">
            <a:noAutofit/>
          </a:bodyPr>
          <a:lstStyle>
            <a:lvl1pPr lvl="0">
              <a:lnSpc>
                <a:spcPct val="115000"/>
              </a:lnSpc>
              <a:spcBef>
                <a:spcPts val="0"/>
              </a:spcBef>
              <a:spcAft>
                <a:spcPts val="0"/>
              </a:spcAft>
              <a:buNone/>
              <a:defRPr sz="800">
                <a:solidFill>
                  <a:schemeClr val="dk1"/>
                </a:solidFill>
              </a:defRPr>
            </a:lvl1pPr>
            <a:lvl2pPr lvl="1">
              <a:lnSpc>
                <a:spcPct val="115000"/>
              </a:lnSpc>
              <a:spcBef>
                <a:spcPts val="0"/>
              </a:spcBef>
              <a:spcAft>
                <a:spcPts val="0"/>
              </a:spcAft>
              <a:buNone/>
              <a:defRPr sz="800">
                <a:solidFill>
                  <a:schemeClr val="dk1"/>
                </a:solidFill>
              </a:defRPr>
            </a:lvl2pPr>
            <a:lvl3pPr lvl="2">
              <a:lnSpc>
                <a:spcPct val="115000"/>
              </a:lnSpc>
              <a:spcBef>
                <a:spcPts val="0"/>
              </a:spcBef>
              <a:spcAft>
                <a:spcPts val="0"/>
              </a:spcAft>
              <a:buNone/>
              <a:defRPr sz="800">
                <a:solidFill>
                  <a:schemeClr val="dk1"/>
                </a:solidFill>
              </a:defRPr>
            </a:lvl3pPr>
            <a:lvl4pPr lvl="3">
              <a:lnSpc>
                <a:spcPct val="115000"/>
              </a:lnSpc>
              <a:spcBef>
                <a:spcPts val="0"/>
              </a:spcBef>
              <a:spcAft>
                <a:spcPts val="0"/>
              </a:spcAft>
              <a:buNone/>
              <a:defRPr sz="800">
                <a:solidFill>
                  <a:schemeClr val="dk1"/>
                </a:solidFill>
              </a:defRPr>
            </a:lvl4pPr>
            <a:lvl5pPr lvl="4">
              <a:lnSpc>
                <a:spcPct val="115000"/>
              </a:lnSpc>
              <a:spcBef>
                <a:spcPts val="0"/>
              </a:spcBef>
              <a:spcAft>
                <a:spcPts val="0"/>
              </a:spcAft>
              <a:buNone/>
              <a:defRPr sz="800">
                <a:solidFill>
                  <a:schemeClr val="dk1"/>
                </a:solidFill>
              </a:defRPr>
            </a:lvl5pPr>
            <a:lvl6pPr lvl="5">
              <a:lnSpc>
                <a:spcPct val="115000"/>
              </a:lnSpc>
              <a:spcBef>
                <a:spcPts val="0"/>
              </a:spcBef>
              <a:spcAft>
                <a:spcPts val="0"/>
              </a:spcAft>
              <a:buNone/>
              <a:defRPr sz="800">
                <a:solidFill>
                  <a:schemeClr val="dk1"/>
                </a:solidFill>
              </a:defRPr>
            </a:lvl6pPr>
            <a:lvl7pPr lvl="6">
              <a:lnSpc>
                <a:spcPct val="115000"/>
              </a:lnSpc>
              <a:spcBef>
                <a:spcPts val="0"/>
              </a:spcBef>
              <a:spcAft>
                <a:spcPts val="0"/>
              </a:spcAft>
              <a:buNone/>
              <a:defRPr sz="800">
                <a:solidFill>
                  <a:schemeClr val="dk1"/>
                </a:solidFill>
              </a:defRPr>
            </a:lvl7pPr>
            <a:lvl8pPr lvl="7">
              <a:lnSpc>
                <a:spcPct val="115000"/>
              </a:lnSpc>
              <a:spcBef>
                <a:spcPts val="0"/>
              </a:spcBef>
              <a:spcAft>
                <a:spcPts val="0"/>
              </a:spcAft>
              <a:buNone/>
              <a:defRPr sz="800">
                <a:solidFill>
                  <a:schemeClr val="dk1"/>
                </a:solidFill>
              </a:defRPr>
            </a:lvl8pPr>
            <a:lvl9pPr lvl="8">
              <a:lnSpc>
                <a:spcPct val="115000"/>
              </a:lnSpc>
              <a:spcBef>
                <a:spcPts val="0"/>
              </a:spcBef>
              <a:spcAft>
                <a:spcPts val="0"/>
              </a:spcAft>
              <a:buNone/>
              <a:defRPr sz="800">
                <a:solidFill>
                  <a:schemeClr val="dk1"/>
                </a:solidFill>
              </a:defRPr>
            </a:lvl9pPr>
          </a:lstStyle>
          <a:p/>
        </p:txBody>
      </p:sp>
      <p:pic>
        <p:nvPicPr>
          <p:cNvPr id="2063" name="Google Shape;2063;p114"/>
          <p:cNvPicPr preferRelativeResize="0"/>
          <p:nvPr/>
        </p:nvPicPr>
        <p:blipFill>
          <a:blip r:embed="rId3">
            <a:alphaModFix/>
          </a:blip>
          <a:stretch>
            <a:fillRect/>
          </a:stretch>
        </p:blipFill>
        <p:spPr>
          <a:xfrm>
            <a:off x="764350" y="6271000"/>
            <a:ext cx="851876" cy="355150"/>
          </a:xfrm>
          <a:prstGeom prst="rect">
            <a:avLst/>
          </a:prstGeom>
          <a:noFill/>
          <a:ln>
            <a:noFill/>
          </a:ln>
        </p:spPr>
      </p:pic>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Slide #1">
  <p:cSld name="CUSTOM_4_18_1">
    <p:spTree>
      <p:nvGrpSpPr>
        <p:cNvPr id="2064" name="Shape 2064"/>
        <p:cNvGrpSpPr/>
        <p:nvPr/>
      </p:nvGrpSpPr>
      <p:grpSpPr>
        <a:xfrm>
          <a:off x="0" y="0"/>
          <a:ext cx="0" cy="0"/>
          <a:chOff x="0" y="0"/>
          <a:chExt cx="0" cy="0"/>
        </a:xfrm>
      </p:grpSpPr>
      <p:sp>
        <p:nvSpPr>
          <p:cNvPr id="2065" name="Google Shape;2065;p115"/>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1pPr>
            <a:lvl2pPr lvl="1">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2pPr>
            <a:lvl3pPr lvl="2">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3pPr>
            <a:lvl4pPr lvl="3">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4pPr>
            <a:lvl5pPr lvl="4">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5pPr>
            <a:lvl6pPr lvl="5">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6pPr>
            <a:lvl7pPr lvl="6">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7pPr>
            <a:lvl8pPr lvl="7">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8pPr>
            <a:lvl9pPr lvl="8">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9pPr>
          </a:lstStyle>
          <a:p/>
        </p:txBody>
      </p:sp>
      <p:cxnSp>
        <p:nvCxnSpPr>
          <p:cNvPr id="2066" name="Google Shape;2066;p115"/>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2067" name="Google Shape;2067;p115"/>
          <p:cNvCxnSpPr/>
          <p:nvPr/>
        </p:nvCxnSpPr>
        <p:spPr>
          <a:xfrm rot="10800000">
            <a:off x="447767" y="6401700"/>
            <a:ext cx="0" cy="456300"/>
          </a:xfrm>
          <a:prstGeom prst="straightConnector1">
            <a:avLst/>
          </a:prstGeom>
          <a:noFill/>
          <a:ln cap="flat" cmpd="sng" w="9525">
            <a:solidFill>
              <a:schemeClr val="accent1"/>
            </a:solidFill>
            <a:prstDash val="solid"/>
            <a:round/>
            <a:headEnd len="med" w="med" type="none"/>
            <a:tailEnd len="med" w="med" type="none"/>
          </a:ln>
        </p:spPr>
      </p:cxnSp>
      <p:sp>
        <p:nvSpPr>
          <p:cNvPr id="2068" name="Google Shape;2068;p115"/>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lvl1pPr lvl="0" algn="ctr">
              <a:buNone/>
              <a:defRPr sz="800">
                <a:solidFill>
                  <a:schemeClr val="dk1"/>
                </a:solidFill>
                <a:latin typeface="Red Hat Text Medium"/>
                <a:ea typeface="Red Hat Text Medium"/>
                <a:cs typeface="Red Hat Text Medium"/>
                <a:sym typeface="Red Hat Text Medium"/>
              </a:defRPr>
            </a:lvl1pPr>
            <a:lvl2pPr lvl="1" algn="ctr">
              <a:buNone/>
              <a:defRPr sz="800">
                <a:solidFill>
                  <a:schemeClr val="dk1"/>
                </a:solidFill>
                <a:latin typeface="Red Hat Text Medium"/>
                <a:ea typeface="Red Hat Text Medium"/>
                <a:cs typeface="Red Hat Text Medium"/>
                <a:sym typeface="Red Hat Text Medium"/>
              </a:defRPr>
            </a:lvl2pPr>
            <a:lvl3pPr lvl="2" algn="ctr">
              <a:buNone/>
              <a:defRPr sz="800">
                <a:solidFill>
                  <a:schemeClr val="dk1"/>
                </a:solidFill>
                <a:latin typeface="Red Hat Text Medium"/>
                <a:ea typeface="Red Hat Text Medium"/>
                <a:cs typeface="Red Hat Text Medium"/>
                <a:sym typeface="Red Hat Text Medium"/>
              </a:defRPr>
            </a:lvl3pPr>
            <a:lvl4pPr lvl="3" algn="ctr">
              <a:buNone/>
              <a:defRPr sz="800">
                <a:solidFill>
                  <a:schemeClr val="dk1"/>
                </a:solidFill>
                <a:latin typeface="Red Hat Text Medium"/>
                <a:ea typeface="Red Hat Text Medium"/>
                <a:cs typeface="Red Hat Text Medium"/>
                <a:sym typeface="Red Hat Text Medium"/>
              </a:defRPr>
            </a:lvl4pPr>
            <a:lvl5pPr lvl="4" algn="ctr">
              <a:buNone/>
              <a:defRPr sz="800">
                <a:solidFill>
                  <a:schemeClr val="dk1"/>
                </a:solidFill>
                <a:latin typeface="Red Hat Text Medium"/>
                <a:ea typeface="Red Hat Text Medium"/>
                <a:cs typeface="Red Hat Text Medium"/>
                <a:sym typeface="Red Hat Text Medium"/>
              </a:defRPr>
            </a:lvl5pPr>
            <a:lvl6pPr lvl="5" algn="ctr">
              <a:buNone/>
              <a:defRPr sz="800">
                <a:solidFill>
                  <a:schemeClr val="dk1"/>
                </a:solidFill>
                <a:latin typeface="Red Hat Text Medium"/>
                <a:ea typeface="Red Hat Text Medium"/>
                <a:cs typeface="Red Hat Text Medium"/>
                <a:sym typeface="Red Hat Text Medium"/>
              </a:defRPr>
            </a:lvl6pPr>
            <a:lvl7pPr lvl="6" algn="ctr">
              <a:buNone/>
              <a:defRPr sz="800">
                <a:solidFill>
                  <a:schemeClr val="dk1"/>
                </a:solidFill>
                <a:latin typeface="Red Hat Text Medium"/>
                <a:ea typeface="Red Hat Text Medium"/>
                <a:cs typeface="Red Hat Text Medium"/>
                <a:sym typeface="Red Hat Text Medium"/>
              </a:defRPr>
            </a:lvl7pPr>
            <a:lvl8pPr lvl="7" algn="ctr">
              <a:buNone/>
              <a:defRPr sz="800">
                <a:solidFill>
                  <a:schemeClr val="dk1"/>
                </a:solidFill>
                <a:latin typeface="Red Hat Text Medium"/>
                <a:ea typeface="Red Hat Text Medium"/>
                <a:cs typeface="Red Hat Text Medium"/>
                <a:sym typeface="Red Hat Text Medium"/>
              </a:defRPr>
            </a:lvl8pPr>
            <a:lvl9pPr lvl="8" algn="ctr">
              <a:buNone/>
              <a:defRPr sz="800">
                <a:solidFill>
                  <a:schemeClr val="dk1"/>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2069" name="Google Shape;2069;p115"/>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Slide #1 1">
  <p:cSld name="CUSTOM_4_18_2">
    <p:spTree>
      <p:nvGrpSpPr>
        <p:cNvPr id="2070" name="Shape 2070"/>
        <p:cNvGrpSpPr/>
        <p:nvPr/>
      </p:nvGrpSpPr>
      <p:grpSpPr>
        <a:xfrm>
          <a:off x="0" y="0"/>
          <a:ext cx="0" cy="0"/>
          <a:chOff x="0" y="0"/>
          <a:chExt cx="0" cy="0"/>
        </a:xfrm>
      </p:grpSpPr>
      <p:sp>
        <p:nvSpPr>
          <p:cNvPr id="2071" name="Google Shape;2071;p116"/>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1pPr>
            <a:lvl2pPr lvl="1">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2pPr>
            <a:lvl3pPr lvl="2">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3pPr>
            <a:lvl4pPr lvl="3">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4pPr>
            <a:lvl5pPr lvl="4">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5pPr>
            <a:lvl6pPr lvl="5">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6pPr>
            <a:lvl7pPr lvl="6">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7pPr>
            <a:lvl8pPr lvl="7">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8pPr>
            <a:lvl9pPr lvl="8">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9pPr>
          </a:lstStyle>
          <a:p/>
        </p:txBody>
      </p:sp>
      <p:cxnSp>
        <p:nvCxnSpPr>
          <p:cNvPr id="2072" name="Google Shape;2072;p116"/>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2073" name="Google Shape;2073;p116"/>
          <p:cNvCxnSpPr/>
          <p:nvPr/>
        </p:nvCxnSpPr>
        <p:spPr>
          <a:xfrm rot="10800000">
            <a:off x="447767" y="6401700"/>
            <a:ext cx="0" cy="456300"/>
          </a:xfrm>
          <a:prstGeom prst="straightConnector1">
            <a:avLst/>
          </a:prstGeom>
          <a:noFill/>
          <a:ln cap="flat" cmpd="sng" w="9525">
            <a:solidFill>
              <a:schemeClr val="accent1"/>
            </a:solidFill>
            <a:prstDash val="solid"/>
            <a:round/>
            <a:headEnd len="med" w="med" type="none"/>
            <a:tailEnd len="med" w="med" type="none"/>
          </a:ln>
        </p:spPr>
      </p:cxnSp>
      <p:sp>
        <p:nvSpPr>
          <p:cNvPr id="2074" name="Google Shape;2074;p116"/>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lvl1pPr lvl="0" algn="ctr">
              <a:buNone/>
              <a:defRPr sz="800">
                <a:solidFill>
                  <a:schemeClr val="dk1"/>
                </a:solidFill>
                <a:latin typeface="Red Hat Text Medium"/>
                <a:ea typeface="Red Hat Text Medium"/>
                <a:cs typeface="Red Hat Text Medium"/>
                <a:sym typeface="Red Hat Text Medium"/>
              </a:defRPr>
            </a:lvl1pPr>
            <a:lvl2pPr lvl="1" algn="ctr">
              <a:buNone/>
              <a:defRPr sz="800">
                <a:solidFill>
                  <a:schemeClr val="dk1"/>
                </a:solidFill>
                <a:latin typeface="Red Hat Text Medium"/>
                <a:ea typeface="Red Hat Text Medium"/>
                <a:cs typeface="Red Hat Text Medium"/>
                <a:sym typeface="Red Hat Text Medium"/>
              </a:defRPr>
            </a:lvl2pPr>
            <a:lvl3pPr lvl="2" algn="ctr">
              <a:buNone/>
              <a:defRPr sz="800">
                <a:solidFill>
                  <a:schemeClr val="dk1"/>
                </a:solidFill>
                <a:latin typeface="Red Hat Text Medium"/>
                <a:ea typeface="Red Hat Text Medium"/>
                <a:cs typeface="Red Hat Text Medium"/>
                <a:sym typeface="Red Hat Text Medium"/>
              </a:defRPr>
            </a:lvl3pPr>
            <a:lvl4pPr lvl="3" algn="ctr">
              <a:buNone/>
              <a:defRPr sz="800">
                <a:solidFill>
                  <a:schemeClr val="dk1"/>
                </a:solidFill>
                <a:latin typeface="Red Hat Text Medium"/>
                <a:ea typeface="Red Hat Text Medium"/>
                <a:cs typeface="Red Hat Text Medium"/>
                <a:sym typeface="Red Hat Text Medium"/>
              </a:defRPr>
            </a:lvl4pPr>
            <a:lvl5pPr lvl="4" algn="ctr">
              <a:buNone/>
              <a:defRPr sz="800">
                <a:solidFill>
                  <a:schemeClr val="dk1"/>
                </a:solidFill>
                <a:latin typeface="Red Hat Text Medium"/>
                <a:ea typeface="Red Hat Text Medium"/>
                <a:cs typeface="Red Hat Text Medium"/>
                <a:sym typeface="Red Hat Text Medium"/>
              </a:defRPr>
            </a:lvl5pPr>
            <a:lvl6pPr lvl="5" algn="ctr">
              <a:buNone/>
              <a:defRPr sz="800">
                <a:solidFill>
                  <a:schemeClr val="dk1"/>
                </a:solidFill>
                <a:latin typeface="Red Hat Text Medium"/>
                <a:ea typeface="Red Hat Text Medium"/>
                <a:cs typeface="Red Hat Text Medium"/>
                <a:sym typeface="Red Hat Text Medium"/>
              </a:defRPr>
            </a:lvl6pPr>
            <a:lvl7pPr lvl="6" algn="ctr">
              <a:buNone/>
              <a:defRPr sz="800">
                <a:solidFill>
                  <a:schemeClr val="dk1"/>
                </a:solidFill>
                <a:latin typeface="Red Hat Text Medium"/>
                <a:ea typeface="Red Hat Text Medium"/>
                <a:cs typeface="Red Hat Text Medium"/>
                <a:sym typeface="Red Hat Text Medium"/>
              </a:defRPr>
            </a:lvl7pPr>
            <a:lvl8pPr lvl="7" algn="ctr">
              <a:buNone/>
              <a:defRPr sz="800">
                <a:solidFill>
                  <a:schemeClr val="dk1"/>
                </a:solidFill>
                <a:latin typeface="Red Hat Text Medium"/>
                <a:ea typeface="Red Hat Text Medium"/>
                <a:cs typeface="Red Hat Text Medium"/>
                <a:sym typeface="Red Hat Text Medium"/>
              </a:defRPr>
            </a:lvl8pPr>
            <a:lvl9pPr lvl="8" algn="ctr">
              <a:buNone/>
              <a:defRPr sz="800">
                <a:solidFill>
                  <a:schemeClr val="dk1"/>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2075" name="Google Shape;2075;p116"/>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subhead, and body 1">
  <p:cSld name="CUSTOM_4_17_3">
    <p:spTree>
      <p:nvGrpSpPr>
        <p:cNvPr id="2076" name="Shape 2076"/>
        <p:cNvGrpSpPr/>
        <p:nvPr/>
      </p:nvGrpSpPr>
      <p:grpSpPr>
        <a:xfrm>
          <a:off x="0" y="0"/>
          <a:ext cx="0" cy="0"/>
          <a:chOff x="0" y="0"/>
          <a:chExt cx="0" cy="0"/>
        </a:xfrm>
      </p:grpSpPr>
      <p:sp>
        <p:nvSpPr>
          <p:cNvPr id="2077" name="Google Shape;2077;p117"/>
          <p:cNvSpPr txBox="1"/>
          <p:nvPr>
            <p:ph idx="1" type="subTitle"/>
          </p:nvPr>
        </p:nvSpPr>
        <p:spPr>
          <a:xfrm>
            <a:off x="447775" y="55440"/>
            <a:ext cx="5148900" cy="816300"/>
          </a:xfrm>
          <a:prstGeom prst="rect">
            <a:avLst/>
          </a:prstGeom>
          <a:noFill/>
          <a:ln>
            <a:noFill/>
          </a:ln>
        </p:spPr>
        <p:txBody>
          <a:bodyPr anchorCtr="0" anchor="ctr" bIns="91425" lIns="438900" spcFirstLastPara="1" rIns="91425" wrap="square" tIns="91425">
            <a:noAutofit/>
          </a:bodyPr>
          <a:lstStyle>
            <a:lvl1pPr lvl="0" algn="l">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1pPr>
            <a:lvl2pPr lvl="1" algn="l">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2pPr>
            <a:lvl3pPr lvl="2" algn="l">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3pPr>
            <a:lvl4pPr lvl="3" algn="l">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4pPr>
            <a:lvl5pPr lvl="4" algn="l">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5pPr>
            <a:lvl6pPr lvl="5" algn="l">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6pPr>
            <a:lvl7pPr lvl="6" algn="l">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7pPr>
            <a:lvl8pPr lvl="7" algn="l">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8pPr>
            <a:lvl9pPr lvl="8" algn="l">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9pPr>
          </a:lstStyle>
          <a:p/>
        </p:txBody>
      </p:sp>
      <p:sp>
        <p:nvSpPr>
          <p:cNvPr id="2078" name="Google Shape;2078;p117"/>
          <p:cNvSpPr txBox="1"/>
          <p:nvPr>
            <p:ph type="title"/>
          </p:nvPr>
        </p:nvSpPr>
        <p:spPr>
          <a:xfrm>
            <a:off x="885051" y="1100351"/>
            <a:ext cx="10422000" cy="553200"/>
          </a:xfrm>
          <a:prstGeom prst="rect">
            <a:avLst/>
          </a:prstGeom>
          <a:noFill/>
          <a:ln>
            <a:noFill/>
          </a:ln>
        </p:spPr>
        <p:txBody>
          <a:bodyPr anchorCtr="0" anchor="t" bIns="0" lIns="0" spcFirstLastPara="1" rIns="0" wrap="square" tIns="0">
            <a:noAutofit/>
          </a:bodyPr>
          <a:lstStyle>
            <a:lvl1pPr lvl="0" algn="ctr">
              <a:lnSpc>
                <a:spcPct val="130000"/>
              </a:lnSpc>
              <a:spcBef>
                <a:spcPts val="0"/>
              </a:spcBef>
              <a:spcAft>
                <a:spcPts val="0"/>
              </a:spcAft>
              <a:buSzPts val="3500"/>
              <a:buNone/>
              <a:defRPr sz="2800"/>
            </a:lvl1pPr>
            <a:lvl2pPr lvl="1" algn="ctr">
              <a:lnSpc>
                <a:spcPct val="130000"/>
              </a:lnSpc>
              <a:spcBef>
                <a:spcPts val="0"/>
              </a:spcBef>
              <a:spcAft>
                <a:spcPts val="0"/>
              </a:spcAft>
              <a:buSzPts val="3500"/>
              <a:buNone/>
              <a:defRPr sz="2700"/>
            </a:lvl2pPr>
            <a:lvl3pPr lvl="2" algn="ctr">
              <a:lnSpc>
                <a:spcPct val="130000"/>
              </a:lnSpc>
              <a:spcBef>
                <a:spcPts val="0"/>
              </a:spcBef>
              <a:spcAft>
                <a:spcPts val="0"/>
              </a:spcAft>
              <a:buSzPts val="3500"/>
              <a:buNone/>
              <a:defRPr sz="2700"/>
            </a:lvl3pPr>
            <a:lvl4pPr lvl="3" algn="ctr">
              <a:lnSpc>
                <a:spcPct val="130000"/>
              </a:lnSpc>
              <a:spcBef>
                <a:spcPts val="0"/>
              </a:spcBef>
              <a:spcAft>
                <a:spcPts val="0"/>
              </a:spcAft>
              <a:buSzPts val="3500"/>
              <a:buNone/>
              <a:defRPr sz="2700"/>
            </a:lvl4pPr>
            <a:lvl5pPr lvl="4" algn="ctr">
              <a:lnSpc>
                <a:spcPct val="130000"/>
              </a:lnSpc>
              <a:spcBef>
                <a:spcPts val="0"/>
              </a:spcBef>
              <a:spcAft>
                <a:spcPts val="0"/>
              </a:spcAft>
              <a:buSzPts val="3500"/>
              <a:buNone/>
              <a:defRPr sz="2700"/>
            </a:lvl5pPr>
            <a:lvl6pPr lvl="5" algn="ctr">
              <a:lnSpc>
                <a:spcPct val="130000"/>
              </a:lnSpc>
              <a:spcBef>
                <a:spcPts val="0"/>
              </a:spcBef>
              <a:spcAft>
                <a:spcPts val="0"/>
              </a:spcAft>
              <a:buSzPts val="3500"/>
              <a:buNone/>
              <a:defRPr sz="2700"/>
            </a:lvl6pPr>
            <a:lvl7pPr lvl="6" algn="ctr">
              <a:lnSpc>
                <a:spcPct val="130000"/>
              </a:lnSpc>
              <a:spcBef>
                <a:spcPts val="0"/>
              </a:spcBef>
              <a:spcAft>
                <a:spcPts val="0"/>
              </a:spcAft>
              <a:buSzPts val="3500"/>
              <a:buNone/>
              <a:defRPr sz="2700"/>
            </a:lvl7pPr>
            <a:lvl8pPr lvl="7" algn="ctr">
              <a:lnSpc>
                <a:spcPct val="130000"/>
              </a:lnSpc>
              <a:spcBef>
                <a:spcPts val="0"/>
              </a:spcBef>
              <a:spcAft>
                <a:spcPts val="0"/>
              </a:spcAft>
              <a:buSzPts val="3500"/>
              <a:buNone/>
              <a:defRPr sz="2700"/>
            </a:lvl8pPr>
            <a:lvl9pPr lvl="8" algn="ctr">
              <a:lnSpc>
                <a:spcPct val="130000"/>
              </a:lnSpc>
              <a:spcBef>
                <a:spcPts val="0"/>
              </a:spcBef>
              <a:spcAft>
                <a:spcPts val="0"/>
              </a:spcAft>
              <a:buSzPts val="3500"/>
              <a:buNone/>
              <a:defRPr sz="2700"/>
            </a:lvl9pPr>
          </a:lstStyle>
          <a:p/>
        </p:txBody>
      </p:sp>
      <p:cxnSp>
        <p:nvCxnSpPr>
          <p:cNvPr id="2079" name="Google Shape;2079;p117"/>
          <p:cNvCxnSpPr/>
          <p:nvPr/>
        </p:nvCxnSpPr>
        <p:spPr>
          <a:xfrm rot="10800000">
            <a:off x="447775" y="100"/>
            <a:ext cx="0" cy="886500"/>
          </a:xfrm>
          <a:prstGeom prst="straightConnector1">
            <a:avLst/>
          </a:prstGeom>
          <a:noFill/>
          <a:ln cap="flat" cmpd="sng" w="9525">
            <a:solidFill>
              <a:schemeClr val="accent1"/>
            </a:solidFill>
            <a:prstDash val="solid"/>
            <a:round/>
            <a:headEnd len="sm" w="sm" type="none"/>
            <a:tailEnd len="sm" w="sm" type="none"/>
          </a:ln>
        </p:spPr>
      </p:cxnSp>
      <p:cxnSp>
        <p:nvCxnSpPr>
          <p:cNvPr id="2080" name="Google Shape;2080;p117"/>
          <p:cNvCxnSpPr/>
          <p:nvPr/>
        </p:nvCxnSpPr>
        <p:spPr>
          <a:xfrm rot="10800000">
            <a:off x="447767" y="6401700"/>
            <a:ext cx="0" cy="456300"/>
          </a:xfrm>
          <a:prstGeom prst="straightConnector1">
            <a:avLst/>
          </a:prstGeom>
          <a:noFill/>
          <a:ln cap="flat" cmpd="sng" w="9525">
            <a:solidFill>
              <a:schemeClr val="accent1"/>
            </a:solidFill>
            <a:prstDash val="solid"/>
            <a:round/>
            <a:headEnd len="sm" w="sm" type="none"/>
            <a:tailEnd len="sm" w="sm" type="none"/>
          </a:ln>
        </p:spPr>
      </p:cxnSp>
      <p:sp>
        <p:nvSpPr>
          <p:cNvPr id="2081" name="Google Shape;2081;p117"/>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indent="0" lvl="0" marL="0" marR="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1pPr>
            <a:lvl2pPr indent="0" lvl="1" marL="0" marR="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2pPr>
            <a:lvl3pPr indent="0" lvl="2" marL="0" marR="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3pPr>
            <a:lvl4pPr indent="0" lvl="3" marL="0" marR="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4pPr>
            <a:lvl5pPr indent="0" lvl="4" marL="0" marR="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5pPr>
            <a:lvl6pPr indent="0" lvl="5" marL="0" marR="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6pPr>
            <a:lvl7pPr indent="0" lvl="6" marL="0" marR="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7pPr>
            <a:lvl8pPr indent="0" lvl="7" marL="0" marR="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8pPr>
            <a:lvl9pPr indent="0" lvl="8" marL="0" marR="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2082" name="Google Shape;2082;p117"/>
          <p:cNvPicPr preferRelativeResize="0"/>
          <p:nvPr/>
        </p:nvPicPr>
        <p:blipFill rotWithShape="1">
          <a:blip r:embed="rId2">
            <a:alphaModFix/>
          </a:blip>
          <a:srcRect b="317" l="0" r="0" t="327"/>
          <a:stretch/>
        </p:blipFill>
        <p:spPr>
          <a:xfrm>
            <a:off x="10711280" y="6313251"/>
            <a:ext cx="975850" cy="228121"/>
          </a:xfrm>
          <a:prstGeom prst="rect">
            <a:avLst/>
          </a:prstGeom>
          <a:noFill/>
          <a:ln>
            <a:noFill/>
          </a:ln>
        </p:spPr>
      </p:pic>
      <p:sp>
        <p:nvSpPr>
          <p:cNvPr id="2083" name="Google Shape;2083;p117"/>
          <p:cNvSpPr txBox="1"/>
          <p:nvPr>
            <p:ph idx="2" type="subTitle"/>
          </p:nvPr>
        </p:nvSpPr>
        <p:spPr>
          <a:xfrm>
            <a:off x="885125" y="1653551"/>
            <a:ext cx="10422000" cy="291900"/>
          </a:xfrm>
          <a:prstGeom prst="rect">
            <a:avLst/>
          </a:prstGeom>
          <a:noFill/>
          <a:ln>
            <a:noFill/>
          </a:ln>
        </p:spPr>
        <p:txBody>
          <a:bodyPr anchorCtr="0" anchor="t" bIns="0" lIns="0" spcFirstLastPara="1" rIns="0" wrap="square" tIns="0">
            <a:noAutofit/>
          </a:bodyPr>
          <a:lstStyle>
            <a:lvl1pPr lvl="0" algn="ctr">
              <a:lnSpc>
                <a:spcPct val="140000"/>
              </a:lnSpc>
              <a:spcBef>
                <a:spcPts val="0"/>
              </a:spcBef>
              <a:spcAft>
                <a:spcPts val="0"/>
              </a:spcAft>
              <a:buSzPts val="1900"/>
              <a:buNone/>
              <a:defRPr sz="1900">
                <a:solidFill>
                  <a:schemeClr val="accent1"/>
                </a:solidFill>
              </a:defRPr>
            </a:lvl1pPr>
            <a:lvl2pPr lvl="1" algn="ctr">
              <a:lnSpc>
                <a:spcPct val="140000"/>
              </a:lnSpc>
              <a:spcBef>
                <a:spcPts val="500"/>
              </a:spcBef>
              <a:spcAft>
                <a:spcPts val="0"/>
              </a:spcAft>
              <a:buSzPts val="1900"/>
              <a:buNone/>
              <a:defRPr sz="1900">
                <a:solidFill>
                  <a:schemeClr val="accent1"/>
                </a:solidFill>
              </a:defRPr>
            </a:lvl2pPr>
            <a:lvl3pPr lvl="2" algn="ctr">
              <a:lnSpc>
                <a:spcPct val="140000"/>
              </a:lnSpc>
              <a:spcBef>
                <a:spcPts val="500"/>
              </a:spcBef>
              <a:spcAft>
                <a:spcPts val="0"/>
              </a:spcAft>
              <a:buSzPts val="1900"/>
              <a:buNone/>
              <a:defRPr sz="1900">
                <a:solidFill>
                  <a:schemeClr val="accent1"/>
                </a:solidFill>
              </a:defRPr>
            </a:lvl3pPr>
            <a:lvl4pPr lvl="3" algn="ctr">
              <a:lnSpc>
                <a:spcPct val="140000"/>
              </a:lnSpc>
              <a:spcBef>
                <a:spcPts val="500"/>
              </a:spcBef>
              <a:spcAft>
                <a:spcPts val="0"/>
              </a:spcAft>
              <a:buSzPts val="1900"/>
              <a:buNone/>
              <a:defRPr sz="1900">
                <a:solidFill>
                  <a:schemeClr val="accent1"/>
                </a:solidFill>
              </a:defRPr>
            </a:lvl4pPr>
            <a:lvl5pPr lvl="4" algn="ctr">
              <a:lnSpc>
                <a:spcPct val="140000"/>
              </a:lnSpc>
              <a:spcBef>
                <a:spcPts val="500"/>
              </a:spcBef>
              <a:spcAft>
                <a:spcPts val="0"/>
              </a:spcAft>
              <a:buSzPts val="1900"/>
              <a:buNone/>
              <a:defRPr sz="1900">
                <a:solidFill>
                  <a:schemeClr val="accent1"/>
                </a:solidFill>
              </a:defRPr>
            </a:lvl5pPr>
            <a:lvl6pPr lvl="5" algn="ctr">
              <a:lnSpc>
                <a:spcPct val="140000"/>
              </a:lnSpc>
              <a:spcBef>
                <a:spcPts val="500"/>
              </a:spcBef>
              <a:spcAft>
                <a:spcPts val="0"/>
              </a:spcAft>
              <a:buSzPts val="1900"/>
              <a:buNone/>
              <a:defRPr sz="1900">
                <a:solidFill>
                  <a:schemeClr val="accent1"/>
                </a:solidFill>
              </a:defRPr>
            </a:lvl6pPr>
            <a:lvl7pPr lvl="6" algn="ctr">
              <a:lnSpc>
                <a:spcPct val="140000"/>
              </a:lnSpc>
              <a:spcBef>
                <a:spcPts val="500"/>
              </a:spcBef>
              <a:spcAft>
                <a:spcPts val="0"/>
              </a:spcAft>
              <a:buSzPts val="1900"/>
              <a:buNone/>
              <a:defRPr sz="1900">
                <a:solidFill>
                  <a:schemeClr val="accent1"/>
                </a:solidFill>
              </a:defRPr>
            </a:lvl7pPr>
            <a:lvl8pPr lvl="7" algn="ctr">
              <a:lnSpc>
                <a:spcPct val="140000"/>
              </a:lnSpc>
              <a:spcBef>
                <a:spcPts val="500"/>
              </a:spcBef>
              <a:spcAft>
                <a:spcPts val="0"/>
              </a:spcAft>
              <a:buSzPts val="1900"/>
              <a:buNone/>
              <a:defRPr sz="1900">
                <a:solidFill>
                  <a:schemeClr val="accent1"/>
                </a:solidFill>
              </a:defRPr>
            </a:lvl8pPr>
            <a:lvl9pPr lvl="8" algn="ctr">
              <a:lnSpc>
                <a:spcPct val="140000"/>
              </a:lnSpc>
              <a:spcBef>
                <a:spcPts val="500"/>
              </a:spcBef>
              <a:spcAft>
                <a:spcPts val="500"/>
              </a:spcAft>
              <a:buSzPts val="1900"/>
              <a:buNone/>
              <a:defRPr sz="1900">
                <a:solidFill>
                  <a:schemeClr val="accent1"/>
                </a:solidFill>
              </a:defRPr>
            </a:lvl9pPr>
          </a:lstStyle>
          <a:p/>
        </p:txBody>
      </p:sp>
      <p:sp>
        <p:nvSpPr>
          <p:cNvPr id="2084" name="Google Shape;2084;p117"/>
          <p:cNvSpPr txBox="1"/>
          <p:nvPr>
            <p:ph idx="3" type="subTitle"/>
          </p:nvPr>
        </p:nvSpPr>
        <p:spPr>
          <a:xfrm>
            <a:off x="885051" y="6169551"/>
            <a:ext cx="8002500" cy="560100"/>
          </a:xfrm>
          <a:prstGeom prst="rect">
            <a:avLst/>
          </a:prstGeom>
          <a:noFill/>
          <a:ln>
            <a:noFill/>
          </a:ln>
        </p:spPr>
        <p:txBody>
          <a:bodyPr anchorCtr="0" anchor="b" bIns="0" lIns="0" spcFirstLastPara="1" rIns="0" wrap="square" tIns="0">
            <a:noAutofit/>
          </a:bodyPr>
          <a:lstStyle>
            <a:lvl1pPr lvl="0" algn="l">
              <a:lnSpc>
                <a:spcPct val="115000"/>
              </a:lnSpc>
              <a:spcBef>
                <a:spcPts val="0"/>
              </a:spcBef>
              <a:spcAft>
                <a:spcPts val="0"/>
              </a:spcAft>
              <a:buSzPts val="1900"/>
              <a:buNone/>
              <a:defRPr sz="800">
                <a:solidFill>
                  <a:schemeClr val="dk1"/>
                </a:solidFill>
              </a:defRPr>
            </a:lvl1pPr>
            <a:lvl2pPr lvl="1" algn="l">
              <a:lnSpc>
                <a:spcPct val="115000"/>
              </a:lnSpc>
              <a:spcBef>
                <a:spcPts val="0"/>
              </a:spcBef>
              <a:spcAft>
                <a:spcPts val="0"/>
              </a:spcAft>
              <a:buSzPts val="1900"/>
              <a:buNone/>
              <a:defRPr sz="800">
                <a:solidFill>
                  <a:schemeClr val="dk1"/>
                </a:solidFill>
              </a:defRPr>
            </a:lvl2pPr>
            <a:lvl3pPr lvl="2" algn="l">
              <a:lnSpc>
                <a:spcPct val="115000"/>
              </a:lnSpc>
              <a:spcBef>
                <a:spcPts val="0"/>
              </a:spcBef>
              <a:spcAft>
                <a:spcPts val="0"/>
              </a:spcAft>
              <a:buSzPts val="1900"/>
              <a:buNone/>
              <a:defRPr sz="800">
                <a:solidFill>
                  <a:schemeClr val="dk1"/>
                </a:solidFill>
              </a:defRPr>
            </a:lvl3pPr>
            <a:lvl4pPr lvl="3" algn="l">
              <a:lnSpc>
                <a:spcPct val="115000"/>
              </a:lnSpc>
              <a:spcBef>
                <a:spcPts val="0"/>
              </a:spcBef>
              <a:spcAft>
                <a:spcPts val="0"/>
              </a:spcAft>
              <a:buSzPts val="1900"/>
              <a:buNone/>
              <a:defRPr sz="800">
                <a:solidFill>
                  <a:schemeClr val="dk1"/>
                </a:solidFill>
              </a:defRPr>
            </a:lvl4pPr>
            <a:lvl5pPr lvl="4" algn="l">
              <a:lnSpc>
                <a:spcPct val="115000"/>
              </a:lnSpc>
              <a:spcBef>
                <a:spcPts val="0"/>
              </a:spcBef>
              <a:spcAft>
                <a:spcPts val="0"/>
              </a:spcAft>
              <a:buSzPts val="1900"/>
              <a:buNone/>
              <a:defRPr sz="800">
                <a:solidFill>
                  <a:schemeClr val="dk1"/>
                </a:solidFill>
              </a:defRPr>
            </a:lvl5pPr>
            <a:lvl6pPr lvl="5" algn="l">
              <a:lnSpc>
                <a:spcPct val="115000"/>
              </a:lnSpc>
              <a:spcBef>
                <a:spcPts val="0"/>
              </a:spcBef>
              <a:spcAft>
                <a:spcPts val="0"/>
              </a:spcAft>
              <a:buSzPts val="1900"/>
              <a:buNone/>
              <a:defRPr sz="800">
                <a:solidFill>
                  <a:schemeClr val="dk1"/>
                </a:solidFill>
              </a:defRPr>
            </a:lvl6pPr>
            <a:lvl7pPr lvl="6" algn="l">
              <a:lnSpc>
                <a:spcPct val="115000"/>
              </a:lnSpc>
              <a:spcBef>
                <a:spcPts val="0"/>
              </a:spcBef>
              <a:spcAft>
                <a:spcPts val="0"/>
              </a:spcAft>
              <a:buSzPts val="1900"/>
              <a:buNone/>
              <a:defRPr sz="800">
                <a:solidFill>
                  <a:schemeClr val="dk1"/>
                </a:solidFill>
              </a:defRPr>
            </a:lvl7pPr>
            <a:lvl8pPr lvl="7" algn="l">
              <a:lnSpc>
                <a:spcPct val="115000"/>
              </a:lnSpc>
              <a:spcBef>
                <a:spcPts val="0"/>
              </a:spcBef>
              <a:spcAft>
                <a:spcPts val="0"/>
              </a:spcAft>
              <a:buSzPts val="1900"/>
              <a:buNone/>
              <a:defRPr sz="800">
                <a:solidFill>
                  <a:schemeClr val="dk1"/>
                </a:solidFill>
              </a:defRPr>
            </a:lvl8pPr>
            <a:lvl9pPr lvl="8" algn="l">
              <a:lnSpc>
                <a:spcPct val="115000"/>
              </a:lnSpc>
              <a:spcBef>
                <a:spcPts val="0"/>
              </a:spcBef>
              <a:spcAft>
                <a:spcPts val="0"/>
              </a:spcAft>
              <a:buSzPts val="1900"/>
              <a:buNone/>
              <a:defRPr sz="800">
                <a:solidFill>
                  <a:schemeClr val="dk1"/>
                </a:solidFill>
              </a:defRPr>
            </a:lvl9pPr>
          </a:lstStyle>
          <a:p/>
        </p:txBody>
      </p:sp>
      <p:sp>
        <p:nvSpPr>
          <p:cNvPr id="2085" name="Google Shape;2085;p117"/>
          <p:cNvSpPr txBox="1"/>
          <p:nvPr>
            <p:ph idx="4" type="body"/>
          </p:nvPr>
        </p:nvSpPr>
        <p:spPr>
          <a:xfrm>
            <a:off x="2438400" y="2286000"/>
            <a:ext cx="7315200" cy="3657600"/>
          </a:xfrm>
          <a:prstGeom prst="rect">
            <a:avLst/>
          </a:prstGeom>
          <a:noFill/>
          <a:ln>
            <a:noFill/>
          </a:ln>
        </p:spPr>
        <p:txBody>
          <a:bodyPr anchorCtr="0" anchor="t" bIns="0" lIns="0" spcFirstLastPara="1" rIns="0" wrap="square" tIns="0">
            <a:noAutofit/>
          </a:bodyPr>
          <a:lstStyle>
            <a:lvl1pPr indent="-349250" lvl="0" marL="457200" algn="l">
              <a:lnSpc>
                <a:spcPct val="135000"/>
              </a:lnSpc>
              <a:spcBef>
                <a:spcPts val="1100"/>
              </a:spcBef>
              <a:spcAft>
                <a:spcPts val="0"/>
              </a:spcAft>
              <a:buSzPts val="1900"/>
              <a:buChar char="▸"/>
              <a:defRPr/>
            </a:lvl1pPr>
            <a:lvl2pPr indent="-349250" lvl="1" marL="914400" algn="l">
              <a:lnSpc>
                <a:spcPct val="135000"/>
              </a:lnSpc>
              <a:spcBef>
                <a:spcPts val="1100"/>
              </a:spcBef>
              <a:spcAft>
                <a:spcPts val="0"/>
              </a:spcAft>
              <a:buSzPts val="1900"/>
              <a:buChar char="･"/>
              <a:defRPr/>
            </a:lvl2pPr>
            <a:lvl3pPr indent="-349250" lvl="2" marL="1371600" algn="l">
              <a:lnSpc>
                <a:spcPct val="135000"/>
              </a:lnSpc>
              <a:spcBef>
                <a:spcPts val="1100"/>
              </a:spcBef>
              <a:spcAft>
                <a:spcPts val="0"/>
              </a:spcAft>
              <a:buSzPts val="1900"/>
              <a:buChar char="･"/>
              <a:defRPr/>
            </a:lvl3pPr>
            <a:lvl4pPr indent="-349250" lvl="3" marL="1828800" algn="l">
              <a:lnSpc>
                <a:spcPct val="135000"/>
              </a:lnSpc>
              <a:spcBef>
                <a:spcPts val="1100"/>
              </a:spcBef>
              <a:spcAft>
                <a:spcPts val="0"/>
              </a:spcAft>
              <a:buSzPts val="1900"/>
              <a:buChar char="･"/>
              <a:defRPr/>
            </a:lvl4pPr>
            <a:lvl5pPr indent="-349250" lvl="4" marL="2286000" algn="l">
              <a:lnSpc>
                <a:spcPct val="135000"/>
              </a:lnSpc>
              <a:spcBef>
                <a:spcPts val="1100"/>
              </a:spcBef>
              <a:spcAft>
                <a:spcPts val="0"/>
              </a:spcAft>
              <a:buSzPts val="1900"/>
              <a:buChar char="･"/>
              <a:defRPr/>
            </a:lvl5pPr>
            <a:lvl6pPr indent="-349250" lvl="5" marL="2743200" algn="l">
              <a:lnSpc>
                <a:spcPct val="135000"/>
              </a:lnSpc>
              <a:spcBef>
                <a:spcPts val="1100"/>
              </a:spcBef>
              <a:spcAft>
                <a:spcPts val="0"/>
              </a:spcAft>
              <a:buSzPts val="1900"/>
              <a:buChar char="･"/>
              <a:defRPr/>
            </a:lvl6pPr>
            <a:lvl7pPr indent="-349250" lvl="6" marL="3200400" algn="l">
              <a:lnSpc>
                <a:spcPct val="135000"/>
              </a:lnSpc>
              <a:spcBef>
                <a:spcPts val="1100"/>
              </a:spcBef>
              <a:spcAft>
                <a:spcPts val="0"/>
              </a:spcAft>
              <a:buSzPts val="1900"/>
              <a:buChar char="･"/>
              <a:defRPr/>
            </a:lvl7pPr>
            <a:lvl8pPr indent="-349250" lvl="7" marL="3657600" algn="l">
              <a:lnSpc>
                <a:spcPct val="135000"/>
              </a:lnSpc>
              <a:spcBef>
                <a:spcPts val="1100"/>
              </a:spcBef>
              <a:spcAft>
                <a:spcPts val="0"/>
              </a:spcAft>
              <a:buSzPts val="1900"/>
              <a:buChar char="･"/>
              <a:defRPr/>
            </a:lvl8pPr>
            <a:lvl9pPr indent="-349250" lvl="8" marL="4114800" algn="l">
              <a:lnSpc>
                <a:spcPct val="135000"/>
              </a:lnSpc>
              <a:spcBef>
                <a:spcPts val="1100"/>
              </a:spcBef>
              <a:spcAft>
                <a:spcPts val="1100"/>
              </a:spcAft>
              <a:buSzPts val="1900"/>
              <a:buChar char="･"/>
              <a:defRPr/>
            </a:lvl9pPr>
          </a:lstStyle>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Slide #1 2">
  <p:cSld name="CUSTOM_4_18_3">
    <p:spTree>
      <p:nvGrpSpPr>
        <p:cNvPr id="2086" name="Shape 2086"/>
        <p:cNvGrpSpPr/>
        <p:nvPr/>
      </p:nvGrpSpPr>
      <p:grpSpPr>
        <a:xfrm>
          <a:off x="0" y="0"/>
          <a:ext cx="0" cy="0"/>
          <a:chOff x="0" y="0"/>
          <a:chExt cx="0" cy="0"/>
        </a:xfrm>
      </p:grpSpPr>
      <p:sp>
        <p:nvSpPr>
          <p:cNvPr id="2087" name="Google Shape;2087;p118"/>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1pPr>
            <a:lvl2pPr lvl="1">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2pPr>
            <a:lvl3pPr lvl="2">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3pPr>
            <a:lvl4pPr lvl="3">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4pPr>
            <a:lvl5pPr lvl="4">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5pPr>
            <a:lvl6pPr lvl="5">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6pPr>
            <a:lvl7pPr lvl="6">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7pPr>
            <a:lvl8pPr lvl="7">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8pPr>
            <a:lvl9pPr lvl="8">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9pPr>
          </a:lstStyle>
          <a:p/>
        </p:txBody>
      </p:sp>
      <p:cxnSp>
        <p:nvCxnSpPr>
          <p:cNvPr id="2088" name="Google Shape;2088;p118"/>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2089" name="Google Shape;2089;p118"/>
          <p:cNvCxnSpPr/>
          <p:nvPr/>
        </p:nvCxnSpPr>
        <p:spPr>
          <a:xfrm rot="10800000">
            <a:off x="447767" y="6401700"/>
            <a:ext cx="0" cy="456300"/>
          </a:xfrm>
          <a:prstGeom prst="straightConnector1">
            <a:avLst/>
          </a:prstGeom>
          <a:noFill/>
          <a:ln cap="flat" cmpd="sng" w="9525">
            <a:solidFill>
              <a:schemeClr val="accent1"/>
            </a:solidFill>
            <a:prstDash val="solid"/>
            <a:round/>
            <a:headEnd len="med" w="med" type="none"/>
            <a:tailEnd len="med" w="med" type="none"/>
          </a:ln>
        </p:spPr>
      </p:cxnSp>
      <p:sp>
        <p:nvSpPr>
          <p:cNvPr id="2090" name="Google Shape;2090;p118"/>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lvl1pPr lvl="0" algn="ctr">
              <a:buNone/>
              <a:defRPr sz="800">
                <a:solidFill>
                  <a:schemeClr val="dk1"/>
                </a:solidFill>
                <a:latin typeface="Red Hat Text Medium"/>
                <a:ea typeface="Red Hat Text Medium"/>
                <a:cs typeface="Red Hat Text Medium"/>
                <a:sym typeface="Red Hat Text Medium"/>
              </a:defRPr>
            </a:lvl1pPr>
            <a:lvl2pPr lvl="1" algn="ctr">
              <a:buNone/>
              <a:defRPr sz="800">
                <a:solidFill>
                  <a:schemeClr val="dk1"/>
                </a:solidFill>
                <a:latin typeface="Red Hat Text Medium"/>
                <a:ea typeface="Red Hat Text Medium"/>
                <a:cs typeface="Red Hat Text Medium"/>
                <a:sym typeface="Red Hat Text Medium"/>
              </a:defRPr>
            </a:lvl2pPr>
            <a:lvl3pPr lvl="2" algn="ctr">
              <a:buNone/>
              <a:defRPr sz="800">
                <a:solidFill>
                  <a:schemeClr val="dk1"/>
                </a:solidFill>
                <a:latin typeface="Red Hat Text Medium"/>
                <a:ea typeface="Red Hat Text Medium"/>
                <a:cs typeface="Red Hat Text Medium"/>
                <a:sym typeface="Red Hat Text Medium"/>
              </a:defRPr>
            </a:lvl3pPr>
            <a:lvl4pPr lvl="3" algn="ctr">
              <a:buNone/>
              <a:defRPr sz="800">
                <a:solidFill>
                  <a:schemeClr val="dk1"/>
                </a:solidFill>
                <a:latin typeface="Red Hat Text Medium"/>
                <a:ea typeface="Red Hat Text Medium"/>
                <a:cs typeface="Red Hat Text Medium"/>
                <a:sym typeface="Red Hat Text Medium"/>
              </a:defRPr>
            </a:lvl4pPr>
            <a:lvl5pPr lvl="4" algn="ctr">
              <a:buNone/>
              <a:defRPr sz="800">
                <a:solidFill>
                  <a:schemeClr val="dk1"/>
                </a:solidFill>
                <a:latin typeface="Red Hat Text Medium"/>
                <a:ea typeface="Red Hat Text Medium"/>
                <a:cs typeface="Red Hat Text Medium"/>
                <a:sym typeface="Red Hat Text Medium"/>
              </a:defRPr>
            </a:lvl5pPr>
            <a:lvl6pPr lvl="5" algn="ctr">
              <a:buNone/>
              <a:defRPr sz="800">
                <a:solidFill>
                  <a:schemeClr val="dk1"/>
                </a:solidFill>
                <a:latin typeface="Red Hat Text Medium"/>
                <a:ea typeface="Red Hat Text Medium"/>
                <a:cs typeface="Red Hat Text Medium"/>
                <a:sym typeface="Red Hat Text Medium"/>
              </a:defRPr>
            </a:lvl6pPr>
            <a:lvl7pPr lvl="6" algn="ctr">
              <a:buNone/>
              <a:defRPr sz="800">
                <a:solidFill>
                  <a:schemeClr val="dk1"/>
                </a:solidFill>
                <a:latin typeface="Red Hat Text Medium"/>
                <a:ea typeface="Red Hat Text Medium"/>
                <a:cs typeface="Red Hat Text Medium"/>
                <a:sym typeface="Red Hat Text Medium"/>
              </a:defRPr>
            </a:lvl7pPr>
            <a:lvl8pPr lvl="7" algn="ctr">
              <a:buNone/>
              <a:defRPr sz="800">
                <a:solidFill>
                  <a:schemeClr val="dk1"/>
                </a:solidFill>
                <a:latin typeface="Red Hat Text Medium"/>
                <a:ea typeface="Red Hat Text Medium"/>
                <a:cs typeface="Red Hat Text Medium"/>
                <a:sym typeface="Red Hat Text Medium"/>
              </a:defRPr>
            </a:lvl8pPr>
            <a:lvl9pPr lvl="8" algn="ctr">
              <a:buNone/>
              <a:defRPr sz="800">
                <a:solidFill>
                  <a:schemeClr val="dk1"/>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2091" name="Google Shape;2091;p118"/>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subhead, and body 2">
  <p:cSld name="CUSTOM_4_17_4">
    <p:spTree>
      <p:nvGrpSpPr>
        <p:cNvPr id="2092" name="Shape 2092"/>
        <p:cNvGrpSpPr/>
        <p:nvPr/>
      </p:nvGrpSpPr>
      <p:grpSpPr>
        <a:xfrm>
          <a:off x="0" y="0"/>
          <a:ext cx="0" cy="0"/>
          <a:chOff x="0" y="0"/>
          <a:chExt cx="0" cy="0"/>
        </a:xfrm>
      </p:grpSpPr>
      <p:sp>
        <p:nvSpPr>
          <p:cNvPr id="2093" name="Google Shape;2093;p119"/>
          <p:cNvSpPr txBox="1"/>
          <p:nvPr>
            <p:ph idx="1" type="subTitle"/>
          </p:nvPr>
        </p:nvSpPr>
        <p:spPr>
          <a:xfrm>
            <a:off x="447775" y="55440"/>
            <a:ext cx="5148900" cy="816300"/>
          </a:xfrm>
          <a:prstGeom prst="rect">
            <a:avLst/>
          </a:prstGeom>
          <a:noFill/>
          <a:ln>
            <a:noFill/>
          </a:ln>
        </p:spPr>
        <p:txBody>
          <a:bodyPr anchorCtr="0" anchor="ctr" bIns="91425" lIns="438900" spcFirstLastPara="1" rIns="91425" wrap="square" tIns="91425">
            <a:noAutofit/>
          </a:bodyPr>
          <a:lstStyle>
            <a:lvl1pPr lvl="0" algn="l">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1pPr>
            <a:lvl2pPr lvl="1" algn="l">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2pPr>
            <a:lvl3pPr lvl="2" algn="l">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3pPr>
            <a:lvl4pPr lvl="3" algn="l">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4pPr>
            <a:lvl5pPr lvl="4" algn="l">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5pPr>
            <a:lvl6pPr lvl="5" algn="l">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6pPr>
            <a:lvl7pPr lvl="6" algn="l">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7pPr>
            <a:lvl8pPr lvl="7" algn="l">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8pPr>
            <a:lvl9pPr lvl="8" algn="l">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9pPr>
          </a:lstStyle>
          <a:p/>
        </p:txBody>
      </p:sp>
      <p:sp>
        <p:nvSpPr>
          <p:cNvPr id="2094" name="Google Shape;2094;p119"/>
          <p:cNvSpPr txBox="1"/>
          <p:nvPr>
            <p:ph type="title"/>
          </p:nvPr>
        </p:nvSpPr>
        <p:spPr>
          <a:xfrm>
            <a:off x="885051" y="1100351"/>
            <a:ext cx="10422000" cy="553200"/>
          </a:xfrm>
          <a:prstGeom prst="rect">
            <a:avLst/>
          </a:prstGeom>
          <a:noFill/>
          <a:ln>
            <a:noFill/>
          </a:ln>
        </p:spPr>
        <p:txBody>
          <a:bodyPr anchorCtr="0" anchor="t" bIns="0" lIns="0" spcFirstLastPara="1" rIns="0" wrap="square" tIns="0">
            <a:noAutofit/>
          </a:bodyPr>
          <a:lstStyle>
            <a:lvl1pPr lvl="0" algn="ctr">
              <a:lnSpc>
                <a:spcPct val="130000"/>
              </a:lnSpc>
              <a:spcBef>
                <a:spcPts val="0"/>
              </a:spcBef>
              <a:spcAft>
                <a:spcPts val="0"/>
              </a:spcAft>
              <a:buSzPts val="3500"/>
              <a:buNone/>
              <a:defRPr sz="2800"/>
            </a:lvl1pPr>
            <a:lvl2pPr lvl="1" algn="ctr">
              <a:lnSpc>
                <a:spcPct val="130000"/>
              </a:lnSpc>
              <a:spcBef>
                <a:spcPts val="0"/>
              </a:spcBef>
              <a:spcAft>
                <a:spcPts val="0"/>
              </a:spcAft>
              <a:buSzPts val="3500"/>
              <a:buNone/>
              <a:defRPr sz="2700"/>
            </a:lvl2pPr>
            <a:lvl3pPr lvl="2" algn="ctr">
              <a:lnSpc>
                <a:spcPct val="130000"/>
              </a:lnSpc>
              <a:spcBef>
                <a:spcPts val="0"/>
              </a:spcBef>
              <a:spcAft>
                <a:spcPts val="0"/>
              </a:spcAft>
              <a:buSzPts val="3500"/>
              <a:buNone/>
              <a:defRPr sz="2700"/>
            </a:lvl3pPr>
            <a:lvl4pPr lvl="3" algn="ctr">
              <a:lnSpc>
                <a:spcPct val="130000"/>
              </a:lnSpc>
              <a:spcBef>
                <a:spcPts val="0"/>
              </a:spcBef>
              <a:spcAft>
                <a:spcPts val="0"/>
              </a:spcAft>
              <a:buSzPts val="3500"/>
              <a:buNone/>
              <a:defRPr sz="2700"/>
            </a:lvl4pPr>
            <a:lvl5pPr lvl="4" algn="ctr">
              <a:lnSpc>
                <a:spcPct val="130000"/>
              </a:lnSpc>
              <a:spcBef>
                <a:spcPts val="0"/>
              </a:spcBef>
              <a:spcAft>
                <a:spcPts val="0"/>
              </a:spcAft>
              <a:buSzPts val="3500"/>
              <a:buNone/>
              <a:defRPr sz="2700"/>
            </a:lvl5pPr>
            <a:lvl6pPr lvl="5" algn="ctr">
              <a:lnSpc>
                <a:spcPct val="130000"/>
              </a:lnSpc>
              <a:spcBef>
                <a:spcPts val="0"/>
              </a:spcBef>
              <a:spcAft>
                <a:spcPts val="0"/>
              </a:spcAft>
              <a:buSzPts val="3500"/>
              <a:buNone/>
              <a:defRPr sz="2700"/>
            </a:lvl6pPr>
            <a:lvl7pPr lvl="6" algn="ctr">
              <a:lnSpc>
                <a:spcPct val="130000"/>
              </a:lnSpc>
              <a:spcBef>
                <a:spcPts val="0"/>
              </a:spcBef>
              <a:spcAft>
                <a:spcPts val="0"/>
              </a:spcAft>
              <a:buSzPts val="3500"/>
              <a:buNone/>
              <a:defRPr sz="2700"/>
            </a:lvl7pPr>
            <a:lvl8pPr lvl="7" algn="ctr">
              <a:lnSpc>
                <a:spcPct val="130000"/>
              </a:lnSpc>
              <a:spcBef>
                <a:spcPts val="0"/>
              </a:spcBef>
              <a:spcAft>
                <a:spcPts val="0"/>
              </a:spcAft>
              <a:buSzPts val="3500"/>
              <a:buNone/>
              <a:defRPr sz="2700"/>
            </a:lvl8pPr>
            <a:lvl9pPr lvl="8" algn="ctr">
              <a:lnSpc>
                <a:spcPct val="130000"/>
              </a:lnSpc>
              <a:spcBef>
                <a:spcPts val="0"/>
              </a:spcBef>
              <a:spcAft>
                <a:spcPts val="0"/>
              </a:spcAft>
              <a:buSzPts val="3500"/>
              <a:buNone/>
              <a:defRPr sz="2700"/>
            </a:lvl9pPr>
          </a:lstStyle>
          <a:p/>
        </p:txBody>
      </p:sp>
      <p:cxnSp>
        <p:nvCxnSpPr>
          <p:cNvPr id="2095" name="Google Shape;2095;p119"/>
          <p:cNvCxnSpPr/>
          <p:nvPr/>
        </p:nvCxnSpPr>
        <p:spPr>
          <a:xfrm rot="10800000">
            <a:off x="447775" y="100"/>
            <a:ext cx="0" cy="886500"/>
          </a:xfrm>
          <a:prstGeom prst="straightConnector1">
            <a:avLst/>
          </a:prstGeom>
          <a:noFill/>
          <a:ln cap="flat" cmpd="sng" w="9525">
            <a:solidFill>
              <a:schemeClr val="accent1"/>
            </a:solidFill>
            <a:prstDash val="solid"/>
            <a:round/>
            <a:headEnd len="sm" w="sm" type="none"/>
            <a:tailEnd len="sm" w="sm" type="none"/>
          </a:ln>
        </p:spPr>
      </p:cxnSp>
      <p:cxnSp>
        <p:nvCxnSpPr>
          <p:cNvPr id="2096" name="Google Shape;2096;p119"/>
          <p:cNvCxnSpPr/>
          <p:nvPr/>
        </p:nvCxnSpPr>
        <p:spPr>
          <a:xfrm rot="10800000">
            <a:off x="447767" y="6401700"/>
            <a:ext cx="0" cy="456300"/>
          </a:xfrm>
          <a:prstGeom prst="straightConnector1">
            <a:avLst/>
          </a:prstGeom>
          <a:noFill/>
          <a:ln cap="flat" cmpd="sng" w="9525">
            <a:solidFill>
              <a:schemeClr val="accent1"/>
            </a:solidFill>
            <a:prstDash val="solid"/>
            <a:round/>
            <a:headEnd len="sm" w="sm" type="none"/>
            <a:tailEnd len="sm" w="sm" type="none"/>
          </a:ln>
        </p:spPr>
      </p:cxnSp>
      <p:sp>
        <p:nvSpPr>
          <p:cNvPr id="2097" name="Google Shape;2097;p119"/>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indent="0" lvl="0" marL="0" marR="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1pPr>
            <a:lvl2pPr indent="0" lvl="1" marL="0" marR="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2pPr>
            <a:lvl3pPr indent="0" lvl="2" marL="0" marR="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3pPr>
            <a:lvl4pPr indent="0" lvl="3" marL="0" marR="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4pPr>
            <a:lvl5pPr indent="0" lvl="4" marL="0" marR="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5pPr>
            <a:lvl6pPr indent="0" lvl="5" marL="0" marR="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6pPr>
            <a:lvl7pPr indent="0" lvl="6" marL="0" marR="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7pPr>
            <a:lvl8pPr indent="0" lvl="7" marL="0" marR="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8pPr>
            <a:lvl9pPr indent="0" lvl="8" marL="0" marR="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2098" name="Google Shape;2098;p119"/>
          <p:cNvPicPr preferRelativeResize="0"/>
          <p:nvPr/>
        </p:nvPicPr>
        <p:blipFill rotWithShape="1">
          <a:blip r:embed="rId2">
            <a:alphaModFix/>
          </a:blip>
          <a:srcRect b="317" l="0" r="0" t="327"/>
          <a:stretch/>
        </p:blipFill>
        <p:spPr>
          <a:xfrm>
            <a:off x="10711280" y="6313251"/>
            <a:ext cx="975850" cy="228121"/>
          </a:xfrm>
          <a:prstGeom prst="rect">
            <a:avLst/>
          </a:prstGeom>
          <a:noFill/>
          <a:ln>
            <a:noFill/>
          </a:ln>
        </p:spPr>
      </p:pic>
      <p:sp>
        <p:nvSpPr>
          <p:cNvPr id="2099" name="Google Shape;2099;p119"/>
          <p:cNvSpPr txBox="1"/>
          <p:nvPr>
            <p:ph idx="2" type="subTitle"/>
          </p:nvPr>
        </p:nvSpPr>
        <p:spPr>
          <a:xfrm>
            <a:off x="885125" y="1653551"/>
            <a:ext cx="10422000" cy="291900"/>
          </a:xfrm>
          <a:prstGeom prst="rect">
            <a:avLst/>
          </a:prstGeom>
          <a:noFill/>
          <a:ln>
            <a:noFill/>
          </a:ln>
        </p:spPr>
        <p:txBody>
          <a:bodyPr anchorCtr="0" anchor="t" bIns="0" lIns="0" spcFirstLastPara="1" rIns="0" wrap="square" tIns="0">
            <a:noAutofit/>
          </a:bodyPr>
          <a:lstStyle>
            <a:lvl1pPr lvl="0" algn="ctr">
              <a:lnSpc>
                <a:spcPct val="140000"/>
              </a:lnSpc>
              <a:spcBef>
                <a:spcPts val="0"/>
              </a:spcBef>
              <a:spcAft>
                <a:spcPts val="0"/>
              </a:spcAft>
              <a:buSzPts val="1900"/>
              <a:buNone/>
              <a:defRPr sz="1900">
                <a:solidFill>
                  <a:schemeClr val="accent1"/>
                </a:solidFill>
              </a:defRPr>
            </a:lvl1pPr>
            <a:lvl2pPr lvl="1" algn="ctr">
              <a:lnSpc>
                <a:spcPct val="140000"/>
              </a:lnSpc>
              <a:spcBef>
                <a:spcPts val="500"/>
              </a:spcBef>
              <a:spcAft>
                <a:spcPts val="0"/>
              </a:spcAft>
              <a:buSzPts val="1900"/>
              <a:buNone/>
              <a:defRPr sz="1900">
                <a:solidFill>
                  <a:schemeClr val="accent1"/>
                </a:solidFill>
              </a:defRPr>
            </a:lvl2pPr>
            <a:lvl3pPr lvl="2" algn="ctr">
              <a:lnSpc>
                <a:spcPct val="140000"/>
              </a:lnSpc>
              <a:spcBef>
                <a:spcPts val="500"/>
              </a:spcBef>
              <a:spcAft>
                <a:spcPts val="0"/>
              </a:spcAft>
              <a:buSzPts val="1900"/>
              <a:buNone/>
              <a:defRPr sz="1900">
                <a:solidFill>
                  <a:schemeClr val="accent1"/>
                </a:solidFill>
              </a:defRPr>
            </a:lvl3pPr>
            <a:lvl4pPr lvl="3" algn="ctr">
              <a:lnSpc>
                <a:spcPct val="140000"/>
              </a:lnSpc>
              <a:spcBef>
                <a:spcPts val="500"/>
              </a:spcBef>
              <a:spcAft>
                <a:spcPts val="0"/>
              </a:spcAft>
              <a:buSzPts val="1900"/>
              <a:buNone/>
              <a:defRPr sz="1900">
                <a:solidFill>
                  <a:schemeClr val="accent1"/>
                </a:solidFill>
              </a:defRPr>
            </a:lvl4pPr>
            <a:lvl5pPr lvl="4" algn="ctr">
              <a:lnSpc>
                <a:spcPct val="140000"/>
              </a:lnSpc>
              <a:spcBef>
                <a:spcPts val="500"/>
              </a:spcBef>
              <a:spcAft>
                <a:spcPts val="0"/>
              </a:spcAft>
              <a:buSzPts val="1900"/>
              <a:buNone/>
              <a:defRPr sz="1900">
                <a:solidFill>
                  <a:schemeClr val="accent1"/>
                </a:solidFill>
              </a:defRPr>
            </a:lvl5pPr>
            <a:lvl6pPr lvl="5" algn="ctr">
              <a:lnSpc>
                <a:spcPct val="140000"/>
              </a:lnSpc>
              <a:spcBef>
                <a:spcPts val="500"/>
              </a:spcBef>
              <a:spcAft>
                <a:spcPts val="0"/>
              </a:spcAft>
              <a:buSzPts val="1900"/>
              <a:buNone/>
              <a:defRPr sz="1900">
                <a:solidFill>
                  <a:schemeClr val="accent1"/>
                </a:solidFill>
              </a:defRPr>
            </a:lvl6pPr>
            <a:lvl7pPr lvl="6" algn="ctr">
              <a:lnSpc>
                <a:spcPct val="140000"/>
              </a:lnSpc>
              <a:spcBef>
                <a:spcPts val="500"/>
              </a:spcBef>
              <a:spcAft>
                <a:spcPts val="0"/>
              </a:spcAft>
              <a:buSzPts val="1900"/>
              <a:buNone/>
              <a:defRPr sz="1900">
                <a:solidFill>
                  <a:schemeClr val="accent1"/>
                </a:solidFill>
              </a:defRPr>
            </a:lvl7pPr>
            <a:lvl8pPr lvl="7" algn="ctr">
              <a:lnSpc>
                <a:spcPct val="140000"/>
              </a:lnSpc>
              <a:spcBef>
                <a:spcPts val="500"/>
              </a:spcBef>
              <a:spcAft>
                <a:spcPts val="0"/>
              </a:spcAft>
              <a:buSzPts val="1900"/>
              <a:buNone/>
              <a:defRPr sz="1900">
                <a:solidFill>
                  <a:schemeClr val="accent1"/>
                </a:solidFill>
              </a:defRPr>
            </a:lvl8pPr>
            <a:lvl9pPr lvl="8" algn="ctr">
              <a:lnSpc>
                <a:spcPct val="140000"/>
              </a:lnSpc>
              <a:spcBef>
                <a:spcPts val="500"/>
              </a:spcBef>
              <a:spcAft>
                <a:spcPts val="500"/>
              </a:spcAft>
              <a:buSzPts val="1900"/>
              <a:buNone/>
              <a:defRPr sz="1900">
                <a:solidFill>
                  <a:schemeClr val="accent1"/>
                </a:solidFill>
              </a:defRPr>
            </a:lvl9pPr>
          </a:lstStyle>
          <a:p/>
        </p:txBody>
      </p:sp>
      <p:sp>
        <p:nvSpPr>
          <p:cNvPr id="2100" name="Google Shape;2100;p119"/>
          <p:cNvSpPr txBox="1"/>
          <p:nvPr>
            <p:ph idx="3" type="subTitle"/>
          </p:nvPr>
        </p:nvSpPr>
        <p:spPr>
          <a:xfrm>
            <a:off x="885051" y="6169551"/>
            <a:ext cx="8002500" cy="560100"/>
          </a:xfrm>
          <a:prstGeom prst="rect">
            <a:avLst/>
          </a:prstGeom>
          <a:noFill/>
          <a:ln>
            <a:noFill/>
          </a:ln>
        </p:spPr>
        <p:txBody>
          <a:bodyPr anchorCtr="0" anchor="b" bIns="0" lIns="0" spcFirstLastPara="1" rIns="0" wrap="square" tIns="0">
            <a:noAutofit/>
          </a:bodyPr>
          <a:lstStyle>
            <a:lvl1pPr lvl="0" algn="l">
              <a:lnSpc>
                <a:spcPct val="115000"/>
              </a:lnSpc>
              <a:spcBef>
                <a:spcPts val="0"/>
              </a:spcBef>
              <a:spcAft>
                <a:spcPts val="0"/>
              </a:spcAft>
              <a:buSzPts val="1900"/>
              <a:buNone/>
              <a:defRPr sz="800">
                <a:solidFill>
                  <a:schemeClr val="dk1"/>
                </a:solidFill>
              </a:defRPr>
            </a:lvl1pPr>
            <a:lvl2pPr lvl="1" algn="l">
              <a:lnSpc>
                <a:spcPct val="115000"/>
              </a:lnSpc>
              <a:spcBef>
                <a:spcPts val="0"/>
              </a:spcBef>
              <a:spcAft>
                <a:spcPts val="0"/>
              </a:spcAft>
              <a:buSzPts val="1900"/>
              <a:buNone/>
              <a:defRPr sz="800">
                <a:solidFill>
                  <a:schemeClr val="dk1"/>
                </a:solidFill>
              </a:defRPr>
            </a:lvl2pPr>
            <a:lvl3pPr lvl="2" algn="l">
              <a:lnSpc>
                <a:spcPct val="115000"/>
              </a:lnSpc>
              <a:spcBef>
                <a:spcPts val="0"/>
              </a:spcBef>
              <a:spcAft>
                <a:spcPts val="0"/>
              </a:spcAft>
              <a:buSzPts val="1900"/>
              <a:buNone/>
              <a:defRPr sz="800">
                <a:solidFill>
                  <a:schemeClr val="dk1"/>
                </a:solidFill>
              </a:defRPr>
            </a:lvl3pPr>
            <a:lvl4pPr lvl="3" algn="l">
              <a:lnSpc>
                <a:spcPct val="115000"/>
              </a:lnSpc>
              <a:spcBef>
                <a:spcPts val="0"/>
              </a:spcBef>
              <a:spcAft>
                <a:spcPts val="0"/>
              </a:spcAft>
              <a:buSzPts val="1900"/>
              <a:buNone/>
              <a:defRPr sz="800">
                <a:solidFill>
                  <a:schemeClr val="dk1"/>
                </a:solidFill>
              </a:defRPr>
            </a:lvl4pPr>
            <a:lvl5pPr lvl="4" algn="l">
              <a:lnSpc>
                <a:spcPct val="115000"/>
              </a:lnSpc>
              <a:spcBef>
                <a:spcPts val="0"/>
              </a:spcBef>
              <a:spcAft>
                <a:spcPts val="0"/>
              </a:spcAft>
              <a:buSzPts val="1900"/>
              <a:buNone/>
              <a:defRPr sz="800">
                <a:solidFill>
                  <a:schemeClr val="dk1"/>
                </a:solidFill>
              </a:defRPr>
            </a:lvl5pPr>
            <a:lvl6pPr lvl="5" algn="l">
              <a:lnSpc>
                <a:spcPct val="115000"/>
              </a:lnSpc>
              <a:spcBef>
                <a:spcPts val="0"/>
              </a:spcBef>
              <a:spcAft>
                <a:spcPts val="0"/>
              </a:spcAft>
              <a:buSzPts val="1900"/>
              <a:buNone/>
              <a:defRPr sz="800">
                <a:solidFill>
                  <a:schemeClr val="dk1"/>
                </a:solidFill>
              </a:defRPr>
            </a:lvl6pPr>
            <a:lvl7pPr lvl="6" algn="l">
              <a:lnSpc>
                <a:spcPct val="115000"/>
              </a:lnSpc>
              <a:spcBef>
                <a:spcPts val="0"/>
              </a:spcBef>
              <a:spcAft>
                <a:spcPts val="0"/>
              </a:spcAft>
              <a:buSzPts val="1900"/>
              <a:buNone/>
              <a:defRPr sz="800">
                <a:solidFill>
                  <a:schemeClr val="dk1"/>
                </a:solidFill>
              </a:defRPr>
            </a:lvl7pPr>
            <a:lvl8pPr lvl="7" algn="l">
              <a:lnSpc>
                <a:spcPct val="115000"/>
              </a:lnSpc>
              <a:spcBef>
                <a:spcPts val="0"/>
              </a:spcBef>
              <a:spcAft>
                <a:spcPts val="0"/>
              </a:spcAft>
              <a:buSzPts val="1900"/>
              <a:buNone/>
              <a:defRPr sz="800">
                <a:solidFill>
                  <a:schemeClr val="dk1"/>
                </a:solidFill>
              </a:defRPr>
            </a:lvl8pPr>
            <a:lvl9pPr lvl="8" algn="l">
              <a:lnSpc>
                <a:spcPct val="115000"/>
              </a:lnSpc>
              <a:spcBef>
                <a:spcPts val="0"/>
              </a:spcBef>
              <a:spcAft>
                <a:spcPts val="0"/>
              </a:spcAft>
              <a:buSzPts val="1900"/>
              <a:buNone/>
              <a:defRPr sz="800">
                <a:solidFill>
                  <a:schemeClr val="dk1"/>
                </a:solidFill>
              </a:defRPr>
            </a:lvl9pPr>
          </a:lstStyle>
          <a:p/>
        </p:txBody>
      </p:sp>
      <p:sp>
        <p:nvSpPr>
          <p:cNvPr id="2101" name="Google Shape;2101;p119"/>
          <p:cNvSpPr txBox="1"/>
          <p:nvPr>
            <p:ph idx="4" type="body"/>
          </p:nvPr>
        </p:nvSpPr>
        <p:spPr>
          <a:xfrm>
            <a:off x="2438400" y="2286000"/>
            <a:ext cx="7315200" cy="3657600"/>
          </a:xfrm>
          <a:prstGeom prst="rect">
            <a:avLst/>
          </a:prstGeom>
          <a:noFill/>
          <a:ln>
            <a:noFill/>
          </a:ln>
        </p:spPr>
        <p:txBody>
          <a:bodyPr anchorCtr="0" anchor="t" bIns="0" lIns="0" spcFirstLastPara="1" rIns="0" wrap="square" tIns="0">
            <a:noAutofit/>
          </a:bodyPr>
          <a:lstStyle>
            <a:lvl1pPr indent="-349250" lvl="0" marL="457200" algn="l">
              <a:lnSpc>
                <a:spcPct val="135000"/>
              </a:lnSpc>
              <a:spcBef>
                <a:spcPts val="1100"/>
              </a:spcBef>
              <a:spcAft>
                <a:spcPts val="0"/>
              </a:spcAft>
              <a:buSzPts val="1900"/>
              <a:buChar char="▸"/>
              <a:defRPr/>
            </a:lvl1pPr>
            <a:lvl2pPr indent="-349250" lvl="1" marL="914400" algn="l">
              <a:lnSpc>
                <a:spcPct val="135000"/>
              </a:lnSpc>
              <a:spcBef>
                <a:spcPts val="1100"/>
              </a:spcBef>
              <a:spcAft>
                <a:spcPts val="0"/>
              </a:spcAft>
              <a:buSzPts val="1900"/>
              <a:buChar char="･"/>
              <a:defRPr/>
            </a:lvl2pPr>
            <a:lvl3pPr indent="-349250" lvl="2" marL="1371600" algn="l">
              <a:lnSpc>
                <a:spcPct val="135000"/>
              </a:lnSpc>
              <a:spcBef>
                <a:spcPts val="1100"/>
              </a:spcBef>
              <a:spcAft>
                <a:spcPts val="0"/>
              </a:spcAft>
              <a:buSzPts val="1900"/>
              <a:buChar char="･"/>
              <a:defRPr/>
            </a:lvl3pPr>
            <a:lvl4pPr indent="-349250" lvl="3" marL="1828800" algn="l">
              <a:lnSpc>
                <a:spcPct val="135000"/>
              </a:lnSpc>
              <a:spcBef>
                <a:spcPts val="1100"/>
              </a:spcBef>
              <a:spcAft>
                <a:spcPts val="0"/>
              </a:spcAft>
              <a:buSzPts val="1900"/>
              <a:buChar char="･"/>
              <a:defRPr/>
            </a:lvl4pPr>
            <a:lvl5pPr indent="-349250" lvl="4" marL="2286000" algn="l">
              <a:lnSpc>
                <a:spcPct val="135000"/>
              </a:lnSpc>
              <a:spcBef>
                <a:spcPts val="1100"/>
              </a:spcBef>
              <a:spcAft>
                <a:spcPts val="0"/>
              </a:spcAft>
              <a:buSzPts val="1900"/>
              <a:buChar char="･"/>
              <a:defRPr/>
            </a:lvl5pPr>
            <a:lvl6pPr indent="-349250" lvl="5" marL="2743200" algn="l">
              <a:lnSpc>
                <a:spcPct val="135000"/>
              </a:lnSpc>
              <a:spcBef>
                <a:spcPts val="1100"/>
              </a:spcBef>
              <a:spcAft>
                <a:spcPts val="0"/>
              </a:spcAft>
              <a:buSzPts val="1900"/>
              <a:buChar char="･"/>
              <a:defRPr/>
            </a:lvl6pPr>
            <a:lvl7pPr indent="-349250" lvl="6" marL="3200400" algn="l">
              <a:lnSpc>
                <a:spcPct val="135000"/>
              </a:lnSpc>
              <a:spcBef>
                <a:spcPts val="1100"/>
              </a:spcBef>
              <a:spcAft>
                <a:spcPts val="0"/>
              </a:spcAft>
              <a:buSzPts val="1900"/>
              <a:buChar char="･"/>
              <a:defRPr/>
            </a:lvl7pPr>
            <a:lvl8pPr indent="-349250" lvl="7" marL="3657600" algn="l">
              <a:lnSpc>
                <a:spcPct val="135000"/>
              </a:lnSpc>
              <a:spcBef>
                <a:spcPts val="1100"/>
              </a:spcBef>
              <a:spcAft>
                <a:spcPts val="0"/>
              </a:spcAft>
              <a:buSzPts val="1900"/>
              <a:buChar char="･"/>
              <a:defRPr/>
            </a:lvl8pPr>
            <a:lvl9pPr indent="-349250" lvl="8" marL="4114800" algn="l">
              <a:lnSpc>
                <a:spcPct val="135000"/>
              </a:lnSpc>
              <a:spcBef>
                <a:spcPts val="1100"/>
              </a:spcBef>
              <a:spcAft>
                <a:spcPts val="1100"/>
              </a:spcAft>
              <a:buSzPts val="1900"/>
              <a:buChar char="･"/>
              <a:defRPr/>
            </a:lvl9pPr>
          </a:lstStyle>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Slide #1 3">
  <p:cSld name="CUSTOM_4_18_4">
    <p:spTree>
      <p:nvGrpSpPr>
        <p:cNvPr id="2102" name="Shape 2102"/>
        <p:cNvGrpSpPr/>
        <p:nvPr/>
      </p:nvGrpSpPr>
      <p:grpSpPr>
        <a:xfrm>
          <a:off x="0" y="0"/>
          <a:ext cx="0" cy="0"/>
          <a:chOff x="0" y="0"/>
          <a:chExt cx="0" cy="0"/>
        </a:xfrm>
      </p:grpSpPr>
      <p:sp>
        <p:nvSpPr>
          <p:cNvPr id="2103" name="Google Shape;2103;p120"/>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1pPr>
            <a:lvl2pPr lvl="1">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2pPr>
            <a:lvl3pPr lvl="2">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3pPr>
            <a:lvl4pPr lvl="3">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4pPr>
            <a:lvl5pPr lvl="4">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5pPr>
            <a:lvl6pPr lvl="5">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6pPr>
            <a:lvl7pPr lvl="6">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7pPr>
            <a:lvl8pPr lvl="7">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8pPr>
            <a:lvl9pPr lvl="8">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9pPr>
          </a:lstStyle>
          <a:p/>
        </p:txBody>
      </p:sp>
      <p:cxnSp>
        <p:nvCxnSpPr>
          <p:cNvPr id="2104" name="Google Shape;2104;p120"/>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2105" name="Google Shape;2105;p120"/>
          <p:cNvCxnSpPr/>
          <p:nvPr/>
        </p:nvCxnSpPr>
        <p:spPr>
          <a:xfrm rot="10800000">
            <a:off x="447767" y="6401700"/>
            <a:ext cx="0" cy="456300"/>
          </a:xfrm>
          <a:prstGeom prst="straightConnector1">
            <a:avLst/>
          </a:prstGeom>
          <a:noFill/>
          <a:ln cap="flat" cmpd="sng" w="9525">
            <a:solidFill>
              <a:schemeClr val="accent1"/>
            </a:solidFill>
            <a:prstDash val="solid"/>
            <a:round/>
            <a:headEnd len="med" w="med" type="none"/>
            <a:tailEnd len="med" w="med" type="none"/>
          </a:ln>
        </p:spPr>
      </p:cxnSp>
      <p:sp>
        <p:nvSpPr>
          <p:cNvPr id="2106" name="Google Shape;2106;p120"/>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lvl1pPr lvl="0" algn="ctr">
              <a:buNone/>
              <a:defRPr sz="800">
                <a:solidFill>
                  <a:schemeClr val="dk1"/>
                </a:solidFill>
                <a:latin typeface="Red Hat Text Medium"/>
                <a:ea typeface="Red Hat Text Medium"/>
                <a:cs typeface="Red Hat Text Medium"/>
                <a:sym typeface="Red Hat Text Medium"/>
              </a:defRPr>
            </a:lvl1pPr>
            <a:lvl2pPr lvl="1" algn="ctr">
              <a:buNone/>
              <a:defRPr sz="800">
                <a:solidFill>
                  <a:schemeClr val="dk1"/>
                </a:solidFill>
                <a:latin typeface="Red Hat Text Medium"/>
                <a:ea typeface="Red Hat Text Medium"/>
                <a:cs typeface="Red Hat Text Medium"/>
                <a:sym typeface="Red Hat Text Medium"/>
              </a:defRPr>
            </a:lvl2pPr>
            <a:lvl3pPr lvl="2" algn="ctr">
              <a:buNone/>
              <a:defRPr sz="800">
                <a:solidFill>
                  <a:schemeClr val="dk1"/>
                </a:solidFill>
                <a:latin typeface="Red Hat Text Medium"/>
                <a:ea typeface="Red Hat Text Medium"/>
                <a:cs typeface="Red Hat Text Medium"/>
                <a:sym typeface="Red Hat Text Medium"/>
              </a:defRPr>
            </a:lvl3pPr>
            <a:lvl4pPr lvl="3" algn="ctr">
              <a:buNone/>
              <a:defRPr sz="800">
                <a:solidFill>
                  <a:schemeClr val="dk1"/>
                </a:solidFill>
                <a:latin typeface="Red Hat Text Medium"/>
                <a:ea typeface="Red Hat Text Medium"/>
                <a:cs typeface="Red Hat Text Medium"/>
                <a:sym typeface="Red Hat Text Medium"/>
              </a:defRPr>
            </a:lvl4pPr>
            <a:lvl5pPr lvl="4" algn="ctr">
              <a:buNone/>
              <a:defRPr sz="800">
                <a:solidFill>
                  <a:schemeClr val="dk1"/>
                </a:solidFill>
                <a:latin typeface="Red Hat Text Medium"/>
                <a:ea typeface="Red Hat Text Medium"/>
                <a:cs typeface="Red Hat Text Medium"/>
                <a:sym typeface="Red Hat Text Medium"/>
              </a:defRPr>
            </a:lvl5pPr>
            <a:lvl6pPr lvl="5" algn="ctr">
              <a:buNone/>
              <a:defRPr sz="800">
                <a:solidFill>
                  <a:schemeClr val="dk1"/>
                </a:solidFill>
                <a:latin typeface="Red Hat Text Medium"/>
                <a:ea typeface="Red Hat Text Medium"/>
                <a:cs typeface="Red Hat Text Medium"/>
                <a:sym typeface="Red Hat Text Medium"/>
              </a:defRPr>
            </a:lvl6pPr>
            <a:lvl7pPr lvl="6" algn="ctr">
              <a:buNone/>
              <a:defRPr sz="800">
                <a:solidFill>
                  <a:schemeClr val="dk1"/>
                </a:solidFill>
                <a:latin typeface="Red Hat Text Medium"/>
                <a:ea typeface="Red Hat Text Medium"/>
                <a:cs typeface="Red Hat Text Medium"/>
                <a:sym typeface="Red Hat Text Medium"/>
              </a:defRPr>
            </a:lvl7pPr>
            <a:lvl8pPr lvl="7" algn="ctr">
              <a:buNone/>
              <a:defRPr sz="800">
                <a:solidFill>
                  <a:schemeClr val="dk1"/>
                </a:solidFill>
                <a:latin typeface="Red Hat Text Medium"/>
                <a:ea typeface="Red Hat Text Medium"/>
                <a:cs typeface="Red Hat Text Medium"/>
                <a:sym typeface="Red Hat Text Medium"/>
              </a:defRPr>
            </a:lvl8pPr>
            <a:lvl9pPr lvl="8" algn="ctr">
              <a:buNone/>
              <a:defRPr sz="800">
                <a:solidFill>
                  <a:schemeClr val="dk1"/>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2107" name="Google Shape;2107;p120"/>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subhead, and body 3">
  <p:cSld name="CUSTOM_4_17_5">
    <p:spTree>
      <p:nvGrpSpPr>
        <p:cNvPr id="2108" name="Shape 2108"/>
        <p:cNvGrpSpPr/>
        <p:nvPr/>
      </p:nvGrpSpPr>
      <p:grpSpPr>
        <a:xfrm>
          <a:off x="0" y="0"/>
          <a:ext cx="0" cy="0"/>
          <a:chOff x="0" y="0"/>
          <a:chExt cx="0" cy="0"/>
        </a:xfrm>
      </p:grpSpPr>
      <p:sp>
        <p:nvSpPr>
          <p:cNvPr id="2109" name="Google Shape;2109;p121"/>
          <p:cNvSpPr txBox="1"/>
          <p:nvPr>
            <p:ph idx="1" type="subTitle"/>
          </p:nvPr>
        </p:nvSpPr>
        <p:spPr>
          <a:xfrm>
            <a:off x="447775" y="55440"/>
            <a:ext cx="5148900" cy="816300"/>
          </a:xfrm>
          <a:prstGeom prst="rect">
            <a:avLst/>
          </a:prstGeom>
          <a:noFill/>
          <a:ln>
            <a:noFill/>
          </a:ln>
        </p:spPr>
        <p:txBody>
          <a:bodyPr anchorCtr="0" anchor="ctr" bIns="91425" lIns="438900" spcFirstLastPara="1" rIns="91425" wrap="square" tIns="91425">
            <a:noAutofit/>
          </a:bodyPr>
          <a:lstStyle>
            <a:lvl1pPr lvl="0" algn="l">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1pPr>
            <a:lvl2pPr lvl="1" algn="l">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2pPr>
            <a:lvl3pPr lvl="2" algn="l">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3pPr>
            <a:lvl4pPr lvl="3" algn="l">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4pPr>
            <a:lvl5pPr lvl="4" algn="l">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5pPr>
            <a:lvl6pPr lvl="5" algn="l">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6pPr>
            <a:lvl7pPr lvl="6" algn="l">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7pPr>
            <a:lvl8pPr lvl="7" algn="l">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8pPr>
            <a:lvl9pPr lvl="8" algn="l">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9pPr>
          </a:lstStyle>
          <a:p/>
        </p:txBody>
      </p:sp>
      <p:sp>
        <p:nvSpPr>
          <p:cNvPr id="2110" name="Google Shape;2110;p121"/>
          <p:cNvSpPr txBox="1"/>
          <p:nvPr>
            <p:ph type="title"/>
          </p:nvPr>
        </p:nvSpPr>
        <p:spPr>
          <a:xfrm>
            <a:off x="885051" y="1100351"/>
            <a:ext cx="10422000" cy="553200"/>
          </a:xfrm>
          <a:prstGeom prst="rect">
            <a:avLst/>
          </a:prstGeom>
          <a:noFill/>
          <a:ln>
            <a:noFill/>
          </a:ln>
        </p:spPr>
        <p:txBody>
          <a:bodyPr anchorCtr="0" anchor="t" bIns="0" lIns="0" spcFirstLastPara="1" rIns="0" wrap="square" tIns="0">
            <a:noAutofit/>
          </a:bodyPr>
          <a:lstStyle>
            <a:lvl1pPr lvl="0" algn="ctr">
              <a:lnSpc>
                <a:spcPct val="130000"/>
              </a:lnSpc>
              <a:spcBef>
                <a:spcPts val="0"/>
              </a:spcBef>
              <a:spcAft>
                <a:spcPts val="0"/>
              </a:spcAft>
              <a:buSzPts val="3500"/>
              <a:buNone/>
              <a:defRPr sz="2800"/>
            </a:lvl1pPr>
            <a:lvl2pPr lvl="1" algn="ctr">
              <a:lnSpc>
                <a:spcPct val="130000"/>
              </a:lnSpc>
              <a:spcBef>
                <a:spcPts val="0"/>
              </a:spcBef>
              <a:spcAft>
                <a:spcPts val="0"/>
              </a:spcAft>
              <a:buSzPts val="3500"/>
              <a:buNone/>
              <a:defRPr sz="2700"/>
            </a:lvl2pPr>
            <a:lvl3pPr lvl="2" algn="ctr">
              <a:lnSpc>
                <a:spcPct val="130000"/>
              </a:lnSpc>
              <a:spcBef>
                <a:spcPts val="0"/>
              </a:spcBef>
              <a:spcAft>
                <a:spcPts val="0"/>
              </a:spcAft>
              <a:buSzPts val="3500"/>
              <a:buNone/>
              <a:defRPr sz="2700"/>
            </a:lvl3pPr>
            <a:lvl4pPr lvl="3" algn="ctr">
              <a:lnSpc>
                <a:spcPct val="130000"/>
              </a:lnSpc>
              <a:spcBef>
                <a:spcPts val="0"/>
              </a:spcBef>
              <a:spcAft>
                <a:spcPts val="0"/>
              </a:spcAft>
              <a:buSzPts val="3500"/>
              <a:buNone/>
              <a:defRPr sz="2700"/>
            </a:lvl4pPr>
            <a:lvl5pPr lvl="4" algn="ctr">
              <a:lnSpc>
                <a:spcPct val="130000"/>
              </a:lnSpc>
              <a:spcBef>
                <a:spcPts val="0"/>
              </a:spcBef>
              <a:spcAft>
                <a:spcPts val="0"/>
              </a:spcAft>
              <a:buSzPts val="3500"/>
              <a:buNone/>
              <a:defRPr sz="2700"/>
            </a:lvl5pPr>
            <a:lvl6pPr lvl="5" algn="ctr">
              <a:lnSpc>
                <a:spcPct val="130000"/>
              </a:lnSpc>
              <a:spcBef>
                <a:spcPts val="0"/>
              </a:spcBef>
              <a:spcAft>
                <a:spcPts val="0"/>
              </a:spcAft>
              <a:buSzPts val="3500"/>
              <a:buNone/>
              <a:defRPr sz="2700"/>
            </a:lvl6pPr>
            <a:lvl7pPr lvl="6" algn="ctr">
              <a:lnSpc>
                <a:spcPct val="130000"/>
              </a:lnSpc>
              <a:spcBef>
                <a:spcPts val="0"/>
              </a:spcBef>
              <a:spcAft>
                <a:spcPts val="0"/>
              </a:spcAft>
              <a:buSzPts val="3500"/>
              <a:buNone/>
              <a:defRPr sz="2700"/>
            </a:lvl7pPr>
            <a:lvl8pPr lvl="7" algn="ctr">
              <a:lnSpc>
                <a:spcPct val="130000"/>
              </a:lnSpc>
              <a:spcBef>
                <a:spcPts val="0"/>
              </a:spcBef>
              <a:spcAft>
                <a:spcPts val="0"/>
              </a:spcAft>
              <a:buSzPts val="3500"/>
              <a:buNone/>
              <a:defRPr sz="2700"/>
            </a:lvl8pPr>
            <a:lvl9pPr lvl="8" algn="ctr">
              <a:lnSpc>
                <a:spcPct val="130000"/>
              </a:lnSpc>
              <a:spcBef>
                <a:spcPts val="0"/>
              </a:spcBef>
              <a:spcAft>
                <a:spcPts val="0"/>
              </a:spcAft>
              <a:buSzPts val="3500"/>
              <a:buNone/>
              <a:defRPr sz="2700"/>
            </a:lvl9pPr>
          </a:lstStyle>
          <a:p/>
        </p:txBody>
      </p:sp>
      <p:cxnSp>
        <p:nvCxnSpPr>
          <p:cNvPr id="2111" name="Google Shape;2111;p121"/>
          <p:cNvCxnSpPr/>
          <p:nvPr/>
        </p:nvCxnSpPr>
        <p:spPr>
          <a:xfrm rot="10800000">
            <a:off x="447775" y="100"/>
            <a:ext cx="0" cy="886500"/>
          </a:xfrm>
          <a:prstGeom prst="straightConnector1">
            <a:avLst/>
          </a:prstGeom>
          <a:noFill/>
          <a:ln cap="flat" cmpd="sng" w="9525">
            <a:solidFill>
              <a:schemeClr val="accent1"/>
            </a:solidFill>
            <a:prstDash val="solid"/>
            <a:round/>
            <a:headEnd len="sm" w="sm" type="none"/>
            <a:tailEnd len="sm" w="sm" type="none"/>
          </a:ln>
        </p:spPr>
      </p:cxnSp>
      <p:cxnSp>
        <p:nvCxnSpPr>
          <p:cNvPr id="2112" name="Google Shape;2112;p121"/>
          <p:cNvCxnSpPr/>
          <p:nvPr/>
        </p:nvCxnSpPr>
        <p:spPr>
          <a:xfrm rot="10800000">
            <a:off x="447767" y="6401700"/>
            <a:ext cx="0" cy="456300"/>
          </a:xfrm>
          <a:prstGeom prst="straightConnector1">
            <a:avLst/>
          </a:prstGeom>
          <a:noFill/>
          <a:ln cap="flat" cmpd="sng" w="9525">
            <a:solidFill>
              <a:schemeClr val="accent1"/>
            </a:solidFill>
            <a:prstDash val="solid"/>
            <a:round/>
            <a:headEnd len="sm" w="sm" type="none"/>
            <a:tailEnd len="sm" w="sm" type="none"/>
          </a:ln>
        </p:spPr>
      </p:cxnSp>
      <p:sp>
        <p:nvSpPr>
          <p:cNvPr id="2113" name="Google Shape;2113;p121"/>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indent="0" lvl="0" marL="0" marR="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1pPr>
            <a:lvl2pPr indent="0" lvl="1" marL="0" marR="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2pPr>
            <a:lvl3pPr indent="0" lvl="2" marL="0" marR="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3pPr>
            <a:lvl4pPr indent="0" lvl="3" marL="0" marR="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4pPr>
            <a:lvl5pPr indent="0" lvl="4" marL="0" marR="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5pPr>
            <a:lvl6pPr indent="0" lvl="5" marL="0" marR="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6pPr>
            <a:lvl7pPr indent="0" lvl="6" marL="0" marR="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7pPr>
            <a:lvl8pPr indent="0" lvl="7" marL="0" marR="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8pPr>
            <a:lvl9pPr indent="0" lvl="8" marL="0" marR="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2114" name="Google Shape;2114;p121"/>
          <p:cNvPicPr preferRelativeResize="0"/>
          <p:nvPr/>
        </p:nvPicPr>
        <p:blipFill rotWithShape="1">
          <a:blip r:embed="rId2">
            <a:alphaModFix/>
          </a:blip>
          <a:srcRect b="317" l="0" r="0" t="327"/>
          <a:stretch/>
        </p:blipFill>
        <p:spPr>
          <a:xfrm>
            <a:off x="10711280" y="6313251"/>
            <a:ext cx="975850" cy="228121"/>
          </a:xfrm>
          <a:prstGeom prst="rect">
            <a:avLst/>
          </a:prstGeom>
          <a:noFill/>
          <a:ln>
            <a:noFill/>
          </a:ln>
        </p:spPr>
      </p:pic>
      <p:sp>
        <p:nvSpPr>
          <p:cNvPr id="2115" name="Google Shape;2115;p121"/>
          <p:cNvSpPr txBox="1"/>
          <p:nvPr>
            <p:ph idx="2" type="subTitle"/>
          </p:nvPr>
        </p:nvSpPr>
        <p:spPr>
          <a:xfrm>
            <a:off x="885125" y="1653551"/>
            <a:ext cx="10422000" cy="291900"/>
          </a:xfrm>
          <a:prstGeom prst="rect">
            <a:avLst/>
          </a:prstGeom>
          <a:noFill/>
          <a:ln>
            <a:noFill/>
          </a:ln>
        </p:spPr>
        <p:txBody>
          <a:bodyPr anchorCtr="0" anchor="t" bIns="0" lIns="0" spcFirstLastPara="1" rIns="0" wrap="square" tIns="0">
            <a:noAutofit/>
          </a:bodyPr>
          <a:lstStyle>
            <a:lvl1pPr lvl="0" algn="ctr">
              <a:lnSpc>
                <a:spcPct val="140000"/>
              </a:lnSpc>
              <a:spcBef>
                <a:spcPts val="0"/>
              </a:spcBef>
              <a:spcAft>
                <a:spcPts val="0"/>
              </a:spcAft>
              <a:buSzPts val="1900"/>
              <a:buNone/>
              <a:defRPr sz="1900">
                <a:solidFill>
                  <a:schemeClr val="accent1"/>
                </a:solidFill>
              </a:defRPr>
            </a:lvl1pPr>
            <a:lvl2pPr lvl="1" algn="ctr">
              <a:lnSpc>
                <a:spcPct val="140000"/>
              </a:lnSpc>
              <a:spcBef>
                <a:spcPts val="500"/>
              </a:spcBef>
              <a:spcAft>
                <a:spcPts val="0"/>
              </a:spcAft>
              <a:buSzPts val="1900"/>
              <a:buNone/>
              <a:defRPr sz="1900">
                <a:solidFill>
                  <a:schemeClr val="accent1"/>
                </a:solidFill>
              </a:defRPr>
            </a:lvl2pPr>
            <a:lvl3pPr lvl="2" algn="ctr">
              <a:lnSpc>
                <a:spcPct val="140000"/>
              </a:lnSpc>
              <a:spcBef>
                <a:spcPts val="500"/>
              </a:spcBef>
              <a:spcAft>
                <a:spcPts val="0"/>
              </a:spcAft>
              <a:buSzPts val="1900"/>
              <a:buNone/>
              <a:defRPr sz="1900">
                <a:solidFill>
                  <a:schemeClr val="accent1"/>
                </a:solidFill>
              </a:defRPr>
            </a:lvl3pPr>
            <a:lvl4pPr lvl="3" algn="ctr">
              <a:lnSpc>
                <a:spcPct val="140000"/>
              </a:lnSpc>
              <a:spcBef>
                <a:spcPts val="500"/>
              </a:spcBef>
              <a:spcAft>
                <a:spcPts val="0"/>
              </a:spcAft>
              <a:buSzPts val="1900"/>
              <a:buNone/>
              <a:defRPr sz="1900">
                <a:solidFill>
                  <a:schemeClr val="accent1"/>
                </a:solidFill>
              </a:defRPr>
            </a:lvl4pPr>
            <a:lvl5pPr lvl="4" algn="ctr">
              <a:lnSpc>
                <a:spcPct val="140000"/>
              </a:lnSpc>
              <a:spcBef>
                <a:spcPts val="500"/>
              </a:spcBef>
              <a:spcAft>
                <a:spcPts val="0"/>
              </a:spcAft>
              <a:buSzPts val="1900"/>
              <a:buNone/>
              <a:defRPr sz="1900">
                <a:solidFill>
                  <a:schemeClr val="accent1"/>
                </a:solidFill>
              </a:defRPr>
            </a:lvl5pPr>
            <a:lvl6pPr lvl="5" algn="ctr">
              <a:lnSpc>
                <a:spcPct val="140000"/>
              </a:lnSpc>
              <a:spcBef>
                <a:spcPts val="500"/>
              </a:spcBef>
              <a:spcAft>
                <a:spcPts val="0"/>
              </a:spcAft>
              <a:buSzPts val="1900"/>
              <a:buNone/>
              <a:defRPr sz="1900">
                <a:solidFill>
                  <a:schemeClr val="accent1"/>
                </a:solidFill>
              </a:defRPr>
            </a:lvl6pPr>
            <a:lvl7pPr lvl="6" algn="ctr">
              <a:lnSpc>
                <a:spcPct val="140000"/>
              </a:lnSpc>
              <a:spcBef>
                <a:spcPts val="500"/>
              </a:spcBef>
              <a:spcAft>
                <a:spcPts val="0"/>
              </a:spcAft>
              <a:buSzPts val="1900"/>
              <a:buNone/>
              <a:defRPr sz="1900">
                <a:solidFill>
                  <a:schemeClr val="accent1"/>
                </a:solidFill>
              </a:defRPr>
            </a:lvl7pPr>
            <a:lvl8pPr lvl="7" algn="ctr">
              <a:lnSpc>
                <a:spcPct val="140000"/>
              </a:lnSpc>
              <a:spcBef>
                <a:spcPts val="500"/>
              </a:spcBef>
              <a:spcAft>
                <a:spcPts val="0"/>
              </a:spcAft>
              <a:buSzPts val="1900"/>
              <a:buNone/>
              <a:defRPr sz="1900">
                <a:solidFill>
                  <a:schemeClr val="accent1"/>
                </a:solidFill>
              </a:defRPr>
            </a:lvl8pPr>
            <a:lvl9pPr lvl="8" algn="ctr">
              <a:lnSpc>
                <a:spcPct val="140000"/>
              </a:lnSpc>
              <a:spcBef>
                <a:spcPts val="500"/>
              </a:spcBef>
              <a:spcAft>
                <a:spcPts val="500"/>
              </a:spcAft>
              <a:buSzPts val="1900"/>
              <a:buNone/>
              <a:defRPr sz="1900">
                <a:solidFill>
                  <a:schemeClr val="accent1"/>
                </a:solidFill>
              </a:defRPr>
            </a:lvl9pPr>
          </a:lstStyle>
          <a:p/>
        </p:txBody>
      </p:sp>
      <p:sp>
        <p:nvSpPr>
          <p:cNvPr id="2116" name="Google Shape;2116;p121"/>
          <p:cNvSpPr txBox="1"/>
          <p:nvPr>
            <p:ph idx="3" type="subTitle"/>
          </p:nvPr>
        </p:nvSpPr>
        <p:spPr>
          <a:xfrm>
            <a:off x="885051" y="6169551"/>
            <a:ext cx="8002500" cy="560100"/>
          </a:xfrm>
          <a:prstGeom prst="rect">
            <a:avLst/>
          </a:prstGeom>
          <a:noFill/>
          <a:ln>
            <a:noFill/>
          </a:ln>
        </p:spPr>
        <p:txBody>
          <a:bodyPr anchorCtr="0" anchor="b" bIns="0" lIns="0" spcFirstLastPara="1" rIns="0" wrap="square" tIns="0">
            <a:noAutofit/>
          </a:bodyPr>
          <a:lstStyle>
            <a:lvl1pPr lvl="0" algn="l">
              <a:lnSpc>
                <a:spcPct val="115000"/>
              </a:lnSpc>
              <a:spcBef>
                <a:spcPts val="0"/>
              </a:spcBef>
              <a:spcAft>
                <a:spcPts val="0"/>
              </a:spcAft>
              <a:buSzPts val="1900"/>
              <a:buNone/>
              <a:defRPr sz="800">
                <a:solidFill>
                  <a:schemeClr val="dk1"/>
                </a:solidFill>
              </a:defRPr>
            </a:lvl1pPr>
            <a:lvl2pPr lvl="1" algn="l">
              <a:lnSpc>
                <a:spcPct val="115000"/>
              </a:lnSpc>
              <a:spcBef>
                <a:spcPts val="0"/>
              </a:spcBef>
              <a:spcAft>
                <a:spcPts val="0"/>
              </a:spcAft>
              <a:buSzPts val="1900"/>
              <a:buNone/>
              <a:defRPr sz="800">
                <a:solidFill>
                  <a:schemeClr val="dk1"/>
                </a:solidFill>
              </a:defRPr>
            </a:lvl2pPr>
            <a:lvl3pPr lvl="2" algn="l">
              <a:lnSpc>
                <a:spcPct val="115000"/>
              </a:lnSpc>
              <a:spcBef>
                <a:spcPts val="0"/>
              </a:spcBef>
              <a:spcAft>
                <a:spcPts val="0"/>
              </a:spcAft>
              <a:buSzPts val="1900"/>
              <a:buNone/>
              <a:defRPr sz="800">
                <a:solidFill>
                  <a:schemeClr val="dk1"/>
                </a:solidFill>
              </a:defRPr>
            </a:lvl3pPr>
            <a:lvl4pPr lvl="3" algn="l">
              <a:lnSpc>
                <a:spcPct val="115000"/>
              </a:lnSpc>
              <a:spcBef>
                <a:spcPts val="0"/>
              </a:spcBef>
              <a:spcAft>
                <a:spcPts val="0"/>
              </a:spcAft>
              <a:buSzPts val="1900"/>
              <a:buNone/>
              <a:defRPr sz="800">
                <a:solidFill>
                  <a:schemeClr val="dk1"/>
                </a:solidFill>
              </a:defRPr>
            </a:lvl4pPr>
            <a:lvl5pPr lvl="4" algn="l">
              <a:lnSpc>
                <a:spcPct val="115000"/>
              </a:lnSpc>
              <a:spcBef>
                <a:spcPts val="0"/>
              </a:spcBef>
              <a:spcAft>
                <a:spcPts val="0"/>
              </a:spcAft>
              <a:buSzPts val="1900"/>
              <a:buNone/>
              <a:defRPr sz="800">
                <a:solidFill>
                  <a:schemeClr val="dk1"/>
                </a:solidFill>
              </a:defRPr>
            </a:lvl5pPr>
            <a:lvl6pPr lvl="5" algn="l">
              <a:lnSpc>
                <a:spcPct val="115000"/>
              </a:lnSpc>
              <a:spcBef>
                <a:spcPts val="0"/>
              </a:spcBef>
              <a:spcAft>
                <a:spcPts val="0"/>
              </a:spcAft>
              <a:buSzPts val="1900"/>
              <a:buNone/>
              <a:defRPr sz="800">
                <a:solidFill>
                  <a:schemeClr val="dk1"/>
                </a:solidFill>
              </a:defRPr>
            </a:lvl6pPr>
            <a:lvl7pPr lvl="6" algn="l">
              <a:lnSpc>
                <a:spcPct val="115000"/>
              </a:lnSpc>
              <a:spcBef>
                <a:spcPts val="0"/>
              </a:spcBef>
              <a:spcAft>
                <a:spcPts val="0"/>
              </a:spcAft>
              <a:buSzPts val="1900"/>
              <a:buNone/>
              <a:defRPr sz="800">
                <a:solidFill>
                  <a:schemeClr val="dk1"/>
                </a:solidFill>
              </a:defRPr>
            </a:lvl7pPr>
            <a:lvl8pPr lvl="7" algn="l">
              <a:lnSpc>
                <a:spcPct val="115000"/>
              </a:lnSpc>
              <a:spcBef>
                <a:spcPts val="0"/>
              </a:spcBef>
              <a:spcAft>
                <a:spcPts val="0"/>
              </a:spcAft>
              <a:buSzPts val="1900"/>
              <a:buNone/>
              <a:defRPr sz="800">
                <a:solidFill>
                  <a:schemeClr val="dk1"/>
                </a:solidFill>
              </a:defRPr>
            </a:lvl8pPr>
            <a:lvl9pPr lvl="8" algn="l">
              <a:lnSpc>
                <a:spcPct val="115000"/>
              </a:lnSpc>
              <a:spcBef>
                <a:spcPts val="0"/>
              </a:spcBef>
              <a:spcAft>
                <a:spcPts val="0"/>
              </a:spcAft>
              <a:buSzPts val="1900"/>
              <a:buNone/>
              <a:defRPr sz="800">
                <a:solidFill>
                  <a:schemeClr val="dk1"/>
                </a:solidFill>
              </a:defRPr>
            </a:lvl9pPr>
          </a:lstStyle>
          <a:p/>
        </p:txBody>
      </p:sp>
      <p:sp>
        <p:nvSpPr>
          <p:cNvPr id="2117" name="Google Shape;2117;p121"/>
          <p:cNvSpPr txBox="1"/>
          <p:nvPr>
            <p:ph idx="4" type="body"/>
          </p:nvPr>
        </p:nvSpPr>
        <p:spPr>
          <a:xfrm>
            <a:off x="2438400" y="2286000"/>
            <a:ext cx="7315200" cy="3657600"/>
          </a:xfrm>
          <a:prstGeom prst="rect">
            <a:avLst/>
          </a:prstGeom>
          <a:noFill/>
          <a:ln>
            <a:noFill/>
          </a:ln>
        </p:spPr>
        <p:txBody>
          <a:bodyPr anchorCtr="0" anchor="t" bIns="0" lIns="0" spcFirstLastPara="1" rIns="0" wrap="square" tIns="0">
            <a:noAutofit/>
          </a:bodyPr>
          <a:lstStyle>
            <a:lvl1pPr indent="-349250" lvl="0" marL="457200" algn="l">
              <a:lnSpc>
                <a:spcPct val="135000"/>
              </a:lnSpc>
              <a:spcBef>
                <a:spcPts val="1100"/>
              </a:spcBef>
              <a:spcAft>
                <a:spcPts val="0"/>
              </a:spcAft>
              <a:buSzPts val="1900"/>
              <a:buChar char="▸"/>
              <a:defRPr/>
            </a:lvl1pPr>
            <a:lvl2pPr indent="-349250" lvl="1" marL="914400" algn="l">
              <a:lnSpc>
                <a:spcPct val="135000"/>
              </a:lnSpc>
              <a:spcBef>
                <a:spcPts val="1100"/>
              </a:spcBef>
              <a:spcAft>
                <a:spcPts val="0"/>
              </a:spcAft>
              <a:buSzPts val="1900"/>
              <a:buChar char="･"/>
              <a:defRPr/>
            </a:lvl2pPr>
            <a:lvl3pPr indent="-349250" lvl="2" marL="1371600" algn="l">
              <a:lnSpc>
                <a:spcPct val="135000"/>
              </a:lnSpc>
              <a:spcBef>
                <a:spcPts val="1100"/>
              </a:spcBef>
              <a:spcAft>
                <a:spcPts val="0"/>
              </a:spcAft>
              <a:buSzPts val="1900"/>
              <a:buChar char="･"/>
              <a:defRPr/>
            </a:lvl3pPr>
            <a:lvl4pPr indent="-349250" lvl="3" marL="1828800" algn="l">
              <a:lnSpc>
                <a:spcPct val="135000"/>
              </a:lnSpc>
              <a:spcBef>
                <a:spcPts val="1100"/>
              </a:spcBef>
              <a:spcAft>
                <a:spcPts val="0"/>
              </a:spcAft>
              <a:buSzPts val="1900"/>
              <a:buChar char="･"/>
              <a:defRPr/>
            </a:lvl4pPr>
            <a:lvl5pPr indent="-349250" lvl="4" marL="2286000" algn="l">
              <a:lnSpc>
                <a:spcPct val="135000"/>
              </a:lnSpc>
              <a:spcBef>
                <a:spcPts val="1100"/>
              </a:spcBef>
              <a:spcAft>
                <a:spcPts val="0"/>
              </a:spcAft>
              <a:buSzPts val="1900"/>
              <a:buChar char="･"/>
              <a:defRPr/>
            </a:lvl5pPr>
            <a:lvl6pPr indent="-349250" lvl="5" marL="2743200" algn="l">
              <a:lnSpc>
                <a:spcPct val="135000"/>
              </a:lnSpc>
              <a:spcBef>
                <a:spcPts val="1100"/>
              </a:spcBef>
              <a:spcAft>
                <a:spcPts val="0"/>
              </a:spcAft>
              <a:buSzPts val="1900"/>
              <a:buChar char="･"/>
              <a:defRPr/>
            </a:lvl6pPr>
            <a:lvl7pPr indent="-349250" lvl="6" marL="3200400" algn="l">
              <a:lnSpc>
                <a:spcPct val="135000"/>
              </a:lnSpc>
              <a:spcBef>
                <a:spcPts val="1100"/>
              </a:spcBef>
              <a:spcAft>
                <a:spcPts val="0"/>
              </a:spcAft>
              <a:buSzPts val="1900"/>
              <a:buChar char="･"/>
              <a:defRPr/>
            </a:lvl7pPr>
            <a:lvl8pPr indent="-349250" lvl="7" marL="3657600" algn="l">
              <a:lnSpc>
                <a:spcPct val="135000"/>
              </a:lnSpc>
              <a:spcBef>
                <a:spcPts val="1100"/>
              </a:spcBef>
              <a:spcAft>
                <a:spcPts val="0"/>
              </a:spcAft>
              <a:buSzPts val="1900"/>
              <a:buChar char="･"/>
              <a:defRPr/>
            </a:lvl8pPr>
            <a:lvl9pPr indent="-349250" lvl="8" marL="4114800" algn="l">
              <a:lnSpc>
                <a:spcPct val="135000"/>
              </a:lnSpc>
              <a:spcBef>
                <a:spcPts val="1100"/>
              </a:spcBef>
              <a:spcAft>
                <a:spcPts val="1100"/>
              </a:spcAft>
              <a:buSzPts val="1900"/>
              <a:buChar char="･"/>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call out B">
  <p:cSld name="CUSTOM_2_1_1_1">
    <p:bg>
      <p:bgPr>
        <a:blipFill>
          <a:blip r:embed="rId2">
            <a:alphaModFix/>
          </a:blip>
          <a:stretch>
            <a:fillRect/>
          </a:stretch>
        </a:blipFill>
      </p:bgPr>
    </p:bg>
    <p:spTree>
      <p:nvGrpSpPr>
        <p:cNvPr id="143" name="Shape 143"/>
        <p:cNvGrpSpPr/>
        <p:nvPr/>
      </p:nvGrpSpPr>
      <p:grpSpPr>
        <a:xfrm>
          <a:off x="0" y="0"/>
          <a:ext cx="0" cy="0"/>
          <a:chOff x="0" y="0"/>
          <a:chExt cx="0" cy="0"/>
        </a:xfrm>
      </p:grpSpPr>
      <p:sp>
        <p:nvSpPr>
          <p:cNvPr id="144" name="Google Shape;144;p13"/>
          <p:cNvSpPr txBox="1"/>
          <p:nvPr>
            <p:ph idx="1" type="subTitle"/>
          </p:nvPr>
        </p:nvSpPr>
        <p:spPr>
          <a:xfrm>
            <a:off x="9251450" y="2239588"/>
            <a:ext cx="2124300" cy="31572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None/>
              <a:defRPr sz="1400">
                <a:solidFill>
                  <a:schemeClr val="dk1"/>
                </a:solidFill>
                <a:latin typeface="Red Hat Display"/>
                <a:ea typeface="Red Hat Display"/>
                <a:cs typeface="Red Hat Display"/>
                <a:sym typeface="Red Hat Display"/>
              </a:defRPr>
            </a:lvl1pPr>
            <a:lvl2pPr lvl="1" rtl="0">
              <a:lnSpc>
                <a:spcPct val="174000"/>
              </a:lnSpc>
              <a:spcBef>
                <a:spcPts val="0"/>
              </a:spcBef>
              <a:spcAft>
                <a:spcPts val="0"/>
              </a:spcAft>
              <a:buNone/>
              <a:defRPr sz="1400">
                <a:solidFill>
                  <a:schemeClr val="dk1"/>
                </a:solidFill>
              </a:defRPr>
            </a:lvl2pPr>
            <a:lvl3pPr lvl="2" rtl="0">
              <a:lnSpc>
                <a:spcPct val="174000"/>
              </a:lnSpc>
              <a:spcBef>
                <a:spcPts val="0"/>
              </a:spcBef>
              <a:spcAft>
                <a:spcPts val="0"/>
              </a:spcAft>
              <a:buNone/>
              <a:defRPr sz="1400">
                <a:solidFill>
                  <a:schemeClr val="dk1"/>
                </a:solidFill>
              </a:defRPr>
            </a:lvl3pPr>
            <a:lvl4pPr lvl="3" rtl="0">
              <a:lnSpc>
                <a:spcPct val="174000"/>
              </a:lnSpc>
              <a:spcBef>
                <a:spcPts val="0"/>
              </a:spcBef>
              <a:spcAft>
                <a:spcPts val="0"/>
              </a:spcAft>
              <a:buNone/>
              <a:defRPr sz="1400">
                <a:solidFill>
                  <a:schemeClr val="dk1"/>
                </a:solidFill>
              </a:defRPr>
            </a:lvl4pPr>
            <a:lvl5pPr lvl="4" rtl="0">
              <a:lnSpc>
                <a:spcPct val="174000"/>
              </a:lnSpc>
              <a:spcBef>
                <a:spcPts val="0"/>
              </a:spcBef>
              <a:spcAft>
                <a:spcPts val="0"/>
              </a:spcAft>
              <a:buNone/>
              <a:defRPr sz="1400">
                <a:solidFill>
                  <a:schemeClr val="dk1"/>
                </a:solidFill>
              </a:defRPr>
            </a:lvl5pPr>
            <a:lvl6pPr lvl="5" rtl="0">
              <a:lnSpc>
                <a:spcPct val="174000"/>
              </a:lnSpc>
              <a:spcBef>
                <a:spcPts val="0"/>
              </a:spcBef>
              <a:spcAft>
                <a:spcPts val="0"/>
              </a:spcAft>
              <a:buNone/>
              <a:defRPr sz="1400">
                <a:solidFill>
                  <a:schemeClr val="dk1"/>
                </a:solidFill>
              </a:defRPr>
            </a:lvl6pPr>
            <a:lvl7pPr lvl="6" rtl="0">
              <a:lnSpc>
                <a:spcPct val="174000"/>
              </a:lnSpc>
              <a:spcBef>
                <a:spcPts val="0"/>
              </a:spcBef>
              <a:spcAft>
                <a:spcPts val="0"/>
              </a:spcAft>
              <a:buNone/>
              <a:defRPr sz="1400">
                <a:solidFill>
                  <a:schemeClr val="dk1"/>
                </a:solidFill>
              </a:defRPr>
            </a:lvl7pPr>
            <a:lvl8pPr lvl="7" rtl="0">
              <a:lnSpc>
                <a:spcPct val="174000"/>
              </a:lnSpc>
              <a:spcBef>
                <a:spcPts val="0"/>
              </a:spcBef>
              <a:spcAft>
                <a:spcPts val="0"/>
              </a:spcAft>
              <a:buNone/>
              <a:defRPr sz="1400">
                <a:solidFill>
                  <a:schemeClr val="dk1"/>
                </a:solidFill>
              </a:defRPr>
            </a:lvl8pPr>
            <a:lvl9pPr lvl="8" rtl="0">
              <a:lnSpc>
                <a:spcPct val="174000"/>
              </a:lnSpc>
              <a:spcBef>
                <a:spcPts val="0"/>
              </a:spcBef>
              <a:spcAft>
                <a:spcPts val="0"/>
              </a:spcAft>
              <a:buNone/>
              <a:defRPr sz="1400">
                <a:solidFill>
                  <a:schemeClr val="dk1"/>
                </a:solidFill>
              </a:defRPr>
            </a:lvl9pPr>
          </a:lstStyle>
          <a:p/>
        </p:txBody>
      </p:sp>
      <p:sp>
        <p:nvSpPr>
          <p:cNvPr id="145" name="Google Shape;145;p13"/>
          <p:cNvSpPr txBox="1"/>
          <p:nvPr>
            <p:ph idx="2" type="subTitle"/>
          </p:nvPr>
        </p:nvSpPr>
        <p:spPr>
          <a:xfrm>
            <a:off x="9251450" y="1687025"/>
            <a:ext cx="2124300" cy="354600"/>
          </a:xfrm>
          <a:prstGeom prst="rect">
            <a:avLst/>
          </a:prstGeom>
        </p:spPr>
        <p:txBody>
          <a:bodyPr anchorCtr="0" anchor="b" bIns="0" lIns="0" spcFirstLastPara="1" rIns="0" wrap="square" tIns="0">
            <a:noAutofit/>
          </a:bodyPr>
          <a:lstStyle>
            <a:lvl1pPr lvl="0">
              <a:lnSpc>
                <a:spcPct val="135000"/>
              </a:lnSpc>
              <a:spcBef>
                <a:spcPts val="0"/>
              </a:spcBef>
              <a:spcAft>
                <a:spcPts val="0"/>
              </a:spcAft>
              <a:buSzPts val="1400"/>
              <a:buFont typeface="Red Hat Display Medium"/>
              <a:buNone/>
              <a:defRPr sz="1400">
                <a:latin typeface="Red Hat Display Medium"/>
                <a:ea typeface="Red Hat Display Medium"/>
                <a:cs typeface="Red Hat Display Medium"/>
                <a:sym typeface="Red Hat Display Medium"/>
              </a:defRPr>
            </a:lvl1pPr>
            <a:lvl2pPr lvl="1">
              <a:spcBef>
                <a:spcPts val="0"/>
              </a:spcBef>
              <a:spcAft>
                <a:spcPts val="0"/>
              </a:spcAft>
              <a:buSzPts val="1800"/>
              <a:buNone/>
              <a:defRPr/>
            </a:lvl2pPr>
            <a:lvl3pPr lvl="2">
              <a:spcBef>
                <a:spcPts val="500"/>
              </a:spcBef>
              <a:spcAft>
                <a:spcPts val="0"/>
              </a:spcAft>
              <a:buSzPts val="1800"/>
              <a:buNone/>
              <a:defRPr/>
            </a:lvl3pPr>
            <a:lvl4pPr lvl="3">
              <a:spcBef>
                <a:spcPts val="500"/>
              </a:spcBef>
              <a:spcAft>
                <a:spcPts val="0"/>
              </a:spcAft>
              <a:buSzPts val="1800"/>
              <a:buNone/>
              <a:defRPr/>
            </a:lvl4pPr>
            <a:lvl5pPr lvl="4">
              <a:spcBef>
                <a:spcPts val="500"/>
              </a:spcBef>
              <a:spcAft>
                <a:spcPts val="0"/>
              </a:spcAft>
              <a:buSzPts val="1800"/>
              <a:buNone/>
              <a:defRPr/>
            </a:lvl5pPr>
            <a:lvl6pPr lvl="5">
              <a:spcBef>
                <a:spcPts val="500"/>
              </a:spcBef>
              <a:spcAft>
                <a:spcPts val="0"/>
              </a:spcAft>
              <a:buSzPts val="1800"/>
              <a:buNone/>
              <a:defRPr/>
            </a:lvl6pPr>
            <a:lvl7pPr lvl="6">
              <a:spcBef>
                <a:spcPts val="500"/>
              </a:spcBef>
              <a:spcAft>
                <a:spcPts val="0"/>
              </a:spcAft>
              <a:buSzPts val="1800"/>
              <a:buNone/>
              <a:defRPr/>
            </a:lvl7pPr>
            <a:lvl8pPr lvl="7">
              <a:spcBef>
                <a:spcPts val="500"/>
              </a:spcBef>
              <a:spcAft>
                <a:spcPts val="0"/>
              </a:spcAft>
              <a:buSzPts val="1800"/>
              <a:buNone/>
              <a:defRPr/>
            </a:lvl8pPr>
            <a:lvl9pPr lvl="8">
              <a:spcBef>
                <a:spcPts val="500"/>
              </a:spcBef>
              <a:spcAft>
                <a:spcPts val="500"/>
              </a:spcAft>
              <a:buSzPts val="1800"/>
              <a:buNone/>
              <a:defRPr/>
            </a:lvl9pPr>
          </a:lstStyle>
          <a:p/>
        </p:txBody>
      </p:sp>
      <p:cxnSp>
        <p:nvCxnSpPr>
          <p:cNvPr id="146" name="Google Shape;146;p13"/>
          <p:cNvCxnSpPr/>
          <p:nvPr/>
        </p:nvCxnSpPr>
        <p:spPr>
          <a:xfrm rot="10800000">
            <a:off x="447767" y="6401400"/>
            <a:ext cx="0" cy="456600"/>
          </a:xfrm>
          <a:prstGeom prst="straightConnector1">
            <a:avLst/>
          </a:prstGeom>
          <a:noFill/>
          <a:ln cap="flat" cmpd="sng" w="9525">
            <a:solidFill>
              <a:srgbClr val="8B5CF6"/>
            </a:solidFill>
            <a:prstDash val="solid"/>
            <a:round/>
            <a:headEnd len="med" w="med" type="none"/>
            <a:tailEnd len="med" w="med" type="none"/>
          </a:ln>
        </p:spPr>
      </p:cxnSp>
      <p:cxnSp>
        <p:nvCxnSpPr>
          <p:cNvPr id="147" name="Google Shape;147;p13"/>
          <p:cNvCxnSpPr/>
          <p:nvPr/>
        </p:nvCxnSpPr>
        <p:spPr>
          <a:xfrm rot="10800000">
            <a:off x="447775" y="100"/>
            <a:ext cx="0" cy="886500"/>
          </a:xfrm>
          <a:prstGeom prst="straightConnector1">
            <a:avLst/>
          </a:prstGeom>
          <a:noFill/>
          <a:ln cap="flat" cmpd="sng" w="9525">
            <a:solidFill>
              <a:srgbClr val="8B5CF6"/>
            </a:solidFill>
            <a:prstDash val="solid"/>
            <a:round/>
            <a:headEnd len="med" w="med" type="none"/>
            <a:tailEnd len="med" w="med" type="none"/>
          </a:ln>
        </p:spPr>
      </p:cxnSp>
      <p:sp>
        <p:nvSpPr>
          <p:cNvPr id="148" name="Google Shape;148;p13"/>
          <p:cNvSpPr txBox="1"/>
          <p:nvPr>
            <p:ph idx="3"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8B5CF6"/>
              </a:buClr>
              <a:buSzPts val="1000"/>
              <a:buFont typeface="Red Hat Display Medium"/>
              <a:buNone/>
              <a:defRPr sz="1000">
                <a:solidFill>
                  <a:srgbClr val="8B5CF6"/>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rgbClr val="8B5CF6"/>
              </a:buClr>
              <a:buSzPts val="1000"/>
              <a:buFont typeface="Red Hat Text Medium"/>
              <a:buNone/>
              <a:defRPr sz="1000">
                <a:solidFill>
                  <a:srgbClr val="8B5CF6"/>
                </a:solidFill>
                <a:latin typeface="Red Hat Text Medium"/>
                <a:ea typeface="Red Hat Text Medium"/>
                <a:cs typeface="Red Hat Text Medium"/>
                <a:sym typeface="Red Hat Text Medium"/>
              </a:defRPr>
            </a:lvl2pPr>
            <a:lvl3pPr lvl="2" rtl="0">
              <a:lnSpc>
                <a:spcPct val="100000"/>
              </a:lnSpc>
              <a:spcBef>
                <a:spcPts val="0"/>
              </a:spcBef>
              <a:spcAft>
                <a:spcPts val="0"/>
              </a:spcAft>
              <a:buClr>
                <a:srgbClr val="8B5CF6"/>
              </a:buClr>
              <a:buSzPts val="1000"/>
              <a:buFont typeface="Red Hat Text Medium"/>
              <a:buNone/>
              <a:defRPr sz="1000">
                <a:solidFill>
                  <a:srgbClr val="8B5CF6"/>
                </a:solidFill>
                <a:latin typeface="Red Hat Text Medium"/>
                <a:ea typeface="Red Hat Text Medium"/>
                <a:cs typeface="Red Hat Text Medium"/>
                <a:sym typeface="Red Hat Text Medium"/>
              </a:defRPr>
            </a:lvl3pPr>
            <a:lvl4pPr lvl="3" rtl="0">
              <a:lnSpc>
                <a:spcPct val="100000"/>
              </a:lnSpc>
              <a:spcBef>
                <a:spcPts val="0"/>
              </a:spcBef>
              <a:spcAft>
                <a:spcPts val="0"/>
              </a:spcAft>
              <a:buClr>
                <a:srgbClr val="8B5CF6"/>
              </a:buClr>
              <a:buSzPts val="1000"/>
              <a:buFont typeface="Red Hat Text Medium"/>
              <a:buNone/>
              <a:defRPr sz="1000">
                <a:solidFill>
                  <a:srgbClr val="8B5CF6"/>
                </a:solidFill>
                <a:latin typeface="Red Hat Text Medium"/>
                <a:ea typeface="Red Hat Text Medium"/>
                <a:cs typeface="Red Hat Text Medium"/>
                <a:sym typeface="Red Hat Text Medium"/>
              </a:defRPr>
            </a:lvl4pPr>
            <a:lvl5pPr lvl="4" rtl="0">
              <a:lnSpc>
                <a:spcPct val="100000"/>
              </a:lnSpc>
              <a:spcBef>
                <a:spcPts val="0"/>
              </a:spcBef>
              <a:spcAft>
                <a:spcPts val="0"/>
              </a:spcAft>
              <a:buClr>
                <a:srgbClr val="8B5CF6"/>
              </a:buClr>
              <a:buSzPts val="1000"/>
              <a:buFont typeface="Red Hat Text Medium"/>
              <a:buNone/>
              <a:defRPr sz="1000">
                <a:solidFill>
                  <a:srgbClr val="8B5CF6"/>
                </a:solidFill>
                <a:latin typeface="Red Hat Text Medium"/>
                <a:ea typeface="Red Hat Text Medium"/>
                <a:cs typeface="Red Hat Text Medium"/>
                <a:sym typeface="Red Hat Text Medium"/>
              </a:defRPr>
            </a:lvl5pPr>
            <a:lvl6pPr lvl="5" rtl="0">
              <a:lnSpc>
                <a:spcPct val="100000"/>
              </a:lnSpc>
              <a:spcBef>
                <a:spcPts val="0"/>
              </a:spcBef>
              <a:spcAft>
                <a:spcPts val="0"/>
              </a:spcAft>
              <a:buClr>
                <a:srgbClr val="8B5CF6"/>
              </a:buClr>
              <a:buSzPts val="1000"/>
              <a:buFont typeface="Red Hat Text Medium"/>
              <a:buNone/>
              <a:defRPr sz="1000">
                <a:solidFill>
                  <a:srgbClr val="8B5CF6"/>
                </a:solidFill>
                <a:latin typeface="Red Hat Text Medium"/>
                <a:ea typeface="Red Hat Text Medium"/>
                <a:cs typeface="Red Hat Text Medium"/>
                <a:sym typeface="Red Hat Text Medium"/>
              </a:defRPr>
            </a:lvl6pPr>
            <a:lvl7pPr lvl="6" rtl="0">
              <a:lnSpc>
                <a:spcPct val="100000"/>
              </a:lnSpc>
              <a:spcBef>
                <a:spcPts val="0"/>
              </a:spcBef>
              <a:spcAft>
                <a:spcPts val="0"/>
              </a:spcAft>
              <a:buClr>
                <a:srgbClr val="8B5CF6"/>
              </a:buClr>
              <a:buSzPts val="1000"/>
              <a:buFont typeface="Red Hat Text Medium"/>
              <a:buNone/>
              <a:defRPr sz="1000">
                <a:solidFill>
                  <a:srgbClr val="8B5CF6"/>
                </a:solidFill>
                <a:latin typeface="Red Hat Text Medium"/>
                <a:ea typeface="Red Hat Text Medium"/>
                <a:cs typeface="Red Hat Text Medium"/>
                <a:sym typeface="Red Hat Text Medium"/>
              </a:defRPr>
            </a:lvl7pPr>
            <a:lvl8pPr lvl="7" rtl="0">
              <a:lnSpc>
                <a:spcPct val="100000"/>
              </a:lnSpc>
              <a:spcBef>
                <a:spcPts val="0"/>
              </a:spcBef>
              <a:spcAft>
                <a:spcPts val="0"/>
              </a:spcAft>
              <a:buClr>
                <a:srgbClr val="8B5CF6"/>
              </a:buClr>
              <a:buSzPts val="1000"/>
              <a:buFont typeface="Red Hat Text Medium"/>
              <a:buNone/>
              <a:defRPr sz="1000">
                <a:solidFill>
                  <a:srgbClr val="8B5CF6"/>
                </a:solidFill>
                <a:latin typeface="Red Hat Text Medium"/>
                <a:ea typeface="Red Hat Text Medium"/>
                <a:cs typeface="Red Hat Text Medium"/>
                <a:sym typeface="Red Hat Text Medium"/>
              </a:defRPr>
            </a:lvl8pPr>
            <a:lvl9pPr lvl="8" rtl="0">
              <a:lnSpc>
                <a:spcPct val="100000"/>
              </a:lnSpc>
              <a:spcBef>
                <a:spcPts val="0"/>
              </a:spcBef>
              <a:spcAft>
                <a:spcPts val="0"/>
              </a:spcAft>
              <a:buClr>
                <a:srgbClr val="8B5CF6"/>
              </a:buClr>
              <a:buSzPts val="1000"/>
              <a:buFont typeface="Red Hat Text Medium"/>
              <a:buNone/>
              <a:defRPr sz="1000">
                <a:solidFill>
                  <a:srgbClr val="8B5CF6"/>
                </a:solidFill>
                <a:latin typeface="Red Hat Text Medium"/>
                <a:ea typeface="Red Hat Text Medium"/>
                <a:cs typeface="Red Hat Text Medium"/>
                <a:sym typeface="Red Hat Text Medium"/>
              </a:defRPr>
            </a:lvl9pPr>
          </a:lstStyle>
          <a:p/>
        </p:txBody>
      </p:sp>
      <p:sp>
        <p:nvSpPr>
          <p:cNvPr id="149" name="Google Shape;149;p13"/>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150" name="Google Shape;150;p13"/>
          <p:cNvSpPr/>
          <p:nvPr/>
        </p:nvSpPr>
        <p:spPr>
          <a:xfrm>
            <a:off x="9828300" y="6186225"/>
            <a:ext cx="1163100" cy="5916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1" name="Google Shape;151;p13"/>
          <p:cNvPicPr preferRelativeResize="0"/>
          <p:nvPr/>
        </p:nvPicPr>
        <p:blipFill>
          <a:blip r:embed="rId3">
            <a:alphaModFix/>
          </a:blip>
          <a:stretch>
            <a:fillRect/>
          </a:stretch>
        </p:blipFill>
        <p:spPr>
          <a:xfrm rot="5400000">
            <a:off x="5397800" y="3234612"/>
            <a:ext cx="6868025" cy="388775"/>
          </a:xfrm>
          <a:prstGeom prst="rect">
            <a:avLst/>
          </a:prstGeom>
          <a:noFill/>
          <a:ln>
            <a:noFill/>
          </a:ln>
        </p:spPr>
      </p:pic>
      <p:pic>
        <p:nvPicPr>
          <p:cNvPr id="152" name="Google Shape;152;p13"/>
          <p:cNvPicPr preferRelativeResize="0"/>
          <p:nvPr/>
        </p:nvPicPr>
        <p:blipFill>
          <a:blip r:embed="rId4">
            <a:alphaModFix/>
          </a:blip>
          <a:stretch>
            <a:fillRect/>
          </a:stretch>
        </p:blipFill>
        <p:spPr>
          <a:xfrm>
            <a:off x="9251450" y="6169562"/>
            <a:ext cx="2616950" cy="367013"/>
          </a:xfrm>
          <a:prstGeom prst="rect">
            <a:avLst/>
          </a:prstGeom>
          <a:noFill/>
          <a:ln>
            <a:noFill/>
          </a:ln>
        </p:spPr>
      </p:pic>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 White #1">
  <p:cSld name="CUSTOM_2_1_1_2">
    <p:bg>
      <p:bgPr>
        <a:blipFill>
          <a:blip r:embed="rId2">
            <a:alphaModFix/>
          </a:blip>
          <a:stretch>
            <a:fillRect/>
          </a:stretch>
        </a:blipFill>
      </p:bgPr>
    </p:bg>
    <p:spTree>
      <p:nvGrpSpPr>
        <p:cNvPr id="2118" name="Shape 2118"/>
        <p:cNvGrpSpPr/>
        <p:nvPr/>
      </p:nvGrpSpPr>
      <p:grpSpPr>
        <a:xfrm>
          <a:off x="0" y="0"/>
          <a:ext cx="0" cy="0"/>
          <a:chOff x="0" y="0"/>
          <a:chExt cx="0" cy="0"/>
        </a:xfrm>
      </p:grpSpPr>
      <p:sp>
        <p:nvSpPr>
          <p:cNvPr id="2119" name="Google Shape;2119;p122"/>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rgbClr val="000000"/>
              </a:buClr>
              <a:buSzPts val="1100"/>
              <a:buFont typeface="Red Hat Text Medium"/>
              <a:buNone/>
              <a:defRPr sz="1100">
                <a:latin typeface="Red Hat Text Medium"/>
                <a:ea typeface="Red Hat Text Medium"/>
                <a:cs typeface="Red Hat Text Medium"/>
                <a:sym typeface="Red Hat Text Medium"/>
              </a:defRPr>
            </a:lvl1pPr>
            <a:lvl2pPr lvl="1">
              <a:lnSpc>
                <a:spcPct val="100000"/>
              </a:lnSpc>
              <a:spcBef>
                <a:spcPts val="0"/>
              </a:spcBef>
              <a:spcAft>
                <a:spcPts val="0"/>
              </a:spcAft>
              <a:buSzPts val="1100"/>
              <a:buFont typeface="Red Hat Text Medium"/>
              <a:buNone/>
              <a:defRPr sz="1100">
                <a:latin typeface="Red Hat Text Medium"/>
                <a:ea typeface="Red Hat Text Medium"/>
                <a:cs typeface="Red Hat Text Medium"/>
                <a:sym typeface="Red Hat Text Medium"/>
              </a:defRPr>
            </a:lvl2pPr>
            <a:lvl3pPr lvl="2">
              <a:lnSpc>
                <a:spcPct val="100000"/>
              </a:lnSpc>
              <a:spcBef>
                <a:spcPts val="0"/>
              </a:spcBef>
              <a:spcAft>
                <a:spcPts val="0"/>
              </a:spcAft>
              <a:buSzPts val="1100"/>
              <a:buFont typeface="Red Hat Text Medium"/>
              <a:buNone/>
              <a:defRPr sz="1100">
                <a:latin typeface="Red Hat Text Medium"/>
                <a:ea typeface="Red Hat Text Medium"/>
                <a:cs typeface="Red Hat Text Medium"/>
                <a:sym typeface="Red Hat Text Medium"/>
              </a:defRPr>
            </a:lvl3pPr>
            <a:lvl4pPr lvl="3">
              <a:lnSpc>
                <a:spcPct val="100000"/>
              </a:lnSpc>
              <a:spcBef>
                <a:spcPts val="0"/>
              </a:spcBef>
              <a:spcAft>
                <a:spcPts val="0"/>
              </a:spcAft>
              <a:buSzPts val="1100"/>
              <a:buFont typeface="Red Hat Text Medium"/>
              <a:buNone/>
              <a:defRPr sz="1100">
                <a:latin typeface="Red Hat Text Medium"/>
                <a:ea typeface="Red Hat Text Medium"/>
                <a:cs typeface="Red Hat Text Medium"/>
                <a:sym typeface="Red Hat Text Medium"/>
              </a:defRPr>
            </a:lvl4pPr>
            <a:lvl5pPr lvl="4">
              <a:lnSpc>
                <a:spcPct val="100000"/>
              </a:lnSpc>
              <a:spcBef>
                <a:spcPts val="0"/>
              </a:spcBef>
              <a:spcAft>
                <a:spcPts val="0"/>
              </a:spcAft>
              <a:buSzPts val="1100"/>
              <a:buFont typeface="Red Hat Text Medium"/>
              <a:buNone/>
              <a:defRPr sz="1100">
                <a:latin typeface="Red Hat Text Medium"/>
                <a:ea typeface="Red Hat Text Medium"/>
                <a:cs typeface="Red Hat Text Medium"/>
                <a:sym typeface="Red Hat Text Medium"/>
              </a:defRPr>
            </a:lvl5pPr>
            <a:lvl6pPr lvl="5">
              <a:lnSpc>
                <a:spcPct val="100000"/>
              </a:lnSpc>
              <a:spcBef>
                <a:spcPts val="0"/>
              </a:spcBef>
              <a:spcAft>
                <a:spcPts val="0"/>
              </a:spcAft>
              <a:buSzPts val="1100"/>
              <a:buFont typeface="Red Hat Text Medium"/>
              <a:buNone/>
              <a:defRPr sz="1100">
                <a:latin typeface="Red Hat Text Medium"/>
                <a:ea typeface="Red Hat Text Medium"/>
                <a:cs typeface="Red Hat Text Medium"/>
                <a:sym typeface="Red Hat Text Medium"/>
              </a:defRPr>
            </a:lvl6pPr>
            <a:lvl7pPr lvl="6">
              <a:lnSpc>
                <a:spcPct val="100000"/>
              </a:lnSpc>
              <a:spcBef>
                <a:spcPts val="0"/>
              </a:spcBef>
              <a:spcAft>
                <a:spcPts val="0"/>
              </a:spcAft>
              <a:buSzPts val="1100"/>
              <a:buFont typeface="Red Hat Text Medium"/>
              <a:buNone/>
              <a:defRPr sz="1100">
                <a:latin typeface="Red Hat Text Medium"/>
                <a:ea typeface="Red Hat Text Medium"/>
                <a:cs typeface="Red Hat Text Medium"/>
                <a:sym typeface="Red Hat Text Medium"/>
              </a:defRPr>
            </a:lvl7pPr>
            <a:lvl8pPr lvl="7">
              <a:lnSpc>
                <a:spcPct val="100000"/>
              </a:lnSpc>
              <a:spcBef>
                <a:spcPts val="0"/>
              </a:spcBef>
              <a:spcAft>
                <a:spcPts val="0"/>
              </a:spcAft>
              <a:buSzPts val="1100"/>
              <a:buFont typeface="Red Hat Text Medium"/>
              <a:buNone/>
              <a:defRPr sz="1100">
                <a:latin typeface="Red Hat Text Medium"/>
                <a:ea typeface="Red Hat Text Medium"/>
                <a:cs typeface="Red Hat Text Medium"/>
                <a:sym typeface="Red Hat Text Medium"/>
              </a:defRPr>
            </a:lvl8pPr>
            <a:lvl9pPr lvl="8">
              <a:lnSpc>
                <a:spcPct val="100000"/>
              </a:lnSpc>
              <a:spcBef>
                <a:spcPts val="0"/>
              </a:spcBef>
              <a:spcAft>
                <a:spcPts val="0"/>
              </a:spcAft>
              <a:buSzPts val="1100"/>
              <a:buFont typeface="Red Hat Text Medium"/>
              <a:buNone/>
              <a:defRPr sz="1100">
                <a:latin typeface="Red Hat Text Medium"/>
                <a:ea typeface="Red Hat Text Medium"/>
                <a:cs typeface="Red Hat Text Medium"/>
                <a:sym typeface="Red Hat Text Medium"/>
              </a:defRPr>
            </a:lvl9pPr>
          </a:lstStyle>
          <a:p/>
        </p:txBody>
      </p:sp>
      <p:sp>
        <p:nvSpPr>
          <p:cNvPr id="2120" name="Google Shape;2120;p122"/>
          <p:cNvSpPr txBox="1"/>
          <p:nvPr>
            <p:ph type="title"/>
          </p:nvPr>
        </p:nvSpPr>
        <p:spPr>
          <a:xfrm>
            <a:off x="447775" y="1084561"/>
            <a:ext cx="6825300" cy="2105100"/>
          </a:xfrm>
          <a:prstGeom prst="rect">
            <a:avLst/>
          </a:prstGeom>
        </p:spPr>
        <p:txBody>
          <a:bodyPr anchorCtr="0" anchor="t" bIns="91425" lIns="438900" spcFirstLastPara="1" rIns="91425" wrap="square" tIns="91425">
            <a:noAutofit/>
          </a:bodyPr>
          <a:lstStyle>
            <a:lvl1pPr lvl="0">
              <a:spcBef>
                <a:spcPts val="0"/>
              </a:spcBef>
              <a:spcAft>
                <a:spcPts val="0"/>
              </a:spcAft>
              <a:buNone/>
              <a:defRPr sz="6000">
                <a:solidFill>
                  <a:schemeClr val="accent1"/>
                </a:solidFill>
              </a:defRPr>
            </a:lvl1pPr>
            <a:lvl2pPr lvl="1">
              <a:spcBef>
                <a:spcPts val="0"/>
              </a:spcBef>
              <a:spcAft>
                <a:spcPts val="0"/>
              </a:spcAft>
              <a:buNone/>
              <a:defRPr sz="6000">
                <a:solidFill>
                  <a:srgbClr val="000000"/>
                </a:solidFill>
              </a:defRPr>
            </a:lvl2pPr>
            <a:lvl3pPr lvl="2">
              <a:spcBef>
                <a:spcPts val="0"/>
              </a:spcBef>
              <a:spcAft>
                <a:spcPts val="0"/>
              </a:spcAft>
              <a:buNone/>
              <a:defRPr sz="6000">
                <a:solidFill>
                  <a:srgbClr val="000000"/>
                </a:solidFill>
              </a:defRPr>
            </a:lvl3pPr>
            <a:lvl4pPr lvl="3">
              <a:spcBef>
                <a:spcPts val="0"/>
              </a:spcBef>
              <a:spcAft>
                <a:spcPts val="0"/>
              </a:spcAft>
              <a:buNone/>
              <a:defRPr sz="6000">
                <a:solidFill>
                  <a:srgbClr val="000000"/>
                </a:solidFill>
              </a:defRPr>
            </a:lvl4pPr>
            <a:lvl5pPr lvl="4">
              <a:spcBef>
                <a:spcPts val="0"/>
              </a:spcBef>
              <a:spcAft>
                <a:spcPts val="0"/>
              </a:spcAft>
              <a:buNone/>
              <a:defRPr sz="6000">
                <a:solidFill>
                  <a:srgbClr val="000000"/>
                </a:solidFill>
              </a:defRPr>
            </a:lvl5pPr>
            <a:lvl6pPr lvl="5">
              <a:spcBef>
                <a:spcPts val="0"/>
              </a:spcBef>
              <a:spcAft>
                <a:spcPts val="0"/>
              </a:spcAft>
              <a:buNone/>
              <a:defRPr sz="6000">
                <a:solidFill>
                  <a:srgbClr val="000000"/>
                </a:solidFill>
              </a:defRPr>
            </a:lvl6pPr>
            <a:lvl7pPr lvl="6">
              <a:spcBef>
                <a:spcPts val="0"/>
              </a:spcBef>
              <a:spcAft>
                <a:spcPts val="0"/>
              </a:spcAft>
              <a:buNone/>
              <a:defRPr sz="6000">
                <a:solidFill>
                  <a:srgbClr val="000000"/>
                </a:solidFill>
              </a:defRPr>
            </a:lvl7pPr>
            <a:lvl8pPr lvl="7">
              <a:spcBef>
                <a:spcPts val="0"/>
              </a:spcBef>
              <a:spcAft>
                <a:spcPts val="0"/>
              </a:spcAft>
              <a:buNone/>
              <a:defRPr sz="6000">
                <a:solidFill>
                  <a:srgbClr val="000000"/>
                </a:solidFill>
              </a:defRPr>
            </a:lvl8pPr>
            <a:lvl9pPr lvl="8">
              <a:spcBef>
                <a:spcPts val="0"/>
              </a:spcBef>
              <a:spcAft>
                <a:spcPts val="0"/>
              </a:spcAft>
              <a:buNone/>
              <a:defRPr sz="6000">
                <a:solidFill>
                  <a:srgbClr val="000000"/>
                </a:solidFill>
              </a:defRPr>
            </a:lvl9pPr>
          </a:lstStyle>
          <a:p/>
        </p:txBody>
      </p:sp>
      <p:sp>
        <p:nvSpPr>
          <p:cNvPr id="2121" name="Google Shape;2121;p122"/>
          <p:cNvSpPr txBox="1"/>
          <p:nvPr>
            <p:ph idx="12" type="sldNum"/>
          </p:nvPr>
        </p:nvSpPr>
        <p:spPr>
          <a:xfrm>
            <a:off x="11409045" y="6333134"/>
            <a:ext cx="731700" cy="5250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 White #1 1">
  <p:cSld name="CUSTOM_2_1_1_3">
    <p:bg>
      <p:bgPr>
        <a:blipFill>
          <a:blip r:embed="rId2">
            <a:alphaModFix/>
          </a:blip>
          <a:stretch>
            <a:fillRect/>
          </a:stretch>
        </a:blipFill>
      </p:bgPr>
    </p:bg>
    <p:spTree>
      <p:nvGrpSpPr>
        <p:cNvPr id="2122" name="Shape 2122"/>
        <p:cNvGrpSpPr/>
        <p:nvPr/>
      </p:nvGrpSpPr>
      <p:grpSpPr>
        <a:xfrm>
          <a:off x="0" y="0"/>
          <a:ext cx="0" cy="0"/>
          <a:chOff x="0" y="0"/>
          <a:chExt cx="0" cy="0"/>
        </a:xfrm>
      </p:grpSpPr>
      <p:sp>
        <p:nvSpPr>
          <p:cNvPr id="2123" name="Google Shape;2123;p123"/>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rgbClr val="000000"/>
              </a:buClr>
              <a:buSzPts val="1100"/>
              <a:buFont typeface="Red Hat Text Medium"/>
              <a:buNone/>
              <a:defRPr sz="1100">
                <a:latin typeface="Red Hat Text Medium"/>
                <a:ea typeface="Red Hat Text Medium"/>
                <a:cs typeface="Red Hat Text Medium"/>
                <a:sym typeface="Red Hat Text Medium"/>
              </a:defRPr>
            </a:lvl1pPr>
            <a:lvl2pPr lvl="1">
              <a:lnSpc>
                <a:spcPct val="100000"/>
              </a:lnSpc>
              <a:spcBef>
                <a:spcPts val="0"/>
              </a:spcBef>
              <a:spcAft>
                <a:spcPts val="0"/>
              </a:spcAft>
              <a:buSzPts val="1100"/>
              <a:buFont typeface="Red Hat Text Medium"/>
              <a:buNone/>
              <a:defRPr sz="1100">
                <a:latin typeface="Red Hat Text Medium"/>
                <a:ea typeface="Red Hat Text Medium"/>
                <a:cs typeface="Red Hat Text Medium"/>
                <a:sym typeface="Red Hat Text Medium"/>
              </a:defRPr>
            </a:lvl2pPr>
            <a:lvl3pPr lvl="2">
              <a:lnSpc>
                <a:spcPct val="100000"/>
              </a:lnSpc>
              <a:spcBef>
                <a:spcPts val="0"/>
              </a:spcBef>
              <a:spcAft>
                <a:spcPts val="0"/>
              </a:spcAft>
              <a:buSzPts val="1100"/>
              <a:buFont typeface="Red Hat Text Medium"/>
              <a:buNone/>
              <a:defRPr sz="1100">
                <a:latin typeface="Red Hat Text Medium"/>
                <a:ea typeface="Red Hat Text Medium"/>
                <a:cs typeface="Red Hat Text Medium"/>
                <a:sym typeface="Red Hat Text Medium"/>
              </a:defRPr>
            </a:lvl3pPr>
            <a:lvl4pPr lvl="3">
              <a:lnSpc>
                <a:spcPct val="100000"/>
              </a:lnSpc>
              <a:spcBef>
                <a:spcPts val="0"/>
              </a:spcBef>
              <a:spcAft>
                <a:spcPts val="0"/>
              </a:spcAft>
              <a:buSzPts val="1100"/>
              <a:buFont typeface="Red Hat Text Medium"/>
              <a:buNone/>
              <a:defRPr sz="1100">
                <a:latin typeface="Red Hat Text Medium"/>
                <a:ea typeface="Red Hat Text Medium"/>
                <a:cs typeface="Red Hat Text Medium"/>
                <a:sym typeface="Red Hat Text Medium"/>
              </a:defRPr>
            </a:lvl4pPr>
            <a:lvl5pPr lvl="4">
              <a:lnSpc>
                <a:spcPct val="100000"/>
              </a:lnSpc>
              <a:spcBef>
                <a:spcPts val="0"/>
              </a:spcBef>
              <a:spcAft>
                <a:spcPts val="0"/>
              </a:spcAft>
              <a:buSzPts val="1100"/>
              <a:buFont typeface="Red Hat Text Medium"/>
              <a:buNone/>
              <a:defRPr sz="1100">
                <a:latin typeface="Red Hat Text Medium"/>
                <a:ea typeface="Red Hat Text Medium"/>
                <a:cs typeface="Red Hat Text Medium"/>
                <a:sym typeface="Red Hat Text Medium"/>
              </a:defRPr>
            </a:lvl5pPr>
            <a:lvl6pPr lvl="5">
              <a:lnSpc>
                <a:spcPct val="100000"/>
              </a:lnSpc>
              <a:spcBef>
                <a:spcPts val="0"/>
              </a:spcBef>
              <a:spcAft>
                <a:spcPts val="0"/>
              </a:spcAft>
              <a:buSzPts val="1100"/>
              <a:buFont typeface="Red Hat Text Medium"/>
              <a:buNone/>
              <a:defRPr sz="1100">
                <a:latin typeface="Red Hat Text Medium"/>
                <a:ea typeface="Red Hat Text Medium"/>
                <a:cs typeface="Red Hat Text Medium"/>
                <a:sym typeface="Red Hat Text Medium"/>
              </a:defRPr>
            </a:lvl6pPr>
            <a:lvl7pPr lvl="6">
              <a:lnSpc>
                <a:spcPct val="100000"/>
              </a:lnSpc>
              <a:spcBef>
                <a:spcPts val="0"/>
              </a:spcBef>
              <a:spcAft>
                <a:spcPts val="0"/>
              </a:spcAft>
              <a:buSzPts val="1100"/>
              <a:buFont typeface="Red Hat Text Medium"/>
              <a:buNone/>
              <a:defRPr sz="1100">
                <a:latin typeface="Red Hat Text Medium"/>
                <a:ea typeface="Red Hat Text Medium"/>
                <a:cs typeface="Red Hat Text Medium"/>
                <a:sym typeface="Red Hat Text Medium"/>
              </a:defRPr>
            </a:lvl7pPr>
            <a:lvl8pPr lvl="7">
              <a:lnSpc>
                <a:spcPct val="100000"/>
              </a:lnSpc>
              <a:spcBef>
                <a:spcPts val="0"/>
              </a:spcBef>
              <a:spcAft>
                <a:spcPts val="0"/>
              </a:spcAft>
              <a:buSzPts val="1100"/>
              <a:buFont typeface="Red Hat Text Medium"/>
              <a:buNone/>
              <a:defRPr sz="1100">
                <a:latin typeface="Red Hat Text Medium"/>
                <a:ea typeface="Red Hat Text Medium"/>
                <a:cs typeface="Red Hat Text Medium"/>
                <a:sym typeface="Red Hat Text Medium"/>
              </a:defRPr>
            </a:lvl8pPr>
            <a:lvl9pPr lvl="8">
              <a:lnSpc>
                <a:spcPct val="100000"/>
              </a:lnSpc>
              <a:spcBef>
                <a:spcPts val="0"/>
              </a:spcBef>
              <a:spcAft>
                <a:spcPts val="0"/>
              </a:spcAft>
              <a:buSzPts val="1100"/>
              <a:buFont typeface="Red Hat Text Medium"/>
              <a:buNone/>
              <a:defRPr sz="1100">
                <a:latin typeface="Red Hat Text Medium"/>
                <a:ea typeface="Red Hat Text Medium"/>
                <a:cs typeface="Red Hat Text Medium"/>
                <a:sym typeface="Red Hat Text Medium"/>
              </a:defRPr>
            </a:lvl9pPr>
          </a:lstStyle>
          <a:p/>
        </p:txBody>
      </p:sp>
      <p:sp>
        <p:nvSpPr>
          <p:cNvPr id="2124" name="Google Shape;2124;p123"/>
          <p:cNvSpPr txBox="1"/>
          <p:nvPr>
            <p:ph type="title"/>
          </p:nvPr>
        </p:nvSpPr>
        <p:spPr>
          <a:xfrm>
            <a:off x="447775" y="1084561"/>
            <a:ext cx="6825300" cy="2105100"/>
          </a:xfrm>
          <a:prstGeom prst="rect">
            <a:avLst/>
          </a:prstGeom>
        </p:spPr>
        <p:txBody>
          <a:bodyPr anchorCtr="0" anchor="t" bIns="91425" lIns="438900" spcFirstLastPara="1" rIns="91425" wrap="square" tIns="91425">
            <a:noAutofit/>
          </a:bodyPr>
          <a:lstStyle>
            <a:lvl1pPr lvl="0">
              <a:spcBef>
                <a:spcPts val="0"/>
              </a:spcBef>
              <a:spcAft>
                <a:spcPts val="0"/>
              </a:spcAft>
              <a:buNone/>
              <a:defRPr sz="6000">
                <a:solidFill>
                  <a:schemeClr val="accent1"/>
                </a:solidFill>
              </a:defRPr>
            </a:lvl1pPr>
            <a:lvl2pPr lvl="1">
              <a:spcBef>
                <a:spcPts val="0"/>
              </a:spcBef>
              <a:spcAft>
                <a:spcPts val="0"/>
              </a:spcAft>
              <a:buNone/>
              <a:defRPr sz="6000">
                <a:solidFill>
                  <a:srgbClr val="000000"/>
                </a:solidFill>
              </a:defRPr>
            </a:lvl2pPr>
            <a:lvl3pPr lvl="2">
              <a:spcBef>
                <a:spcPts val="0"/>
              </a:spcBef>
              <a:spcAft>
                <a:spcPts val="0"/>
              </a:spcAft>
              <a:buNone/>
              <a:defRPr sz="6000">
                <a:solidFill>
                  <a:srgbClr val="000000"/>
                </a:solidFill>
              </a:defRPr>
            </a:lvl3pPr>
            <a:lvl4pPr lvl="3">
              <a:spcBef>
                <a:spcPts val="0"/>
              </a:spcBef>
              <a:spcAft>
                <a:spcPts val="0"/>
              </a:spcAft>
              <a:buNone/>
              <a:defRPr sz="6000">
                <a:solidFill>
                  <a:srgbClr val="000000"/>
                </a:solidFill>
              </a:defRPr>
            </a:lvl4pPr>
            <a:lvl5pPr lvl="4">
              <a:spcBef>
                <a:spcPts val="0"/>
              </a:spcBef>
              <a:spcAft>
                <a:spcPts val="0"/>
              </a:spcAft>
              <a:buNone/>
              <a:defRPr sz="6000">
                <a:solidFill>
                  <a:srgbClr val="000000"/>
                </a:solidFill>
              </a:defRPr>
            </a:lvl5pPr>
            <a:lvl6pPr lvl="5">
              <a:spcBef>
                <a:spcPts val="0"/>
              </a:spcBef>
              <a:spcAft>
                <a:spcPts val="0"/>
              </a:spcAft>
              <a:buNone/>
              <a:defRPr sz="6000">
                <a:solidFill>
                  <a:srgbClr val="000000"/>
                </a:solidFill>
              </a:defRPr>
            </a:lvl6pPr>
            <a:lvl7pPr lvl="6">
              <a:spcBef>
                <a:spcPts val="0"/>
              </a:spcBef>
              <a:spcAft>
                <a:spcPts val="0"/>
              </a:spcAft>
              <a:buNone/>
              <a:defRPr sz="6000">
                <a:solidFill>
                  <a:srgbClr val="000000"/>
                </a:solidFill>
              </a:defRPr>
            </a:lvl7pPr>
            <a:lvl8pPr lvl="7">
              <a:spcBef>
                <a:spcPts val="0"/>
              </a:spcBef>
              <a:spcAft>
                <a:spcPts val="0"/>
              </a:spcAft>
              <a:buNone/>
              <a:defRPr sz="6000">
                <a:solidFill>
                  <a:srgbClr val="000000"/>
                </a:solidFill>
              </a:defRPr>
            </a:lvl8pPr>
            <a:lvl9pPr lvl="8">
              <a:spcBef>
                <a:spcPts val="0"/>
              </a:spcBef>
              <a:spcAft>
                <a:spcPts val="0"/>
              </a:spcAft>
              <a:buNone/>
              <a:defRPr sz="6000">
                <a:solidFill>
                  <a:srgbClr val="000000"/>
                </a:solidFill>
              </a:defRPr>
            </a:lvl9pPr>
          </a:lstStyle>
          <a:p/>
        </p:txBody>
      </p:sp>
      <p:sp>
        <p:nvSpPr>
          <p:cNvPr id="2125" name="Google Shape;2125;p123"/>
          <p:cNvSpPr txBox="1"/>
          <p:nvPr>
            <p:ph idx="12" type="sldNum"/>
          </p:nvPr>
        </p:nvSpPr>
        <p:spPr>
          <a:xfrm>
            <a:off x="11409045" y="6333134"/>
            <a:ext cx="731700" cy="5250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126" name="Shape 2126"/>
        <p:cNvGrpSpPr/>
        <p:nvPr/>
      </p:nvGrpSpPr>
      <p:grpSpPr>
        <a:xfrm>
          <a:off x="0" y="0"/>
          <a:ext cx="0" cy="0"/>
          <a:chOff x="0" y="0"/>
          <a:chExt cx="0" cy="0"/>
        </a:xfrm>
      </p:grpSpPr>
      <p:sp>
        <p:nvSpPr>
          <p:cNvPr id="2127" name="Google Shape;2127;p124"/>
          <p:cNvSpPr txBox="1"/>
          <p:nvPr>
            <p:ph idx="12" type="sldNum"/>
          </p:nvPr>
        </p:nvSpPr>
        <p:spPr>
          <a:xfrm>
            <a:off x="11296610" y="6217622"/>
            <a:ext cx="731700" cy="524700"/>
          </a:xfrm>
          <a:prstGeom prst="rect">
            <a:avLst/>
          </a:prstGeom>
        </p:spPr>
        <p:txBody>
          <a:bodyPr anchorCtr="0" anchor="t" bIns="91425" lIns="91425" spcFirstLastPara="1" rIns="91425" wrap="square" tIns="91425">
            <a:noAutofit/>
          </a:bodyPr>
          <a:lstStyle>
            <a:lvl1pPr lvl="0">
              <a:buNone/>
              <a:defRPr sz="1500"/>
            </a:lvl1pPr>
            <a:lvl2pPr lvl="1">
              <a:buNone/>
              <a:defRPr sz="1500"/>
            </a:lvl2pPr>
            <a:lvl3pPr lvl="2">
              <a:buNone/>
              <a:defRPr sz="1500"/>
            </a:lvl3pPr>
            <a:lvl4pPr lvl="3">
              <a:buNone/>
              <a:defRPr sz="1500"/>
            </a:lvl4pPr>
            <a:lvl5pPr lvl="4">
              <a:buNone/>
              <a:defRPr sz="1500"/>
            </a:lvl5pPr>
            <a:lvl6pPr lvl="5">
              <a:buNone/>
              <a:defRPr sz="1500"/>
            </a:lvl6pPr>
            <a:lvl7pPr lvl="6">
              <a:buNone/>
              <a:defRPr sz="1500"/>
            </a:lvl7pPr>
            <a:lvl8pPr lvl="7">
              <a:buNone/>
              <a:defRPr sz="1500"/>
            </a:lvl8pPr>
            <a:lvl9pPr lvl="8">
              <a:buNone/>
              <a:defRPr sz="1500"/>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6">
  <p:cSld name="CUSTOM_4_25">
    <p:spTree>
      <p:nvGrpSpPr>
        <p:cNvPr id="2128" name="Shape 2128"/>
        <p:cNvGrpSpPr/>
        <p:nvPr/>
      </p:nvGrpSpPr>
      <p:grpSpPr>
        <a:xfrm>
          <a:off x="0" y="0"/>
          <a:ext cx="0" cy="0"/>
          <a:chOff x="0" y="0"/>
          <a:chExt cx="0" cy="0"/>
        </a:xfrm>
      </p:grpSpPr>
      <p:sp>
        <p:nvSpPr>
          <p:cNvPr id="2129" name="Google Shape;2129;p125"/>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2pPr>
            <a:lvl3pPr lvl="2">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3pPr>
            <a:lvl4pPr lvl="3">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4pPr>
            <a:lvl5pPr lvl="4">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5pPr>
            <a:lvl6pPr lvl="5">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6pPr>
            <a:lvl7pPr lvl="6">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7pPr>
            <a:lvl8pPr lvl="7">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8pPr>
            <a:lvl9pPr lvl="8">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9pPr>
          </a:lstStyle>
          <a:p/>
        </p:txBody>
      </p:sp>
      <p:cxnSp>
        <p:nvCxnSpPr>
          <p:cNvPr id="2130" name="Google Shape;2130;p125"/>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2131" name="Google Shape;2131;p125"/>
          <p:cNvCxnSpPr/>
          <p:nvPr/>
        </p:nvCxnSpPr>
        <p:spPr>
          <a:xfrm rot="10800000">
            <a:off x="447767" y="6401700"/>
            <a:ext cx="0" cy="456300"/>
          </a:xfrm>
          <a:prstGeom prst="straightConnector1">
            <a:avLst/>
          </a:prstGeom>
          <a:noFill/>
          <a:ln cap="flat" cmpd="sng" w="9525">
            <a:solidFill>
              <a:schemeClr val="accent1"/>
            </a:solidFill>
            <a:prstDash val="solid"/>
            <a:round/>
            <a:headEnd len="med" w="med" type="none"/>
            <a:tailEnd len="med" w="med" type="none"/>
          </a:ln>
        </p:spPr>
      </p:cxnSp>
      <p:sp>
        <p:nvSpPr>
          <p:cNvPr id="2132" name="Google Shape;2132;p125"/>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2133" name="Google Shape;2133;p125"/>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2134" name="Google Shape;2134;p125"/>
          <p:cNvSpPr txBox="1"/>
          <p:nvPr>
            <p:ph idx="2" type="subTitle"/>
          </p:nvPr>
        </p:nvSpPr>
        <p:spPr>
          <a:xfrm>
            <a:off x="885050" y="6169550"/>
            <a:ext cx="8002500" cy="560100"/>
          </a:xfrm>
          <a:prstGeom prst="rect">
            <a:avLst/>
          </a:prstGeom>
        </p:spPr>
        <p:txBody>
          <a:bodyPr anchorCtr="0" anchor="b" bIns="0" lIns="0" spcFirstLastPara="1" rIns="0" wrap="square" tIns="0">
            <a:noAutofit/>
          </a:bodyPr>
          <a:lstStyle>
            <a:lvl1pPr lvl="0">
              <a:lnSpc>
                <a:spcPct val="115000"/>
              </a:lnSpc>
              <a:spcBef>
                <a:spcPts val="0"/>
              </a:spcBef>
              <a:spcAft>
                <a:spcPts val="0"/>
              </a:spcAft>
              <a:buNone/>
              <a:defRPr sz="800">
                <a:solidFill>
                  <a:schemeClr val="dk1"/>
                </a:solidFill>
              </a:defRPr>
            </a:lvl1pPr>
            <a:lvl2pPr lvl="1">
              <a:lnSpc>
                <a:spcPct val="115000"/>
              </a:lnSpc>
              <a:spcBef>
                <a:spcPts val="0"/>
              </a:spcBef>
              <a:spcAft>
                <a:spcPts val="0"/>
              </a:spcAft>
              <a:buNone/>
              <a:defRPr sz="800">
                <a:solidFill>
                  <a:schemeClr val="dk1"/>
                </a:solidFill>
              </a:defRPr>
            </a:lvl2pPr>
            <a:lvl3pPr lvl="2">
              <a:lnSpc>
                <a:spcPct val="115000"/>
              </a:lnSpc>
              <a:spcBef>
                <a:spcPts val="0"/>
              </a:spcBef>
              <a:spcAft>
                <a:spcPts val="0"/>
              </a:spcAft>
              <a:buNone/>
              <a:defRPr sz="800">
                <a:solidFill>
                  <a:schemeClr val="dk1"/>
                </a:solidFill>
              </a:defRPr>
            </a:lvl3pPr>
            <a:lvl4pPr lvl="3">
              <a:lnSpc>
                <a:spcPct val="115000"/>
              </a:lnSpc>
              <a:spcBef>
                <a:spcPts val="0"/>
              </a:spcBef>
              <a:spcAft>
                <a:spcPts val="0"/>
              </a:spcAft>
              <a:buNone/>
              <a:defRPr sz="800">
                <a:solidFill>
                  <a:schemeClr val="dk1"/>
                </a:solidFill>
              </a:defRPr>
            </a:lvl4pPr>
            <a:lvl5pPr lvl="4">
              <a:lnSpc>
                <a:spcPct val="115000"/>
              </a:lnSpc>
              <a:spcBef>
                <a:spcPts val="0"/>
              </a:spcBef>
              <a:spcAft>
                <a:spcPts val="0"/>
              </a:spcAft>
              <a:buNone/>
              <a:defRPr sz="800">
                <a:solidFill>
                  <a:schemeClr val="dk1"/>
                </a:solidFill>
              </a:defRPr>
            </a:lvl5pPr>
            <a:lvl6pPr lvl="5">
              <a:lnSpc>
                <a:spcPct val="115000"/>
              </a:lnSpc>
              <a:spcBef>
                <a:spcPts val="0"/>
              </a:spcBef>
              <a:spcAft>
                <a:spcPts val="0"/>
              </a:spcAft>
              <a:buNone/>
              <a:defRPr sz="800">
                <a:solidFill>
                  <a:schemeClr val="dk1"/>
                </a:solidFill>
              </a:defRPr>
            </a:lvl6pPr>
            <a:lvl7pPr lvl="6">
              <a:lnSpc>
                <a:spcPct val="115000"/>
              </a:lnSpc>
              <a:spcBef>
                <a:spcPts val="0"/>
              </a:spcBef>
              <a:spcAft>
                <a:spcPts val="0"/>
              </a:spcAft>
              <a:buNone/>
              <a:defRPr sz="800">
                <a:solidFill>
                  <a:schemeClr val="dk1"/>
                </a:solidFill>
              </a:defRPr>
            </a:lvl7pPr>
            <a:lvl8pPr lvl="7">
              <a:lnSpc>
                <a:spcPct val="115000"/>
              </a:lnSpc>
              <a:spcBef>
                <a:spcPts val="0"/>
              </a:spcBef>
              <a:spcAft>
                <a:spcPts val="0"/>
              </a:spcAft>
              <a:buNone/>
              <a:defRPr sz="800">
                <a:solidFill>
                  <a:schemeClr val="dk1"/>
                </a:solidFill>
              </a:defRPr>
            </a:lvl8pPr>
            <a:lvl9pPr lvl="8">
              <a:lnSpc>
                <a:spcPct val="115000"/>
              </a:lnSpc>
              <a:spcBef>
                <a:spcPts val="0"/>
              </a:spcBef>
              <a:spcAft>
                <a:spcPts val="0"/>
              </a:spcAft>
              <a:buNone/>
              <a:defRPr sz="800">
                <a:solidFill>
                  <a:schemeClr val="dk1"/>
                </a:solidFill>
              </a:defRPr>
            </a:lvl9pPr>
          </a:lstStyle>
          <a:p/>
        </p:txBody>
      </p:sp>
      <p:sp>
        <p:nvSpPr>
          <p:cNvPr id="2135" name="Google Shape;2135;p125"/>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algn="ctr">
              <a:lnSpc>
                <a:spcPct val="130000"/>
              </a:lnSpc>
              <a:spcBef>
                <a:spcPts val="0"/>
              </a:spcBef>
              <a:spcAft>
                <a:spcPts val="0"/>
              </a:spcAft>
              <a:buNone/>
              <a:defRPr sz="2800"/>
            </a:lvl1pPr>
            <a:lvl2pPr lvl="1" algn="ctr">
              <a:lnSpc>
                <a:spcPct val="130000"/>
              </a:lnSpc>
              <a:spcBef>
                <a:spcPts val="0"/>
              </a:spcBef>
              <a:spcAft>
                <a:spcPts val="0"/>
              </a:spcAft>
              <a:buNone/>
              <a:defRPr sz="2700"/>
            </a:lvl2pPr>
            <a:lvl3pPr lvl="2" algn="ctr">
              <a:lnSpc>
                <a:spcPct val="130000"/>
              </a:lnSpc>
              <a:spcBef>
                <a:spcPts val="0"/>
              </a:spcBef>
              <a:spcAft>
                <a:spcPts val="0"/>
              </a:spcAft>
              <a:buNone/>
              <a:defRPr sz="2700"/>
            </a:lvl3pPr>
            <a:lvl4pPr lvl="3" algn="ctr">
              <a:lnSpc>
                <a:spcPct val="130000"/>
              </a:lnSpc>
              <a:spcBef>
                <a:spcPts val="0"/>
              </a:spcBef>
              <a:spcAft>
                <a:spcPts val="0"/>
              </a:spcAft>
              <a:buNone/>
              <a:defRPr sz="2700"/>
            </a:lvl4pPr>
            <a:lvl5pPr lvl="4" algn="ctr">
              <a:lnSpc>
                <a:spcPct val="130000"/>
              </a:lnSpc>
              <a:spcBef>
                <a:spcPts val="0"/>
              </a:spcBef>
              <a:spcAft>
                <a:spcPts val="0"/>
              </a:spcAft>
              <a:buNone/>
              <a:defRPr sz="2700"/>
            </a:lvl5pPr>
            <a:lvl6pPr lvl="5" algn="ctr">
              <a:lnSpc>
                <a:spcPct val="130000"/>
              </a:lnSpc>
              <a:spcBef>
                <a:spcPts val="0"/>
              </a:spcBef>
              <a:spcAft>
                <a:spcPts val="0"/>
              </a:spcAft>
              <a:buNone/>
              <a:defRPr sz="2700"/>
            </a:lvl6pPr>
            <a:lvl7pPr lvl="6" algn="ctr">
              <a:lnSpc>
                <a:spcPct val="130000"/>
              </a:lnSpc>
              <a:spcBef>
                <a:spcPts val="0"/>
              </a:spcBef>
              <a:spcAft>
                <a:spcPts val="0"/>
              </a:spcAft>
              <a:buNone/>
              <a:defRPr sz="2700"/>
            </a:lvl7pPr>
            <a:lvl8pPr lvl="7" algn="ctr">
              <a:lnSpc>
                <a:spcPct val="130000"/>
              </a:lnSpc>
              <a:spcBef>
                <a:spcPts val="0"/>
              </a:spcBef>
              <a:spcAft>
                <a:spcPts val="0"/>
              </a:spcAft>
              <a:buNone/>
              <a:defRPr sz="2700"/>
            </a:lvl8pPr>
            <a:lvl9pPr lvl="8" algn="ctr">
              <a:lnSpc>
                <a:spcPct val="130000"/>
              </a:lnSpc>
              <a:spcBef>
                <a:spcPts val="0"/>
              </a:spcBef>
              <a:spcAft>
                <a:spcPts val="0"/>
              </a:spcAft>
              <a:buNone/>
              <a:defRPr sz="2700"/>
            </a:lvl9pPr>
          </a:lstStyle>
          <a:p/>
        </p:txBody>
      </p:sp>
      <p:sp>
        <p:nvSpPr>
          <p:cNvPr id="2136" name="Google Shape;2136;p125"/>
          <p:cNvSpPr txBox="1"/>
          <p:nvPr>
            <p:ph idx="3" type="subTitle"/>
          </p:nvPr>
        </p:nvSpPr>
        <p:spPr>
          <a:xfrm>
            <a:off x="885125" y="1653550"/>
            <a:ext cx="10422000" cy="291900"/>
          </a:xfrm>
          <a:prstGeom prst="rect">
            <a:avLst/>
          </a:prstGeom>
        </p:spPr>
        <p:txBody>
          <a:bodyPr anchorCtr="0" anchor="t" bIns="0" lIns="0" spcFirstLastPara="1" rIns="0" wrap="square" tIns="0">
            <a:noAutofit/>
          </a:bodyPr>
          <a:lstStyle>
            <a:lvl1pPr lvl="0" algn="ctr">
              <a:spcBef>
                <a:spcPts val="0"/>
              </a:spcBef>
              <a:spcAft>
                <a:spcPts val="0"/>
              </a:spcAft>
              <a:buNone/>
              <a:defRPr sz="1900">
                <a:solidFill>
                  <a:schemeClr val="accent1"/>
                </a:solidFill>
              </a:defRPr>
            </a:lvl1pPr>
            <a:lvl2pPr lvl="1" algn="ctr">
              <a:spcBef>
                <a:spcPts val="500"/>
              </a:spcBef>
              <a:spcAft>
                <a:spcPts val="0"/>
              </a:spcAft>
              <a:buNone/>
              <a:defRPr sz="1900">
                <a:solidFill>
                  <a:schemeClr val="accent1"/>
                </a:solidFill>
              </a:defRPr>
            </a:lvl2pPr>
            <a:lvl3pPr lvl="2" algn="ctr">
              <a:spcBef>
                <a:spcPts val="500"/>
              </a:spcBef>
              <a:spcAft>
                <a:spcPts val="0"/>
              </a:spcAft>
              <a:buNone/>
              <a:defRPr sz="1900">
                <a:solidFill>
                  <a:schemeClr val="accent1"/>
                </a:solidFill>
              </a:defRPr>
            </a:lvl3pPr>
            <a:lvl4pPr lvl="3" algn="ctr">
              <a:spcBef>
                <a:spcPts val="500"/>
              </a:spcBef>
              <a:spcAft>
                <a:spcPts val="0"/>
              </a:spcAft>
              <a:buNone/>
              <a:defRPr sz="1900">
                <a:solidFill>
                  <a:schemeClr val="accent1"/>
                </a:solidFill>
              </a:defRPr>
            </a:lvl4pPr>
            <a:lvl5pPr lvl="4" algn="ctr">
              <a:spcBef>
                <a:spcPts val="500"/>
              </a:spcBef>
              <a:spcAft>
                <a:spcPts val="0"/>
              </a:spcAft>
              <a:buNone/>
              <a:defRPr sz="1900">
                <a:solidFill>
                  <a:schemeClr val="accent1"/>
                </a:solidFill>
              </a:defRPr>
            </a:lvl5pPr>
            <a:lvl6pPr lvl="5" algn="ctr">
              <a:spcBef>
                <a:spcPts val="500"/>
              </a:spcBef>
              <a:spcAft>
                <a:spcPts val="0"/>
              </a:spcAft>
              <a:buNone/>
              <a:defRPr sz="1900">
                <a:solidFill>
                  <a:schemeClr val="accent1"/>
                </a:solidFill>
              </a:defRPr>
            </a:lvl6pPr>
            <a:lvl7pPr lvl="6" algn="ctr">
              <a:spcBef>
                <a:spcPts val="500"/>
              </a:spcBef>
              <a:spcAft>
                <a:spcPts val="0"/>
              </a:spcAft>
              <a:buNone/>
              <a:defRPr sz="1900">
                <a:solidFill>
                  <a:schemeClr val="accent1"/>
                </a:solidFill>
              </a:defRPr>
            </a:lvl7pPr>
            <a:lvl8pPr lvl="7" algn="ctr">
              <a:spcBef>
                <a:spcPts val="500"/>
              </a:spcBef>
              <a:spcAft>
                <a:spcPts val="0"/>
              </a:spcAft>
              <a:buNone/>
              <a:defRPr sz="1900">
                <a:solidFill>
                  <a:schemeClr val="accent1"/>
                </a:solidFill>
              </a:defRPr>
            </a:lvl8pPr>
            <a:lvl9pPr lvl="8" algn="ctr">
              <a:spcBef>
                <a:spcPts val="500"/>
              </a:spcBef>
              <a:spcAft>
                <a:spcPts val="500"/>
              </a:spcAft>
              <a:buNone/>
              <a:defRPr sz="1900">
                <a:solidFill>
                  <a:schemeClr val="accent1"/>
                </a:solidFil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2 divider D">
  <p:cSld name="CUSTOM_3">
    <p:bg>
      <p:bgPr>
        <a:blipFill>
          <a:blip r:embed="rId2">
            <a:alphaModFix/>
          </a:blip>
          <a:stretch>
            <a:fillRect/>
          </a:stretch>
        </a:blipFill>
      </p:bgPr>
    </p:bg>
    <p:spTree>
      <p:nvGrpSpPr>
        <p:cNvPr id="153" name="Shape 153"/>
        <p:cNvGrpSpPr/>
        <p:nvPr/>
      </p:nvGrpSpPr>
      <p:grpSpPr>
        <a:xfrm>
          <a:off x="0" y="0"/>
          <a:ext cx="0" cy="0"/>
          <a:chOff x="0" y="0"/>
          <a:chExt cx="0" cy="0"/>
        </a:xfrm>
      </p:grpSpPr>
      <p:sp>
        <p:nvSpPr>
          <p:cNvPr id="154" name="Google Shape;154;p14"/>
          <p:cNvSpPr txBox="1"/>
          <p:nvPr>
            <p:ph type="title"/>
          </p:nvPr>
        </p:nvSpPr>
        <p:spPr>
          <a:xfrm>
            <a:off x="2076025" y="1883250"/>
            <a:ext cx="7992000" cy="30711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5400">
                <a:solidFill>
                  <a:srgbClr val="8B5CF6"/>
                </a:solidFill>
              </a:defRPr>
            </a:lvl1pPr>
            <a:lvl2pPr lvl="1" rtl="0">
              <a:lnSpc>
                <a:spcPct val="100000"/>
              </a:lnSpc>
              <a:spcBef>
                <a:spcPts val="0"/>
              </a:spcBef>
              <a:spcAft>
                <a:spcPts val="0"/>
              </a:spcAft>
              <a:buNone/>
              <a:defRPr sz="5400">
                <a:solidFill>
                  <a:schemeClr val="accent1"/>
                </a:solidFill>
              </a:defRPr>
            </a:lvl2pPr>
            <a:lvl3pPr lvl="2" rtl="0">
              <a:lnSpc>
                <a:spcPct val="100000"/>
              </a:lnSpc>
              <a:spcBef>
                <a:spcPts val="0"/>
              </a:spcBef>
              <a:spcAft>
                <a:spcPts val="0"/>
              </a:spcAft>
              <a:buNone/>
              <a:defRPr sz="5400">
                <a:solidFill>
                  <a:schemeClr val="accent1"/>
                </a:solidFill>
              </a:defRPr>
            </a:lvl3pPr>
            <a:lvl4pPr lvl="3" rtl="0">
              <a:lnSpc>
                <a:spcPct val="100000"/>
              </a:lnSpc>
              <a:spcBef>
                <a:spcPts val="0"/>
              </a:spcBef>
              <a:spcAft>
                <a:spcPts val="0"/>
              </a:spcAft>
              <a:buNone/>
              <a:defRPr sz="5400">
                <a:solidFill>
                  <a:schemeClr val="accent1"/>
                </a:solidFill>
              </a:defRPr>
            </a:lvl4pPr>
            <a:lvl5pPr lvl="4" rtl="0">
              <a:lnSpc>
                <a:spcPct val="100000"/>
              </a:lnSpc>
              <a:spcBef>
                <a:spcPts val="0"/>
              </a:spcBef>
              <a:spcAft>
                <a:spcPts val="0"/>
              </a:spcAft>
              <a:buNone/>
              <a:defRPr sz="5400">
                <a:solidFill>
                  <a:schemeClr val="accent1"/>
                </a:solidFill>
              </a:defRPr>
            </a:lvl5pPr>
            <a:lvl6pPr lvl="5" rtl="0">
              <a:lnSpc>
                <a:spcPct val="100000"/>
              </a:lnSpc>
              <a:spcBef>
                <a:spcPts val="0"/>
              </a:spcBef>
              <a:spcAft>
                <a:spcPts val="0"/>
              </a:spcAft>
              <a:buNone/>
              <a:defRPr sz="5400">
                <a:solidFill>
                  <a:schemeClr val="accent1"/>
                </a:solidFill>
              </a:defRPr>
            </a:lvl6pPr>
            <a:lvl7pPr lvl="6" rtl="0">
              <a:lnSpc>
                <a:spcPct val="100000"/>
              </a:lnSpc>
              <a:spcBef>
                <a:spcPts val="0"/>
              </a:spcBef>
              <a:spcAft>
                <a:spcPts val="0"/>
              </a:spcAft>
              <a:buNone/>
              <a:defRPr sz="5400">
                <a:solidFill>
                  <a:schemeClr val="accent1"/>
                </a:solidFill>
              </a:defRPr>
            </a:lvl7pPr>
            <a:lvl8pPr lvl="7" rtl="0">
              <a:lnSpc>
                <a:spcPct val="100000"/>
              </a:lnSpc>
              <a:spcBef>
                <a:spcPts val="0"/>
              </a:spcBef>
              <a:spcAft>
                <a:spcPts val="0"/>
              </a:spcAft>
              <a:buNone/>
              <a:defRPr sz="5400">
                <a:solidFill>
                  <a:schemeClr val="accent1"/>
                </a:solidFill>
              </a:defRPr>
            </a:lvl8pPr>
            <a:lvl9pPr lvl="8" rtl="0">
              <a:lnSpc>
                <a:spcPct val="100000"/>
              </a:lnSpc>
              <a:spcBef>
                <a:spcPts val="0"/>
              </a:spcBef>
              <a:spcAft>
                <a:spcPts val="0"/>
              </a:spcAft>
              <a:buNone/>
              <a:defRPr sz="5400">
                <a:solidFill>
                  <a:schemeClr val="accent1"/>
                </a:solidFill>
              </a:defRPr>
            </a:lvl9pPr>
          </a:lstStyle>
          <a:p/>
        </p:txBody>
      </p:sp>
      <p:cxnSp>
        <p:nvCxnSpPr>
          <p:cNvPr id="155" name="Google Shape;155;p14"/>
          <p:cNvCxnSpPr/>
          <p:nvPr/>
        </p:nvCxnSpPr>
        <p:spPr>
          <a:xfrm rot="10800000">
            <a:off x="447767" y="6401400"/>
            <a:ext cx="0" cy="456600"/>
          </a:xfrm>
          <a:prstGeom prst="straightConnector1">
            <a:avLst/>
          </a:prstGeom>
          <a:noFill/>
          <a:ln cap="flat" cmpd="sng" w="9525">
            <a:solidFill>
              <a:srgbClr val="892CA0"/>
            </a:solidFill>
            <a:prstDash val="solid"/>
            <a:round/>
            <a:headEnd len="med" w="med" type="none"/>
            <a:tailEnd len="med" w="med" type="none"/>
          </a:ln>
        </p:spPr>
      </p:cxnSp>
      <p:sp>
        <p:nvSpPr>
          <p:cNvPr id="156" name="Google Shape;156;p14"/>
          <p:cNvSpPr txBox="1"/>
          <p:nvPr>
            <p:ph idx="1" type="subTitle"/>
          </p:nvPr>
        </p:nvSpPr>
        <p:spPr>
          <a:xfrm rot="5400000">
            <a:off x="-2138450" y="2138400"/>
            <a:ext cx="5148900" cy="872100"/>
          </a:xfrm>
          <a:prstGeom prst="rect">
            <a:avLst/>
          </a:prstGeom>
        </p:spPr>
        <p:txBody>
          <a:bodyPr anchorCtr="0" anchor="ctr" bIns="91425" lIns="502900" spcFirstLastPara="1" rIns="91425" wrap="square" tIns="91425">
            <a:noAutofit/>
          </a:bodyPr>
          <a:lstStyle>
            <a:lvl1pPr lvl="0" rtl="0">
              <a:lnSpc>
                <a:spcPct val="100000"/>
              </a:lnSpc>
              <a:spcBef>
                <a:spcPts val="0"/>
              </a:spcBef>
              <a:spcAft>
                <a:spcPts val="0"/>
              </a:spcAft>
              <a:buClr>
                <a:schemeClr val="lt1"/>
              </a:buClr>
              <a:buSzPts val="1000"/>
              <a:buFont typeface="Red Hat Display Medium"/>
              <a:buNone/>
              <a:defRPr sz="1000">
                <a:solidFill>
                  <a:schemeClr val="l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9pPr>
          </a:lstStyle>
          <a:p/>
        </p:txBody>
      </p:sp>
      <p:cxnSp>
        <p:nvCxnSpPr>
          <p:cNvPr id="157" name="Google Shape;157;p14"/>
          <p:cNvCxnSpPr/>
          <p:nvPr/>
        </p:nvCxnSpPr>
        <p:spPr>
          <a:xfrm>
            <a:off x="2076025" y="1653700"/>
            <a:ext cx="1390800" cy="0"/>
          </a:xfrm>
          <a:prstGeom prst="straightConnector1">
            <a:avLst/>
          </a:prstGeom>
          <a:noFill/>
          <a:ln cap="flat" cmpd="sng" w="9525">
            <a:solidFill>
              <a:srgbClr val="8B5CF6"/>
            </a:solidFill>
            <a:prstDash val="solid"/>
            <a:round/>
            <a:headEnd len="med" w="med" type="none"/>
            <a:tailEnd len="med" w="med" type="none"/>
          </a:ln>
        </p:spPr>
      </p:cxnSp>
      <p:sp>
        <p:nvSpPr>
          <p:cNvPr id="158" name="Google Shape;158;p14"/>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lvl1pPr lvl="0" rtl="0" algn="ctr">
              <a:buNone/>
              <a:defRPr sz="800">
                <a:solidFill>
                  <a:srgbClr val="FFFFFF"/>
                </a:solidFill>
                <a:latin typeface="Red Hat Text Medium"/>
                <a:ea typeface="Red Hat Text Medium"/>
                <a:cs typeface="Red Hat Text Medium"/>
                <a:sym typeface="Red Hat Text Medium"/>
              </a:defRPr>
            </a:lvl1pPr>
            <a:lvl2pPr lvl="1" rtl="0" algn="ctr">
              <a:buNone/>
              <a:defRPr sz="800">
                <a:solidFill>
                  <a:srgbClr val="FFFFFF"/>
                </a:solidFill>
                <a:latin typeface="Red Hat Text Medium"/>
                <a:ea typeface="Red Hat Text Medium"/>
                <a:cs typeface="Red Hat Text Medium"/>
                <a:sym typeface="Red Hat Text Medium"/>
              </a:defRPr>
            </a:lvl2pPr>
            <a:lvl3pPr lvl="2" rtl="0" algn="ctr">
              <a:buNone/>
              <a:defRPr sz="800">
                <a:solidFill>
                  <a:srgbClr val="FFFFFF"/>
                </a:solidFill>
                <a:latin typeface="Red Hat Text Medium"/>
                <a:ea typeface="Red Hat Text Medium"/>
                <a:cs typeface="Red Hat Text Medium"/>
                <a:sym typeface="Red Hat Text Medium"/>
              </a:defRPr>
            </a:lvl3pPr>
            <a:lvl4pPr lvl="3" rtl="0" algn="ctr">
              <a:buNone/>
              <a:defRPr sz="800">
                <a:solidFill>
                  <a:srgbClr val="FFFFFF"/>
                </a:solidFill>
                <a:latin typeface="Red Hat Text Medium"/>
                <a:ea typeface="Red Hat Text Medium"/>
                <a:cs typeface="Red Hat Text Medium"/>
                <a:sym typeface="Red Hat Text Medium"/>
              </a:defRPr>
            </a:lvl4pPr>
            <a:lvl5pPr lvl="4" rtl="0" algn="ctr">
              <a:buNone/>
              <a:defRPr sz="800">
                <a:solidFill>
                  <a:srgbClr val="FFFFFF"/>
                </a:solidFill>
                <a:latin typeface="Red Hat Text Medium"/>
                <a:ea typeface="Red Hat Text Medium"/>
                <a:cs typeface="Red Hat Text Medium"/>
                <a:sym typeface="Red Hat Text Medium"/>
              </a:defRPr>
            </a:lvl5pPr>
            <a:lvl6pPr lvl="5" rtl="0" algn="ctr">
              <a:buNone/>
              <a:defRPr sz="800">
                <a:solidFill>
                  <a:srgbClr val="FFFFFF"/>
                </a:solidFill>
                <a:latin typeface="Red Hat Text Medium"/>
                <a:ea typeface="Red Hat Text Medium"/>
                <a:cs typeface="Red Hat Text Medium"/>
                <a:sym typeface="Red Hat Text Medium"/>
              </a:defRPr>
            </a:lvl6pPr>
            <a:lvl7pPr lvl="6" rtl="0" algn="ctr">
              <a:buNone/>
              <a:defRPr sz="800">
                <a:solidFill>
                  <a:srgbClr val="FFFFFF"/>
                </a:solidFill>
                <a:latin typeface="Red Hat Text Medium"/>
                <a:ea typeface="Red Hat Text Medium"/>
                <a:cs typeface="Red Hat Text Medium"/>
                <a:sym typeface="Red Hat Text Medium"/>
              </a:defRPr>
            </a:lvl7pPr>
            <a:lvl8pPr lvl="7" rtl="0" algn="ctr">
              <a:buNone/>
              <a:defRPr sz="800">
                <a:solidFill>
                  <a:srgbClr val="FFFFFF"/>
                </a:solidFill>
                <a:latin typeface="Red Hat Text Medium"/>
                <a:ea typeface="Red Hat Text Medium"/>
                <a:cs typeface="Red Hat Text Medium"/>
                <a:sym typeface="Red Hat Text Medium"/>
              </a:defRPr>
            </a:lvl8pPr>
            <a:lvl9pPr lvl="8" rtl="0" algn="ctr">
              <a:buNone/>
              <a:defRPr sz="800">
                <a:solidFill>
                  <a:srgbClr val="FFFFFF"/>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159" name="Google Shape;159;p14"/>
          <p:cNvSpPr/>
          <p:nvPr/>
        </p:nvSpPr>
        <p:spPr>
          <a:xfrm>
            <a:off x="9878425" y="6246400"/>
            <a:ext cx="752100" cy="4212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60" name="Google Shape;160;p14"/>
          <p:cNvPicPr preferRelativeResize="0"/>
          <p:nvPr/>
        </p:nvPicPr>
        <p:blipFill>
          <a:blip r:embed="rId3">
            <a:alphaModFix/>
          </a:blip>
          <a:stretch>
            <a:fillRect/>
          </a:stretch>
        </p:blipFill>
        <p:spPr>
          <a:xfrm>
            <a:off x="9251450" y="6169562"/>
            <a:ext cx="2616950" cy="367013"/>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1 divider">
  <p:cSld name="CUSTOM_3_1">
    <p:bg>
      <p:bgPr>
        <a:blipFill>
          <a:blip r:embed="rId2">
            <a:alphaModFix/>
          </a:blip>
          <a:stretch>
            <a:fillRect/>
          </a:stretch>
        </a:blipFill>
      </p:bgPr>
    </p:bg>
    <p:spTree>
      <p:nvGrpSpPr>
        <p:cNvPr id="161" name="Shape 161"/>
        <p:cNvGrpSpPr/>
        <p:nvPr/>
      </p:nvGrpSpPr>
      <p:grpSpPr>
        <a:xfrm>
          <a:off x="0" y="0"/>
          <a:ext cx="0" cy="0"/>
          <a:chOff x="0" y="0"/>
          <a:chExt cx="0" cy="0"/>
        </a:xfrm>
      </p:grpSpPr>
      <p:sp>
        <p:nvSpPr>
          <p:cNvPr id="162" name="Google Shape;162;p15"/>
          <p:cNvSpPr/>
          <p:nvPr/>
        </p:nvSpPr>
        <p:spPr>
          <a:xfrm>
            <a:off x="9156525" y="6015800"/>
            <a:ext cx="1814700" cy="69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63" name="Google Shape;163;p15"/>
          <p:cNvPicPr preferRelativeResize="0"/>
          <p:nvPr/>
        </p:nvPicPr>
        <p:blipFill>
          <a:blip r:embed="rId3">
            <a:alphaModFix/>
          </a:blip>
          <a:stretch>
            <a:fillRect/>
          </a:stretch>
        </p:blipFill>
        <p:spPr>
          <a:xfrm>
            <a:off x="0" y="0"/>
            <a:ext cx="12192002" cy="5878874"/>
          </a:xfrm>
          <a:prstGeom prst="rect">
            <a:avLst/>
          </a:prstGeom>
          <a:noFill/>
          <a:ln>
            <a:noFill/>
          </a:ln>
        </p:spPr>
      </p:pic>
      <p:sp>
        <p:nvSpPr>
          <p:cNvPr id="164" name="Google Shape;164;p15"/>
          <p:cNvSpPr txBox="1"/>
          <p:nvPr>
            <p:ph type="title"/>
          </p:nvPr>
        </p:nvSpPr>
        <p:spPr>
          <a:xfrm>
            <a:off x="2076025" y="1883250"/>
            <a:ext cx="7992000" cy="30711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5400">
                <a:solidFill>
                  <a:schemeClr val="lt1"/>
                </a:solidFill>
              </a:defRPr>
            </a:lvl1pPr>
            <a:lvl2pPr lvl="1" rtl="0">
              <a:lnSpc>
                <a:spcPct val="100000"/>
              </a:lnSpc>
              <a:spcBef>
                <a:spcPts val="0"/>
              </a:spcBef>
              <a:spcAft>
                <a:spcPts val="0"/>
              </a:spcAft>
              <a:buNone/>
              <a:defRPr sz="5400">
                <a:solidFill>
                  <a:schemeClr val="lt1"/>
                </a:solidFill>
              </a:defRPr>
            </a:lvl2pPr>
            <a:lvl3pPr lvl="2" rtl="0">
              <a:lnSpc>
                <a:spcPct val="100000"/>
              </a:lnSpc>
              <a:spcBef>
                <a:spcPts val="0"/>
              </a:spcBef>
              <a:spcAft>
                <a:spcPts val="0"/>
              </a:spcAft>
              <a:buNone/>
              <a:defRPr sz="5400">
                <a:solidFill>
                  <a:schemeClr val="lt1"/>
                </a:solidFill>
              </a:defRPr>
            </a:lvl3pPr>
            <a:lvl4pPr lvl="3" rtl="0">
              <a:lnSpc>
                <a:spcPct val="100000"/>
              </a:lnSpc>
              <a:spcBef>
                <a:spcPts val="0"/>
              </a:spcBef>
              <a:spcAft>
                <a:spcPts val="0"/>
              </a:spcAft>
              <a:buNone/>
              <a:defRPr sz="5400">
                <a:solidFill>
                  <a:schemeClr val="lt1"/>
                </a:solidFill>
              </a:defRPr>
            </a:lvl4pPr>
            <a:lvl5pPr lvl="4" rtl="0">
              <a:lnSpc>
                <a:spcPct val="100000"/>
              </a:lnSpc>
              <a:spcBef>
                <a:spcPts val="0"/>
              </a:spcBef>
              <a:spcAft>
                <a:spcPts val="0"/>
              </a:spcAft>
              <a:buNone/>
              <a:defRPr sz="5400">
                <a:solidFill>
                  <a:schemeClr val="lt1"/>
                </a:solidFill>
              </a:defRPr>
            </a:lvl5pPr>
            <a:lvl6pPr lvl="5" rtl="0">
              <a:lnSpc>
                <a:spcPct val="100000"/>
              </a:lnSpc>
              <a:spcBef>
                <a:spcPts val="0"/>
              </a:spcBef>
              <a:spcAft>
                <a:spcPts val="0"/>
              </a:spcAft>
              <a:buNone/>
              <a:defRPr sz="5400">
                <a:solidFill>
                  <a:schemeClr val="lt1"/>
                </a:solidFill>
              </a:defRPr>
            </a:lvl6pPr>
            <a:lvl7pPr lvl="6" rtl="0">
              <a:lnSpc>
                <a:spcPct val="100000"/>
              </a:lnSpc>
              <a:spcBef>
                <a:spcPts val="0"/>
              </a:spcBef>
              <a:spcAft>
                <a:spcPts val="0"/>
              </a:spcAft>
              <a:buNone/>
              <a:defRPr sz="5400">
                <a:solidFill>
                  <a:schemeClr val="lt1"/>
                </a:solidFill>
              </a:defRPr>
            </a:lvl7pPr>
            <a:lvl8pPr lvl="7" rtl="0">
              <a:lnSpc>
                <a:spcPct val="100000"/>
              </a:lnSpc>
              <a:spcBef>
                <a:spcPts val="0"/>
              </a:spcBef>
              <a:spcAft>
                <a:spcPts val="0"/>
              </a:spcAft>
              <a:buNone/>
              <a:defRPr sz="5400">
                <a:solidFill>
                  <a:schemeClr val="lt1"/>
                </a:solidFill>
              </a:defRPr>
            </a:lvl8pPr>
            <a:lvl9pPr lvl="8" rtl="0">
              <a:lnSpc>
                <a:spcPct val="100000"/>
              </a:lnSpc>
              <a:spcBef>
                <a:spcPts val="0"/>
              </a:spcBef>
              <a:spcAft>
                <a:spcPts val="0"/>
              </a:spcAft>
              <a:buNone/>
              <a:defRPr sz="5400">
                <a:solidFill>
                  <a:schemeClr val="lt1"/>
                </a:solidFill>
              </a:defRPr>
            </a:lvl9pPr>
          </a:lstStyle>
          <a:p/>
        </p:txBody>
      </p:sp>
      <p:cxnSp>
        <p:nvCxnSpPr>
          <p:cNvPr id="165" name="Google Shape;165;p15"/>
          <p:cNvCxnSpPr/>
          <p:nvPr/>
        </p:nvCxnSpPr>
        <p:spPr>
          <a:xfrm rot="10800000">
            <a:off x="447767" y="6401400"/>
            <a:ext cx="0" cy="456600"/>
          </a:xfrm>
          <a:prstGeom prst="straightConnector1">
            <a:avLst/>
          </a:prstGeom>
          <a:noFill/>
          <a:ln cap="flat" cmpd="sng" w="9525">
            <a:solidFill>
              <a:srgbClr val="8B5CF6"/>
            </a:solidFill>
            <a:prstDash val="solid"/>
            <a:round/>
            <a:headEnd len="med" w="med" type="none"/>
            <a:tailEnd len="med" w="med" type="none"/>
          </a:ln>
        </p:spPr>
      </p:cxnSp>
      <p:cxnSp>
        <p:nvCxnSpPr>
          <p:cNvPr id="166" name="Google Shape;166;p15"/>
          <p:cNvCxnSpPr/>
          <p:nvPr/>
        </p:nvCxnSpPr>
        <p:spPr>
          <a:xfrm>
            <a:off x="2076025" y="1653700"/>
            <a:ext cx="1390800" cy="0"/>
          </a:xfrm>
          <a:prstGeom prst="straightConnector1">
            <a:avLst/>
          </a:prstGeom>
          <a:noFill/>
          <a:ln cap="flat" cmpd="sng" w="9525">
            <a:solidFill>
              <a:srgbClr val="8B5CF6"/>
            </a:solidFill>
            <a:prstDash val="solid"/>
            <a:round/>
            <a:headEnd len="med" w="med" type="none"/>
            <a:tailEnd len="med" w="med" type="none"/>
          </a:ln>
        </p:spPr>
      </p:cxnSp>
      <p:cxnSp>
        <p:nvCxnSpPr>
          <p:cNvPr id="167" name="Google Shape;167;p15"/>
          <p:cNvCxnSpPr/>
          <p:nvPr/>
        </p:nvCxnSpPr>
        <p:spPr>
          <a:xfrm rot="10800000">
            <a:off x="447775" y="100"/>
            <a:ext cx="0" cy="886500"/>
          </a:xfrm>
          <a:prstGeom prst="straightConnector1">
            <a:avLst/>
          </a:prstGeom>
          <a:noFill/>
          <a:ln cap="flat" cmpd="sng" w="9525">
            <a:solidFill>
              <a:srgbClr val="8B5CF6"/>
            </a:solidFill>
            <a:prstDash val="solid"/>
            <a:round/>
            <a:headEnd len="med" w="med" type="none"/>
            <a:tailEnd len="med" w="med" type="none"/>
          </a:ln>
        </p:spPr>
      </p:cxnSp>
      <p:sp>
        <p:nvSpPr>
          <p:cNvPr id="168" name="Google Shape;168;p15"/>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lt1"/>
              </a:buClr>
              <a:buSzPts val="1000"/>
              <a:buFont typeface="Red Hat Display Medium"/>
              <a:buNone/>
              <a:defRPr sz="1000">
                <a:solidFill>
                  <a:schemeClr val="l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9pPr>
          </a:lstStyle>
          <a:p/>
        </p:txBody>
      </p:sp>
      <p:sp>
        <p:nvSpPr>
          <p:cNvPr id="169" name="Google Shape;169;p15"/>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70" name="Google Shape;170;p15"/>
          <p:cNvPicPr preferRelativeResize="0"/>
          <p:nvPr/>
        </p:nvPicPr>
        <p:blipFill>
          <a:blip r:embed="rId4">
            <a:alphaModFix/>
          </a:blip>
          <a:stretch>
            <a:fillRect/>
          </a:stretch>
        </p:blipFill>
        <p:spPr>
          <a:xfrm>
            <a:off x="-33637" y="5601250"/>
            <a:ext cx="12259276" cy="410100"/>
          </a:xfrm>
          <a:prstGeom prst="rect">
            <a:avLst/>
          </a:prstGeom>
          <a:noFill/>
          <a:ln>
            <a:noFill/>
          </a:ln>
        </p:spPr>
      </p:pic>
      <p:pic>
        <p:nvPicPr>
          <p:cNvPr id="171" name="Google Shape;171;p15"/>
          <p:cNvPicPr preferRelativeResize="0"/>
          <p:nvPr/>
        </p:nvPicPr>
        <p:blipFill>
          <a:blip r:embed="rId5">
            <a:alphaModFix/>
          </a:blip>
          <a:stretch>
            <a:fillRect/>
          </a:stretch>
        </p:blipFill>
        <p:spPr>
          <a:xfrm>
            <a:off x="8064703" y="6067275"/>
            <a:ext cx="3803698" cy="533450"/>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3 divider">
  <p:cSld name="CUSTOM_3_1_1">
    <p:bg>
      <p:bgPr>
        <a:solidFill>
          <a:srgbClr val="B4A7D6"/>
        </a:solidFill>
      </p:bgPr>
    </p:bg>
    <p:spTree>
      <p:nvGrpSpPr>
        <p:cNvPr id="172" name="Shape 172"/>
        <p:cNvGrpSpPr/>
        <p:nvPr/>
      </p:nvGrpSpPr>
      <p:grpSpPr>
        <a:xfrm>
          <a:off x="0" y="0"/>
          <a:ext cx="0" cy="0"/>
          <a:chOff x="0" y="0"/>
          <a:chExt cx="0" cy="0"/>
        </a:xfrm>
      </p:grpSpPr>
      <p:sp>
        <p:nvSpPr>
          <p:cNvPr id="173" name="Google Shape;173;p16"/>
          <p:cNvSpPr/>
          <p:nvPr/>
        </p:nvSpPr>
        <p:spPr>
          <a:xfrm>
            <a:off x="9938575" y="6136100"/>
            <a:ext cx="772800" cy="501300"/>
          </a:xfrm>
          <a:prstGeom prst="rect">
            <a:avLst/>
          </a:prstGeom>
          <a:solidFill>
            <a:srgbClr val="B4A7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74" name="Google Shape;174;p16"/>
          <p:cNvPicPr preferRelativeResize="0"/>
          <p:nvPr/>
        </p:nvPicPr>
        <p:blipFill>
          <a:blip r:embed="rId2">
            <a:alphaModFix/>
          </a:blip>
          <a:stretch>
            <a:fillRect/>
          </a:stretch>
        </p:blipFill>
        <p:spPr>
          <a:xfrm>
            <a:off x="-50" y="75"/>
            <a:ext cx="4494352" cy="6857999"/>
          </a:xfrm>
          <a:prstGeom prst="rect">
            <a:avLst/>
          </a:prstGeom>
          <a:noFill/>
          <a:ln>
            <a:noFill/>
          </a:ln>
        </p:spPr>
      </p:pic>
      <p:sp>
        <p:nvSpPr>
          <p:cNvPr id="175" name="Google Shape;175;p16"/>
          <p:cNvSpPr txBox="1"/>
          <p:nvPr>
            <p:ph type="title"/>
          </p:nvPr>
        </p:nvSpPr>
        <p:spPr>
          <a:xfrm>
            <a:off x="5674100" y="1632950"/>
            <a:ext cx="5037300" cy="38826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5400">
                <a:solidFill>
                  <a:schemeClr val="lt1"/>
                </a:solidFill>
              </a:defRPr>
            </a:lvl1pPr>
            <a:lvl2pPr lvl="1" rtl="0">
              <a:lnSpc>
                <a:spcPct val="100000"/>
              </a:lnSpc>
              <a:spcBef>
                <a:spcPts val="0"/>
              </a:spcBef>
              <a:spcAft>
                <a:spcPts val="0"/>
              </a:spcAft>
              <a:buNone/>
              <a:defRPr sz="5400">
                <a:solidFill>
                  <a:schemeClr val="lt1"/>
                </a:solidFill>
              </a:defRPr>
            </a:lvl2pPr>
            <a:lvl3pPr lvl="2" rtl="0">
              <a:lnSpc>
                <a:spcPct val="100000"/>
              </a:lnSpc>
              <a:spcBef>
                <a:spcPts val="0"/>
              </a:spcBef>
              <a:spcAft>
                <a:spcPts val="0"/>
              </a:spcAft>
              <a:buNone/>
              <a:defRPr sz="5400">
                <a:solidFill>
                  <a:schemeClr val="lt1"/>
                </a:solidFill>
              </a:defRPr>
            </a:lvl3pPr>
            <a:lvl4pPr lvl="3" rtl="0">
              <a:lnSpc>
                <a:spcPct val="100000"/>
              </a:lnSpc>
              <a:spcBef>
                <a:spcPts val="0"/>
              </a:spcBef>
              <a:spcAft>
                <a:spcPts val="0"/>
              </a:spcAft>
              <a:buNone/>
              <a:defRPr sz="5400">
                <a:solidFill>
                  <a:schemeClr val="lt1"/>
                </a:solidFill>
              </a:defRPr>
            </a:lvl4pPr>
            <a:lvl5pPr lvl="4" rtl="0">
              <a:lnSpc>
                <a:spcPct val="100000"/>
              </a:lnSpc>
              <a:spcBef>
                <a:spcPts val="0"/>
              </a:spcBef>
              <a:spcAft>
                <a:spcPts val="0"/>
              </a:spcAft>
              <a:buNone/>
              <a:defRPr sz="5400">
                <a:solidFill>
                  <a:schemeClr val="lt1"/>
                </a:solidFill>
              </a:defRPr>
            </a:lvl5pPr>
            <a:lvl6pPr lvl="5" rtl="0">
              <a:lnSpc>
                <a:spcPct val="100000"/>
              </a:lnSpc>
              <a:spcBef>
                <a:spcPts val="0"/>
              </a:spcBef>
              <a:spcAft>
                <a:spcPts val="0"/>
              </a:spcAft>
              <a:buNone/>
              <a:defRPr sz="5400">
                <a:solidFill>
                  <a:schemeClr val="lt1"/>
                </a:solidFill>
              </a:defRPr>
            </a:lvl6pPr>
            <a:lvl7pPr lvl="6" rtl="0">
              <a:lnSpc>
                <a:spcPct val="100000"/>
              </a:lnSpc>
              <a:spcBef>
                <a:spcPts val="0"/>
              </a:spcBef>
              <a:spcAft>
                <a:spcPts val="0"/>
              </a:spcAft>
              <a:buNone/>
              <a:defRPr sz="5400">
                <a:solidFill>
                  <a:schemeClr val="lt1"/>
                </a:solidFill>
              </a:defRPr>
            </a:lvl7pPr>
            <a:lvl8pPr lvl="7" rtl="0">
              <a:lnSpc>
                <a:spcPct val="100000"/>
              </a:lnSpc>
              <a:spcBef>
                <a:spcPts val="0"/>
              </a:spcBef>
              <a:spcAft>
                <a:spcPts val="0"/>
              </a:spcAft>
              <a:buNone/>
              <a:defRPr sz="5400">
                <a:solidFill>
                  <a:schemeClr val="lt1"/>
                </a:solidFill>
              </a:defRPr>
            </a:lvl8pPr>
            <a:lvl9pPr lvl="8" rtl="0">
              <a:lnSpc>
                <a:spcPct val="100000"/>
              </a:lnSpc>
              <a:spcBef>
                <a:spcPts val="0"/>
              </a:spcBef>
              <a:spcAft>
                <a:spcPts val="0"/>
              </a:spcAft>
              <a:buNone/>
              <a:defRPr sz="5400">
                <a:solidFill>
                  <a:schemeClr val="lt1"/>
                </a:solidFill>
              </a:defRPr>
            </a:lvl9pPr>
          </a:lstStyle>
          <a:p/>
        </p:txBody>
      </p:sp>
      <p:cxnSp>
        <p:nvCxnSpPr>
          <p:cNvPr id="176" name="Google Shape;176;p16"/>
          <p:cNvCxnSpPr/>
          <p:nvPr/>
        </p:nvCxnSpPr>
        <p:spPr>
          <a:xfrm rot="10800000">
            <a:off x="447767" y="6401400"/>
            <a:ext cx="0" cy="456600"/>
          </a:xfrm>
          <a:prstGeom prst="straightConnector1">
            <a:avLst/>
          </a:prstGeom>
          <a:noFill/>
          <a:ln cap="flat" cmpd="sng" w="9525">
            <a:solidFill>
              <a:schemeClr val="lt1"/>
            </a:solidFill>
            <a:prstDash val="solid"/>
            <a:round/>
            <a:headEnd len="med" w="med" type="none"/>
            <a:tailEnd len="med" w="med" type="none"/>
          </a:ln>
        </p:spPr>
      </p:cxnSp>
      <p:sp>
        <p:nvSpPr>
          <p:cNvPr id="177" name="Google Shape;177;p16"/>
          <p:cNvSpPr txBox="1"/>
          <p:nvPr>
            <p:ph idx="1" type="subTitle"/>
          </p:nvPr>
        </p:nvSpPr>
        <p:spPr>
          <a:xfrm rot="5400000">
            <a:off x="-2138450" y="2138400"/>
            <a:ext cx="5148900" cy="872100"/>
          </a:xfrm>
          <a:prstGeom prst="rect">
            <a:avLst/>
          </a:prstGeom>
        </p:spPr>
        <p:txBody>
          <a:bodyPr anchorCtr="0" anchor="ctr" bIns="91425" lIns="502900" spcFirstLastPara="1" rIns="91425" wrap="square" tIns="91425">
            <a:noAutofit/>
          </a:bodyPr>
          <a:lstStyle>
            <a:lvl1pPr lvl="0" rtl="0">
              <a:lnSpc>
                <a:spcPct val="100000"/>
              </a:lnSpc>
              <a:spcBef>
                <a:spcPts val="0"/>
              </a:spcBef>
              <a:spcAft>
                <a:spcPts val="0"/>
              </a:spcAft>
              <a:buClr>
                <a:schemeClr val="lt1"/>
              </a:buClr>
              <a:buSzPts val="1000"/>
              <a:buFont typeface="Red Hat Display Medium"/>
              <a:buNone/>
              <a:defRPr sz="1000">
                <a:solidFill>
                  <a:schemeClr val="l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9pPr>
          </a:lstStyle>
          <a:p/>
        </p:txBody>
      </p:sp>
      <p:sp>
        <p:nvSpPr>
          <p:cNvPr id="178" name="Google Shape;178;p16"/>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lvl1pPr lvl="0" rtl="0" algn="ctr">
              <a:buNone/>
              <a:defRPr sz="800">
                <a:solidFill>
                  <a:srgbClr val="FFFFFF"/>
                </a:solidFill>
                <a:latin typeface="Red Hat Text Medium"/>
                <a:ea typeface="Red Hat Text Medium"/>
                <a:cs typeface="Red Hat Text Medium"/>
                <a:sym typeface="Red Hat Text Medium"/>
              </a:defRPr>
            </a:lvl1pPr>
            <a:lvl2pPr lvl="1" rtl="0" algn="ctr">
              <a:buNone/>
              <a:defRPr sz="800">
                <a:solidFill>
                  <a:srgbClr val="FFFFFF"/>
                </a:solidFill>
                <a:latin typeface="Red Hat Text Medium"/>
                <a:ea typeface="Red Hat Text Medium"/>
                <a:cs typeface="Red Hat Text Medium"/>
                <a:sym typeface="Red Hat Text Medium"/>
              </a:defRPr>
            </a:lvl2pPr>
            <a:lvl3pPr lvl="2" rtl="0" algn="ctr">
              <a:buNone/>
              <a:defRPr sz="800">
                <a:solidFill>
                  <a:srgbClr val="FFFFFF"/>
                </a:solidFill>
                <a:latin typeface="Red Hat Text Medium"/>
                <a:ea typeface="Red Hat Text Medium"/>
                <a:cs typeface="Red Hat Text Medium"/>
                <a:sym typeface="Red Hat Text Medium"/>
              </a:defRPr>
            </a:lvl3pPr>
            <a:lvl4pPr lvl="3" rtl="0" algn="ctr">
              <a:buNone/>
              <a:defRPr sz="800">
                <a:solidFill>
                  <a:srgbClr val="FFFFFF"/>
                </a:solidFill>
                <a:latin typeface="Red Hat Text Medium"/>
                <a:ea typeface="Red Hat Text Medium"/>
                <a:cs typeface="Red Hat Text Medium"/>
                <a:sym typeface="Red Hat Text Medium"/>
              </a:defRPr>
            </a:lvl4pPr>
            <a:lvl5pPr lvl="4" rtl="0" algn="ctr">
              <a:buNone/>
              <a:defRPr sz="800">
                <a:solidFill>
                  <a:srgbClr val="FFFFFF"/>
                </a:solidFill>
                <a:latin typeface="Red Hat Text Medium"/>
                <a:ea typeface="Red Hat Text Medium"/>
                <a:cs typeface="Red Hat Text Medium"/>
                <a:sym typeface="Red Hat Text Medium"/>
              </a:defRPr>
            </a:lvl5pPr>
            <a:lvl6pPr lvl="5" rtl="0" algn="ctr">
              <a:buNone/>
              <a:defRPr sz="800">
                <a:solidFill>
                  <a:srgbClr val="FFFFFF"/>
                </a:solidFill>
                <a:latin typeface="Red Hat Text Medium"/>
                <a:ea typeface="Red Hat Text Medium"/>
                <a:cs typeface="Red Hat Text Medium"/>
                <a:sym typeface="Red Hat Text Medium"/>
              </a:defRPr>
            </a:lvl6pPr>
            <a:lvl7pPr lvl="6" rtl="0" algn="ctr">
              <a:buNone/>
              <a:defRPr sz="800">
                <a:solidFill>
                  <a:srgbClr val="FFFFFF"/>
                </a:solidFill>
                <a:latin typeface="Red Hat Text Medium"/>
                <a:ea typeface="Red Hat Text Medium"/>
                <a:cs typeface="Red Hat Text Medium"/>
                <a:sym typeface="Red Hat Text Medium"/>
              </a:defRPr>
            </a:lvl7pPr>
            <a:lvl8pPr lvl="7" rtl="0" algn="ctr">
              <a:buNone/>
              <a:defRPr sz="800">
                <a:solidFill>
                  <a:srgbClr val="FFFFFF"/>
                </a:solidFill>
                <a:latin typeface="Red Hat Text Medium"/>
                <a:ea typeface="Red Hat Text Medium"/>
                <a:cs typeface="Red Hat Text Medium"/>
                <a:sym typeface="Red Hat Text Medium"/>
              </a:defRPr>
            </a:lvl8pPr>
            <a:lvl9pPr lvl="8" rtl="0" algn="ctr">
              <a:buNone/>
              <a:defRPr sz="800">
                <a:solidFill>
                  <a:srgbClr val="FFFFFF"/>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79" name="Google Shape;179;p16"/>
          <p:cNvPicPr preferRelativeResize="0"/>
          <p:nvPr/>
        </p:nvPicPr>
        <p:blipFill>
          <a:blip r:embed="rId3">
            <a:alphaModFix/>
          </a:blip>
          <a:stretch>
            <a:fillRect/>
          </a:stretch>
        </p:blipFill>
        <p:spPr>
          <a:xfrm>
            <a:off x="9183102" y="6038250"/>
            <a:ext cx="2762450" cy="513725"/>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p:cSld name="CUSTOM_4">
    <p:spTree>
      <p:nvGrpSpPr>
        <p:cNvPr id="180" name="Shape 180"/>
        <p:cNvGrpSpPr/>
        <p:nvPr/>
      </p:nvGrpSpPr>
      <p:grpSpPr>
        <a:xfrm>
          <a:off x="0" y="0"/>
          <a:ext cx="0" cy="0"/>
          <a:chOff x="0" y="0"/>
          <a:chExt cx="0" cy="0"/>
        </a:xfrm>
      </p:grpSpPr>
      <p:sp>
        <p:nvSpPr>
          <p:cNvPr id="181" name="Google Shape;181;p17"/>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8B5CF6"/>
              </a:buClr>
              <a:buSzPts val="1000"/>
              <a:buFont typeface="Red Hat Display Medium"/>
              <a:buNone/>
              <a:defRPr sz="1000">
                <a:solidFill>
                  <a:srgbClr val="8B5CF6"/>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rgbClr val="8B5CF6"/>
              </a:buClr>
              <a:buSzPts val="1000"/>
              <a:buFont typeface="Red Hat Text Medium"/>
              <a:buNone/>
              <a:defRPr sz="1000">
                <a:solidFill>
                  <a:srgbClr val="8B5CF6"/>
                </a:solidFill>
                <a:latin typeface="Red Hat Text Medium"/>
                <a:ea typeface="Red Hat Text Medium"/>
                <a:cs typeface="Red Hat Text Medium"/>
                <a:sym typeface="Red Hat Text Medium"/>
              </a:defRPr>
            </a:lvl2pPr>
            <a:lvl3pPr lvl="2" rtl="0">
              <a:lnSpc>
                <a:spcPct val="100000"/>
              </a:lnSpc>
              <a:spcBef>
                <a:spcPts val="0"/>
              </a:spcBef>
              <a:spcAft>
                <a:spcPts val="0"/>
              </a:spcAft>
              <a:buClr>
                <a:srgbClr val="8B5CF6"/>
              </a:buClr>
              <a:buSzPts val="1000"/>
              <a:buFont typeface="Red Hat Text Medium"/>
              <a:buNone/>
              <a:defRPr sz="1000">
                <a:solidFill>
                  <a:srgbClr val="8B5CF6"/>
                </a:solidFill>
                <a:latin typeface="Red Hat Text Medium"/>
                <a:ea typeface="Red Hat Text Medium"/>
                <a:cs typeface="Red Hat Text Medium"/>
                <a:sym typeface="Red Hat Text Medium"/>
              </a:defRPr>
            </a:lvl3pPr>
            <a:lvl4pPr lvl="3" rtl="0">
              <a:lnSpc>
                <a:spcPct val="100000"/>
              </a:lnSpc>
              <a:spcBef>
                <a:spcPts val="0"/>
              </a:spcBef>
              <a:spcAft>
                <a:spcPts val="0"/>
              </a:spcAft>
              <a:buClr>
                <a:srgbClr val="8B5CF6"/>
              </a:buClr>
              <a:buSzPts val="1000"/>
              <a:buFont typeface="Red Hat Text Medium"/>
              <a:buNone/>
              <a:defRPr sz="1000">
                <a:solidFill>
                  <a:srgbClr val="8B5CF6"/>
                </a:solidFill>
                <a:latin typeface="Red Hat Text Medium"/>
                <a:ea typeface="Red Hat Text Medium"/>
                <a:cs typeface="Red Hat Text Medium"/>
                <a:sym typeface="Red Hat Text Medium"/>
              </a:defRPr>
            </a:lvl4pPr>
            <a:lvl5pPr lvl="4" rtl="0">
              <a:lnSpc>
                <a:spcPct val="100000"/>
              </a:lnSpc>
              <a:spcBef>
                <a:spcPts val="0"/>
              </a:spcBef>
              <a:spcAft>
                <a:spcPts val="0"/>
              </a:spcAft>
              <a:buClr>
                <a:srgbClr val="8B5CF6"/>
              </a:buClr>
              <a:buSzPts val="1000"/>
              <a:buFont typeface="Red Hat Text Medium"/>
              <a:buNone/>
              <a:defRPr sz="1000">
                <a:solidFill>
                  <a:srgbClr val="8B5CF6"/>
                </a:solidFill>
                <a:latin typeface="Red Hat Text Medium"/>
                <a:ea typeface="Red Hat Text Medium"/>
                <a:cs typeface="Red Hat Text Medium"/>
                <a:sym typeface="Red Hat Text Medium"/>
              </a:defRPr>
            </a:lvl5pPr>
            <a:lvl6pPr lvl="5" rtl="0">
              <a:lnSpc>
                <a:spcPct val="100000"/>
              </a:lnSpc>
              <a:spcBef>
                <a:spcPts val="0"/>
              </a:spcBef>
              <a:spcAft>
                <a:spcPts val="0"/>
              </a:spcAft>
              <a:buClr>
                <a:srgbClr val="8B5CF6"/>
              </a:buClr>
              <a:buSzPts val="1000"/>
              <a:buFont typeface="Red Hat Text Medium"/>
              <a:buNone/>
              <a:defRPr sz="1000">
                <a:solidFill>
                  <a:srgbClr val="8B5CF6"/>
                </a:solidFill>
                <a:latin typeface="Red Hat Text Medium"/>
                <a:ea typeface="Red Hat Text Medium"/>
                <a:cs typeface="Red Hat Text Medium"/>
                <a:sym typeface="Red Hat Text Medium"/>
              </a:defRPr>
            </a:lvl6pPr>
            <a:lvl7pPr lvl="6" rtl="0">
              <a:lnSpc>
                <a:spcPct val="100000"/>
              </a:lnSpc>
              <a:spcBef>
                <a:spcPts val="0"/>
              </a:spcBef>
              <a:spcAft>
                <a:spcPts val="0"/>
              </a:spcAft>
              <a:buClr>
                <a:srgbClr val="8B5CF6"/>
              </a:buClr>
              <a:buSzPts val="1000"/>
              <a:buFont typeface="Red Hat Text Medium"/>
              <a:buNone/>
              <a:defRPr sz="1000">
                <a:solidFill>
                  <a:srgbClr val="8B5CF6"/>
                </a:solidFill>
                <a:latin typeface="Red Hat Text Medium"/>
                <a:ea typeface="Red Hat Text Medium"/>
                <a:cs typeface="Red Hat Text Medium"/>
                <a:sym typeface="Red Hat Text Medium"/>
              </a:defRPr>
            </a:lvl7pPr>
            <a:lvl8pPr lvl="7" rtl="0">
              <a:lnSpc>
                <a:spcPct val="100000"/>
              </a:lnSpc>
              <a:spcBef>
                <a:spcPts val="0"/>
              </a:spcBef>
              <a:spcAft>
                <a:spcPts val="0"/>
              </a:spcAft>
              <a:buClr>
                <a:srgbClr val="8B5CF6"/>
              </a:buClr>
              <a:buSzPts val="1000"/>
              <a:buFont typeface="Red Hat Text Medium"/>
              <a:buNone/>
              <a:defRPr sz="1000">
                <a:solidFill>
                  <a:srgbClr val="8B5CF6"/>
                </a:solidFill>
                <a:latin typeface="Red Hat Text Medium"/>
                <a:ea typeface="Red Hat Text Medium"/>
                <a:cs typeface="Red Hat Text Medium"/>
                <a:sym typeface="Red Hat Text Medium"/>
              </a:defRPr>
            </a:lvl8pPr>
            <a:lvl9pPr lvl="8" rtl="0">
              <a:lnSpc>
                <a:spcPct val="100000"/>
              </a:lnSpc>
              <a:spcBef>
                <a:spcPts val="0"/>
              </a:spcBef>
              <a:spcAft>
                <a:spcPts val="0"/>
              </a:spcAft>
              <a:buClr>
                <a:srgbClr val="8B5CF6"/>
              </a:buClr>
              <a:buSzPts val="1000"/>
              <a:buFont typeface="Red Hat Text Medium"/>
              <a:buNone/>
              <a:defRPr sz="1000">
                <a:solidFill>
                  <a:srgbClr val="8B5CF6"/>
                </a:solidFill>
                <a:latin typeface="Red Hat Text Medium"/>
                <a:ea typeface="Red Hat Text Medium"/>
                <a:cs typeface="Red Hat Text Medium"/>
                <a:sym typeface="Red Hat Text Medium"/>
              </a:defRPr>
            </a:lvl9pPr>
          </a:lstStyle>
          <a:p/>
        </p:txBody>
      </p:sp>
      <p:cxnSp>
        <p:nvCxnSpPr>
          <p:cNvPr id="182" name="Google Shape;182;p17"/>
          <p:cNvCxnSpPr/>
          <p:nvPr/>
        </p:nvCxnSpPr>
        <p:spPr>
          <a:xfrm rot="10800000">
            <a:off x="447775" y="100"/>
            <a:ext cx="0" cy="886500"/>
          </a:xfrm>
          <a:prstGeom prst="straightConnector1">
            <a:avLst/>
          </a:prstGeom>
          <a:noFill/>
          <a:ln cap="flat" cmpd="sng" w="9525">
            <a:solidFill>
              <a:srgbClr val="8B5CF6"/>
            </a:solidFill>
            <a:prstDash val="solid"/>
            <a:round/>
            <a:headEnd len="med" w="med" type="none"/>
            <a:tailEnd len="med" w="med" type="none"/>
          </a:ln>
        </p:spPr>
      </p:cxnSp>
      <p:cxnSp>
        <p:nvCxnSpPr>
          <p:cNvPr id="183" name="Google Shape;183;p17"/>
          <p:cNvCxnSpPr/>
          <p:nvPr/>
        </p:nvCxnSpPr>
        <p:spPr>
          <a:xfrm rot="10800000">
            <a:off x="447767" y="6401400"/>
            <a:ext cx="0" cy="456600"/>
          </a:xfrm>
          <a:prstGeom prst="straightConnector1">
            <a:avLst/>
          </a:prstGeom>
          <a:noFill/>
          <a:ln cap="flat" cmpd="sng" w="9525">
            <a:solidFill>
              <a:srgbClr val="8B5CF6"/>
            </a:solidFill>
            <a:prstDash val="solid"/>
            <a:round/>
            <a:headEnd len="med" w="med" type="none"/>
            <a:tailEnd len="med" w="med" type="none"/>
          </a:ln>
        </p:spPr>
      </p:cxnSp>
      <p:sp>
        <p:nvSpPr>
          <p:cNvPr id="184" name="Google Shape;184;p17"/>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185" name="Google Shape;185;p17"/>
          <p:cNvSpPr txBox="1"/>
          <p:nvPr>
            <p:ph idx="2"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186" name="Google Shape;186;p17"/>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8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sp>
        <p:nvSpPr>
          <p:cNvPr id="187" name="Google Shape;187;p17"/>
          <p:cNvSpPr txBox="1"/>
          <p:nvPr>
            <p:ph idx="3" type="subTitle"/>
          </p:nvPr>
        </p:nvSpPr>
        <p:spPr>
          <a:xfrm>
            <a:off x="885125" y="1653550"/>
            <a:ext cx="10422000" cy="2919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rgbClr val="8B5CF6"/>
                </a:solidFill>
              </a:defRPr>
            </a:lvl1pPr>
            <a:lvl2pPr lvl="1" rtl="0" algn="ctr">
              <a:spcBef>
                <a:spcPts val="500"/>
              </a:spcBef>
              <a:spcAft>
                <a:spcPts val="0"/>
              </a:spcAft>
              <a:buNone/>
              <a:defRPr sz="1800">
                <a:solidFill>
                  <a:srgbClr val="8B5CF6"/>
                </a:solidFill>
              </a:defRPr>
            </a:lvl2pPr>
            <a:lvl3pPr lvl="2" rtl="0" algn="ctr">
              <a:spcBef>
                <a:spcPts val="500"/>
              </a:spcBef>
              <a:spcAft>
                <a:spcPts val="0"/>
              </a:spcAft>
              <a:buNone/>
              <a:defRPr sz="1800">
                <a:solidFill>
                  <a:srgbClr val="8B5CF6"/>
                </a:solidFill>
              </a:defRPr>
            </a:lvl3pPr>
            <a:lvl4pPr lvl="3" rtl="0" algn="ctr">
              <a:spcBef>
                <a:spcPts val="500"/>
              </a:spcBef>
              <a:spcAft>
                <a:spcPts val="0"/>
              </a:spcAft>
              <a:buNone/>
              <a:defRPr sz="1800">
                <a:solidFill>
                  <a:srgbClr val="8B5CF6"/>
                </a:solidFill>
              </a:defRPr>
            </a:lvl4pPr>
            <a:lvl5pPr lvl="4" rtl="0" algn="ctr">
              <a:spcBef>
                <a:spcPts val="500"/>
              </a:spcBef>
              <a:spcAft>
                <a:spcPts val="0"/>
              </a:spcAft>
              <a:buNone/>
              <a:defRPr sz="1800">
                <a:solidFill>
                  <a:srgbClr val="8B5CF6"/>
                </a:solidFill>
              </a:defRPr>
            </a:lvl5pPr>
            <a:lvl6pPr lvl="5" rtl="0" algn="ctr">
              <a:spcBef>
                <a:spcPts val="500"/>
              </a:spcBef>
              <a:spcAft>
                <a:spcPts val="0"/>
              </a:spcAft>
              <a:buNone/>
              <a:defRPr sz="1800">
                <a:solidFill>
                  <a:srgbClr val="8B5CF6"/>
                </a:solidFill>
              </a:defRPr>
            </a:lvl6pPr>
            <a:lvl7pPr lvl="6" rtl="0" algn="ctr">
              <a:spcBef>
                <a:spcPts val="500"/>
              </a:spcBef>
              <a:spcAft>
                <a:spcPts val="0"/>
              </a:spcAft>
              <a:buNone/>
              <a:defRPr sz="1800">
                <a:solidFill>
                  <a:srgbClr val="8B5CF6"/>
                </a:solidFill>
              </a:defRPr>
            </a:lvl7pPr>
            <a:lvl8pPr lvl="7" rtl="0" algn="ctr">
              <a:spcBef>
                <a:spcPts val="500"/>
              </a:spcBef>
              <a:spcAft>
                <a:spcPts val="0"/>
              </a:spcAft>
              <a:buNone/>
              <a:defRPr sz="1800">
                <a:solidFill>
                  <a:srgbClr val="8B5CF6"/>
                </a:solidFill>
              </a:defRPr>
            </a:lvl8pPr>
            <a:lvl9pPr lvl="8" rtl="0" algn="ctr">
              <a:spcBef>
                <a:spcPts val="500"/>
              </a:spcBef>
              <a:spcAft>
                <a:spcPts val="500"/>
              </a:spcAft>
              <a:buNone/>
              <a:defRPr sz="1800">
                <a:solidFill>
                  <a:srgbClr val="8B5CF6"/>
                </a:solidFill>
              </a:defRPr>
            </a:lvl9pPr>
          </a:lstStyle>
          <a:p/>
        </p:txBody>
      </p:sp>
      <p:sp>
        <p:nvSpPr>
          <p:cNvPr id="188" name="Google Shape;188;p17"/>
          <p:cNvSpPr/>
          <p:nvPr/>
        </p:nvSpPr>
        <p:spPr>
          <a:xfrm>
            <a:off x="8885825" y="5735050"/>
            <a:ext cx="1995300" cy="994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89" name="Google Shape;189;p17"/>
          <p:cNvPicPr preferRelativeResize="0"/>
          <p:nvPr/>
        </p:nvPicPr>
        <p:blipFill>
          <a:blip r:embed="rId2">
            <a:alphaModFix/>
          </a:blip>
          <a:stretch>
            <a:fillRect/>
          </a:stretch>
        </p:blipFill>
        <p:spPr>
          <a:xfrm>
            <a:off x="8064703" y="6067275"/>
            <a:ext cx="3803698" cy="533450"/>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hree chevrons">
  <p:cSld name="CUSTOM_4_20">
    <p:spTree>
      <p:nvGrpSpPr>
        <p:cNvPr id="190" name="Shape 190"/>
        <p:cNvGrpSpPr/>
        <p:nvPr/>
      </p:nvGrpSpPr>
      <p:grpSpPr>
        <a:xfrm>
          <a:off x="0" y="0"/>
          <a:ext cx="0" cy="0"/>
          <a:chOff x="0" y="0"/>
          <a:chExt cx="0" cy="0"/>
        </a:xfrm>
      </p:grpSpPr>
      <p:sp>
        <p:nvSpPr>
          <p:cNvPr id="191" name="Google Shape;191;p18"/>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8B5CF6"/>
              </a:buClr>
              <a:buSzPts val="1000"/>
              <a:buFont typeface="Red Hat Display Medium"/>
              <a:buNone/>
              <a:defRPr sz="1000">
                <a:solidFill>
                  <a:srgbClr val="8B5CF6"/>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rgbClr val="8B5CF6"/>
              </a:buClr>
              <a:buSzPts val="1000"/>
              <a:buFont typeface="Red Hat Display Medium"/>
              <a:buNone/>
              <a:defRPr sz="1000">
                <a:solidFill>
                  <a:srgbClr val="8B5CF6"/>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rgbClr val="8B5CF6"/>
              </a:buClr>
              <a:buSzPts val="1000"/>
              <a:buFont typeface="Red Hat Display Medium"/>
              <a:buNone/>
              <a:defRPr sz="1000">
                <a:solidFill>
                  <a:srgbClr val="8B5CF6"/>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rgbClr val="8B5CF6"/>
              </a:buClr>
              <a:buSzPts val="1000"/>
              <a:buFont typeface="Red Hat Display Medium"/>
              <a:buNone/>
              <a:defRPr sz="1000">
                <a:solidFill>
                  <a:srgbClr val="8B5CF6"/>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rgbClr val="8B5CF6"/>
              </a:buClr>
              <a:buSzPts val="1000"/>
              <a:buFont typeface="Red Hat Display Medium"/>
              <a:buNone/>
              <a:defRPr sz="1000">
                <a:solidFill>
                  <a:srgbClr val="8B5CF6"/>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rgbClr val="8B5CF6"/>
              </a:buClr>
              <a:buSzPts val="1000"/>
              <a:buFont typeface="Red Hat Display Medium"/>
              <a:buNone/>
              <a:defRPr sz="1000">
                <a:solidFill>
                  <a:srgbClr val="8B5CF6"/>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rgbClr val="8B5CF6"/>
              </a:buClr>
              <a:buSzPts val="1000"/>
              <a:buFont typeface="Red Hat Display Medium"/>
              <a:buNone/>
              <a:defRPr sz="1000">
                <a:solidFill>
                  <a:srgbClr val="8B5CF6"/>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rgbClr val="8B5CF6"/>
              </a:buClr>
              <a:buSzPts val="1000"/>
              <a:buFont typeface="Red Hat Display Medium"/>
              <a:buNone/>
              <a:defRPr sz="1000">
                <a:solidFill>
                  <a:srgbClr val="8B5CF6"/>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rgbClr val="8B5CF6"/>
              </a:buClr>
              <a:buSzPts val="1000"/>
              <a:buFont typeface="Red Hat Display Medium"/>
              <a:buNone/>
              <a:defRPr sz="1000">
                <a:solidFill>
                  <a:srgbClr val="8B5CF6"/>
                </a:solidFill>
                <a:latin typeface="Red Hat Display Medium"/>
                <a:ea typeface="Red Hat Display Medium"/>
                <a:cs typeface="Red Hat Display Medium"/>
                <a:sym typeface="Red Hat Display Medium"/>
              </a:defRPr>
            </a:lvl9pPr>
          </a:lstStyle>
          <a:p/>
        </p:txBody>
      </p:sp>
      <p:cxnSp>
        <p:nvCxnSpPr>
          <p:cNvPr id="192" name="Google Shape;192;p18"/>
          <p:cNvCxnSpPr/>
          <p:nvPr/>
        </p:nvCxnSpPr>
        <p:spPr>
          <a:xfrm rot="10800000">
            <a:off x="447775" y="100"/>
            <a:ext cx="0" cy="886500"/>
          </a:xfrm>
          <a:prstGeom prst="straightConnector1">
            <a:avLst/>
          </a:prstGeom>
          <a:noFill/>
          <a:ln cap="flat" cmpd="sng" w="9525">
            <a:solidFill>
              <a:srgbClr val="8B5CF6"/>
            </a:solidFill>
            <a:prstDash val="solid"/>
            <a:round/>
            <a:headEnd len="med" w="med" type="none"/>
            <a:tailEnd len="med" w="med" type="none"/>
          </a:ln>
        </p:spPr>
      </p:cxnSp>
      <p:cxnSp>
        <p:nvCxnSpPr>
          <p:cNvPr id="193" name="Google Shape;193;p18"/>
          <p:cNvCxnSpPr/>
          <p:nvPr/>
        </p:nvCxnSpPr>
        <p:spPr>
          <a:xfrm rot="10800000">
            <a:off x="447767" y="6401400"/>
            <a:ext cx="0" cy="456600"/>
          </a:xfrm>
          <a:prstGeom prst="straightConnector1">
            <a:avLst/>
          </a:prstGeom>
          <a:noFill/>
          <a:ln cap="flat" cmpd="sng" w="9525">
            <a:solidFill>
              <a:srgbClr val="8B5CF6"/>
            </a:solidFill>
            <a:prstDash val="solid"/>
            <a:round/>
            <a:headEnd len="med" w="med" type="none"/>
            <a:tailEnd len="med" w="med" type="none"/>
          </a:ln>
        </p:spPr>
      </p:cxnSp>
      <p:sp>
        <p:nvSpPr>
          <p:cNvPr id="194" name="Google Shape;194;p18"/>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195" name="Google Shape;195;p18"/>
          <p:cNvSpPr txBox="1"/>
          <p:nvPr>
            <p:ph idx="2"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196" name="Google Shape;196;p18"/>
          <p:cNvSpPr/>
          <p:nvPr/>
        </p:nvSpPr>
        <p:spPr>
          <a:xfrm>
            <a:off x="3901500" y="2473638"/>
            <a:ext cx="4389000" cy="2702400"/>
          </a:xfrm>
          <a:prstGeom prst="chevron">
            <a:avLst>
              <a:gd fmla="val 27319"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8"/>
          <p:cNvSpPr/>
          <p:nvPr/>
        </p:nvSpPr>
        <p:spPr>
          <a:xfrm>
            <a:off x="7803000" y="2473650"/>
            <a:ext cx="4389000" cy="2702400"/>
          </a:xfrm>
          <a:prstGeom prst="chevron">
            <a:avLst>
              <a:gd fmla="val 27319"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8"/>
          <p:cNvSpPr/>
          <p:nvPr/>
        </p:nvSpPr>
        <p:spPr>
          <a:xfrm>
            <a:off x="0" y="2473650"/>
            <a:ext cx="4389000" cy="2702400"/>
          </a:xfrm>
          <a:prstGeom prst="chevron">
            <a:avLst>
              <a:gd fmla="val 27319"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8"/>
          <p:cNvSpPr/>
          <p:nvPr/>
        </p:nvSpPr>
        <p:spPr>
          <a:xfrm>
            <a:off x="0" y="2473638"/>
            <a:ext cx="1120500" cy="2702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8"/>
          <p:cNvSpPr/>
          <p:nvPr/>
        </p:nvSpPr>
        <p:spPr>
          <a:xfrm>
            <a:off x="11071500" y="2473638"/>
            <a:ext cx="1120500" cy="2702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8"/>
          <p:cNvSpPr txBox="1"/>
          <p:nvPr>
            <p:ph idx="3" type="subTitle"/>
          </p:nvPr>
        </p:nvSpPr>
        <p:spPr>
          <a:xfrm>
            <a:off x="3901500" y="2473650"/>
            <a:ext cx="4389000" cy="2702400"/>
          </a:xfrm>
          <a:prstGeom prst="rect">
            <a:avLst/>
          </a:prstGeom>
        </p:spPr>
        <p:txBody>
          <a:bodyPr anchorCtr="0" anchor="ctr" bIns="0" lIns="1097275" spcFirstLastPara="1" rIns="457200" wrap="square" tIns="91425">
            <a:noAutofit/>
          </a:bodyPr>
          <a:lstStyle>
            <a:lvl1pPr lvl="0">
              <a:lnSpc>
                <a:spcPct val="115000"/>
              </a:lnSpc>
              <a:spcBef>
                <a:spcPts val="0"/>
              </a:spcBef>
              <a:spcAft>
                <a:spcPts val="0"/>
              </a:spcAft>
              <a:buNone/>
              <a:defRPr/>
            </a:lvl1pPr>
            <a:lvl2pPr lvl="1">
              <a:lnSpc>
                <a:spcPct val="115000"/>
              </a:lnSpc>
              <a:spcBef>
                <a:spcPts val="1000"/>
              </a:spcBef>
              <a:spcAft>
                <a:spcPts val="0"/>
              </a:spcAft>
              <a:buNone/>
              <a:defRPr/>
            </a:lvl2pPr>
            <a:lvl3pPr lvl="2">
              <a:lnSpc>
                <a:spcPct val="115000"/>
              </a:lnSpc>
              <a:spcBef>
                <a:spcPts val="1000"/>
              </a:spcBef>
              <a:spcAft>
                <a:spcPts val="0"/>
              </a:spcAft>
              <a:buNone/>
              <a:defRPr/>
            </a:lvl3pPr>
            <a:lvl4pPr lvl="3">
              <a:lnSpc>
                <a:spcPct val="115000"/>
              </a:lnSpc>
              <a:spcBef>
                <a:spcPts val="1000"/>
              </a:spcBef>
              <a:spcAft>
                <a:spcPts val="0"/>
              </a:spcAft>
              <a:buNone/>
              <a:defRPr/>
            </a:lvl4pPr>
            <a:lvl5pPr lvl="4">
              <a:lnSpc>
                <a:spcPct val="115000"/>
              </a:lnSpc>
              <a:spcBef>
                <a:spcPts val="1000"/>
              </a:spcBef>
              <a:spcAft>
                <a:spcPts val="0"/>
              </a:spcAft>
              <a:buNone/>
              <a:defRPr/>
            </a:lvl5pPr>
            <a:lvl6pPr lvl="5">
              <a:lnSpc>
                <a:spcPct val="115000"/>
              </a:lnSpc>
              <a:spcBef>
                <a:spcPts val="1000"/>
              </a:spcBef>
              <a:spcAft>
                <a:spcPts val="0"/>
              </a:spcAft>
              <a:buNone/>
              <a:defRPr/>
            </a:lvl6pPr>
            <a:lvl7pPr lvl="6">
              <a:lnSpc>
                <a:spcPct val="115000"/>
              </a:lnSpc>
              <a:spcBef>
                <a:spcPts val="1000"/>
              </a:spcBef>
              <a:spcAft>
                <a:spcPts val="0"/>
              </a:spcAft>
              <a:buNone/>
              <a:defRPr/>
            </a:lvl7pPr>
            <a:lvl8pPr lvl="7">
              <a:lnSpc>
                <a:spcPct val="115000"/>
              </a:lnSpc>
              <a:spcBef>
                <a:spcPts val="1000"/>
              </a:spcBef>
              <a:spcAft>
                <a:spcPts val="0"/>
              </a:spcAft>
              <a:buNone/>
              <a:defRPr/>
            </a:lvl8pPr>
            <a:lvl9pPr lvl="8">
              <a:lnSpc>
                <a:spcPct val="115000"/>
              </a:lnSpc>
              <a:spcBef>
                <a:spcPts val="1000"/>
              </a:spcBef>
              <a:spcAft>
                <a:spcPts val="1000"/>
              </a:spcAft>
              <a:buNone/>
              <a:defRPr/>
            </a:lvl9pPr>
          </a:lstStyle>
          <a:p/>
        </p:txBody>
      </p:sp>
      <p:sp>
        <p:nvSpPr>
          <p:cNvPr id="202" name="Google Shape;202;p18"/>
          <p:cNvSpPr txBox="1"/>
          <p:nvPr>
            <p:ph idx="4" type="subTitle"/>
          </p:nvPr>
        </p:nvSpPr>
        <p:spPr>
          <a:xfrm>
            <a:off x="0" y="2473650"/>
            <a:ext cx="4389000" cy="2702400"/>
          </a:xfrm>
          <a:prstGeom prst="rect">
            <a:avLst/>
          </a:prstGeom>
        </p:spPr>
        <p:txBody>
          <a:bodyPr anchorCtr="0" anchor="ctr" bIns="0" lIns="868675" spcFirstLastPara="1" rIns="731500" wrap="square" tIns="91425">
            <a:noAutofit/>
          </a:bodyPr>
          <a:lstStyle>
            <a:lvl1pPr lvl="0" rtl="0">
              <a:lnSpc>
                <a:spcPct val="115000"/>
              </a:lnSpc>
              <a:spcBef>
                <a:spcPts val="0"/>
              </a:spcBef>
              <a:spcAft>
                <a:spcPts val="0"/>
              </a:spcAft>
              <a:buNone/>
              <a:defRPr/>
            </a:lvl1pPr>
            <a:lvl2pPr lvl="1" rtl="0">
              <a:lnSpc>
                <a:spcPct val="115000"/>
              </a:lnSpc>
              <a:spcBef>
                <a:spcPts val="1000"/>
              </a:spcBef>
              <a:spcAft>
                <a:spcPts val="0"/>
              </a:spcAft>
              <a:buNone/>
              <a:defRPr/>
            </a:lvl2pPr>
            <a:lvl3pPr lvl="2" rtl="0">
              <a:lnSpc>
                <a:spcPct val="115000"/>
              </a:lnSpc>
              <a:spcBef>
                <a:spcPts val="1000"/>
              </a:spcBef>
              <a:spcAft>
                <a:spcPts val="0"/>
              </a:spcAft>
              <a:buNone/>
              <a:defRPr/>
            </a:lvl3pPr>
            <a:lvl4pPr lvl="3" rtl="0">
              <a:lnSpc>
                <a:spcPct val="115000"/>
              </a:lnSpc>
              <a:spcBef>
                <a:spcPts val="1000"/>
              </a:spcBef>
              <a:spcAft>
                <a:spcPts val="0"/>
              </a:spcAft>
              <a:buNone/>
              <a:defRPr/>
            </a:lvl4pPr>
            <a:lvl5pPr lvl="4" rtl="0">
              <a:lnSpc>
                <a:spcPct val="115000"/>
              </a:lnSpc>
              <a:spcBef>
                <a:spcPts val="1000"/>
              </a:spcBef>
              <a:spcAft>
                <a:spcPts val="0"/>
              </a:spcAft>
              <a:buNone/>
              <a:defRPr/>
            </a:lvl5pPr>
            <a:lvl6pPr lvl="5" rtl="0">
              <a:lnSpc>
                <a:spcPct val="115000"/>
              </a:lnSpc>
              <a:spcBef>
                <a:spcPts val="1000"/>
              </a:spcBef>
              <a:spcAft>
                <a:spcPts val="0"/>
              </a:spcAft>
              <a:buNone/>
              <a:defRPr/>
            </a:lvl6pPr>
            <a:lvl7pPr lvl="6" rtl="0">
              <a:lnSpc>
                <a:spcPct val="115000"/>
              </a:lnSpc>
              <a:spcBef>
                <a:spcPts val="1000"/>
              </a:spcBef>
              <a:spcAft>
                <a:spcPts val="0"/>
              </a:spcAft>
              <a:buNone/>
              <a:defRPr/>
            </a:lvl7pPr>
            <a:lvl8pPr lvl="7" rtl="0">
              <a:lnSpc>
                <a:spcPct val="115000"/>
              </a:lnSpc>
              <a:spcBef>
                <a:spcPts val="1000"/>
              </a:spcBef>
              <a:spcAft>
                <a:spcPts val="0"/>
              </a:spcAft>
              <a:buNone/>
              <a:defRPr/>
            </a:lvl8pPr>
            <a:lvl9pPr lvl="8" rtl="0">
              <a:lnSpc>
                <a:spcPct val="115000"/>
              </a:lnSpc>
              <a:spcBef>
                <a:spcPts val="1000"/>
              </a:spcBef>
              <a:spcAft>
                <a:spcPts val="1000"/>
              </a:spcAft>
              <a:buNone/>
              <a:defRPr/>
            </a:lvl9pPr>
          </a:lstStyle>
          <a:p/>
        </p:txBody>
      </p:sp>
      <p:sp>
        <p:nvSpPr>
          <p:cNvPr id="203" name="Google Shape;203;p18"/>
          <p:cNvSpPr txBox="1"/>
          <p:nvPr>
            <p:ph idx="5" type="subTitle"/>
          </p:nvPr>
        </p:nvSpPr>
        <p:spPr>
          <a:xfrm>
            <a:off x="7803000" y="2473650"/>
            <a:ext cx="4389000" cy="2702400"/>
          </a:xfrm>
          <a:prstGeom prst="rect">
            <a:avLst/>
          </a:prstGeom>
        </p:spPr>
        <p:txBody>
          <a:bodyPr anchorCtr="0" anchor="ctr" bIns="0" lIns="1097275" spcFirstLastPara="1" rIns="457200" wrap="square" tIns="91425">
            <a:noAutofit/>
          </a:bodyPr>
          <a:lstStyle>
            <a:lvl1pPr lvl="0" rtl="0">
              <a:lnSpc>
                <a:spcPct val="115000"/>
              </a:lnSpc>
              <a:spcBef>
                <a:spcPts val="0"/>
              </a:spcBef>
              <a:spcAft>
                <a:spcPts val="0"/>
              </a:spcAft>
              <a:buNone/>
              <a:defRPr/>
            </a:lvl1pPr>
            <a:lvl2pPr lvl="1" rtl="0">
              <a:lnSpc>
                <a:spcPct val="115000"/>
              </a:lnSpc>
              <a:spcBef>
                <a:spcPts val="1000"/>
              </a:spcBef>
              <a:spcAft>
                <a:spcPts val="0"/>
              </a:spcAft>
              <a:buNone/>
              <a:defRPr/>
            </a:lvl2pPr>
            <a:lvl3pPr lvl="2" rtl="0">
              <a:lnSpc>
                <a:spcPct val="115000"/>
              </a:lnSpc>
              <a:spcBef>
                <a:spcPts val="1000"/>
              </a:spcBef>
              <a:spcAft>
                <a:spcPts val="0"/>
              </a:spcAft>
              <a:buNone/>
              <a:defRPr/>
            </a:lvl3pPr>
            <a:lvl4pPr lvl="3" rtl="0">
              <a:lnSpc>
                <a:spcPct val="115000"/>
              </a:lnSpc>
              <a:spcBef>
                <a:spcPts val="1000"/>
              </a:spcBef>
              <a:spcAft>
                <a:spcPts val="0"/>
              </a:spcAft>
              <a:buNone/>
              <a:defRPr/>
            </a:lvl4pPr>
            <a:lvl5pPr lvl="4" rtl="0">
              <a:lnSpc>
                <a:spcPct val="115000"/>
              </a:lnSpc>
              <a:spcBef>
                <a:spcPts val="1000"/>
              </a:spcBef>
              <a:spcAft>
                <a:spcPts val="0"/>
              </a:spcAft>
              <a:buNone/>
              <a:defRPr/>
            </a:lvl5pPr>
            <a:lvl6pPr lvl="5" rtl="0">
              <a:lnSpc>
                <a:spcPct val="115000"/>
              </a:lnSpc>
              <a:spcBef>
                <a:spcPts val="1000"/>
              </a:spcBef>
              <a:spcAft>
                <a:spcPts val="0"/>
              </a:spcAft>
              <a:buNone/>
              <a:defRPr/>
            </a:lvl6pPr>
            <a:lvl7pPr lvl="6" rtl="0">
              <a:lnSpc>
                <a:spcPct val="115000"/>
              </a:lnSpc>
              <a:spcBef>
                <a:spcPts val="1000"/>
              </a:spcBef>
              <a:spcAft>
                <a:spcPts val="0"/>
              </a:spcAft>
              <a:buNone/>
              <a:defRPr/>
            </a:lvl7pPr>
            <a:lvl8pPr lvl="7" rtl="0">
              <a:lnSpc>
                <a:spcPct val="115000"/>
              </a:lnSpc>
              <a:spcBef>
                <a:spcPts val="1000"/>
              </a:spcBef>
              <a:spcAft>
                <a:spcPts val="0"/>
              </a:spcAft>
              <a:buNone/>
              <a:defRPr/>
            </a:lvl8pPr>
            <a:lvl9pPr lvl="8" rtl="0">
              <a:lnSpc>
                <a:spcPct val="115000"/>
              </a:lnSpc>
              <a:spcBef>
                <a:spcPts val="1000"/>
              </a:spcBef>
              <a:spcAft>
                <a:spcPts val="1000"/>
              </a:spcAft>
              <a:buNone/>
              <a:defRPr/>
            </a:lvl9pPr>
          </a:lstStyle>
          <a:p/>
        </p:txBody>
      </p:sp>
      <p:sp>
        <p:nvSpPr>
          <p:cNvPr id="204" name="Google Shape;204;p18"/>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8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sp>
        <p:nvSpPr>
          <p:cNvPr id="205" name="Google Shape;205;p18"/>
          <p:cNvSpPr txBox="1"/>
          <p:nvPr>
            <p:ph idx="6" type="subTitle"/>
          </p:nvPr>
        </p:nvSpPr>
        <p:spPr>
          <a:xfrm>
            <a:off x="885125" y="1653550"/>
            <a:ext cx="10422000" cy="2919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rgbClr val="8B5CF6"/>
                </a:solidFill>
              </a:defRPr>
            </a:lvl1pPr>
            <a:lvl2pPr lvl="1" rtl="0" algn="ctr">
              <a:spcBef>
                <a:spcPts val="500"/>
              </a:spcBef>
              <a:spcAft>
                <a:spcPts val="0"/>
              </a:spcAft>
              <a:buNone/>
              <a:defRPr sz="1800">
                <a:solidFill>
                  <a:srgbClr val="8B5CF6"/>
                </a:solidFill>
              </a:defRPr>
            </a:lvl2pPr>
            <a:lvl3pPr lvl="2" rtl="0" algn="ctr">
              <a:spcBef>
                <a:spcPts val="500"/>
              </a:spcBef>
              <a:spcAft>
                <a:spcPts val="0"/>
              </a:spcAft>
              <a:buNone/>
              <a:defRPr sz="1800">
                <a:solidFill>
                  <a:srgbClr val="8B5CF6"/>
                </a:solidFill>
              </a:defRPr>
            </a:lvl3pPr>
            <a:lvl4pPr lvl="3" rtl="0" algn="ctr">
              <a:spcBef>
                <a:spcPts val="500"/>
              </a:spcBef>
              <a:spcAft>
                <a:spcPts val="0"/>
              </a:spcAft>
              <a:buNone/>
              <a:defRPr sz="1800">
                <a:solidFill>
                  <a:srgbClr val="8B5CF6"/>
                </a:solidFill>
              </a:defRPr>
            </a:lvl4pPr>
            <a:lvl5pPr lvl="4" rtl="0" algn="ctr">
              <a:spcBef>
                <a:spcPts val="500"/>
              </a:spcBef>
              <a:spcAft>
                <a:spcPts val="0"/>
              </a:spcAft>
              <a:buNone/>
              <a:defRPr sz="1800">
                <a:solidFill>
                  <a:srgbClr val="8B5CF6"/>
                </a:solidFill>
              </a:defRPr>
            </a:lvl5pPr>
            <a:lvl6pPr lvl="5" rtl="0" algn="ctr">
              <a:spcBef>
                <a:spcPts val="500"/>
              </a:spcBef>
              <a:spcAft>
                <a:spcPts val="0"/>
              </a:spcAft>
              <a:buNone/>
              <a:defRPr sz="1800">
                <a:solidFill>
                  <a:srgbClr val="8B5CF6"/>
                </a:solidFill>
              </a:defRPr>
            </a:lvl6pPr>
            <a:lvl7pPr lvl="6" rtl="0" algn="ctr">
              <a:spcBef>
                <a:spcPts val="500"/>
              </a:spcBef>
              <a:spcAft>
                <a:spcPts val="0"/>
              </a:spcAft>
              <a:buNone/>
              <a:defRPr sz="1800">
                <a:solidFill>
                  <a:srgbClr val="8B5CF6"/>
                </a:solidFill>
              </a:defRPr>
            </a:lvl7pPr>
            <a:lvl8pPr lvl="7" rtl="0" algn="ctr">
              <a:spcBef>
                <a:spcPts val="500"/>
              </a:spcBef>
              <a:spcAft>
                <a:spcPts val="0"/>
              </a:spcAft>
              <a:buNone/>
              <a:defRPr sz="1800">
                <a:solidFill>
                  <a:srgbClr val="8B5CF6"/>
                </a:solidFill>
              </a:defRPr>
            </a:lvl8pPr>
            <a:lvl9pPr lvl="8" rtl="0" algn="ctr">
              <a:spcBef>
                <a:spcPts val="500"/>
              </a:spcBef>
              <a:spcAft>
                <a:spcPts val="500"/>
              </a:spcAft>
              <a:buNone/>
              <a:defRPr sz="1800">
                <a:solidFill>
                  <a:srgbClr val="8B5CF6"/>
                </a:solidFill>
              </a:defRPr>
            </a:lvl9pPr>
          </a:lstStyle>
          <a:p/>
        </p:txBody>
      </p:sp>
      <p:sp>
        <p:nvSpPr>
          <p:cNvPr id="206" name="Google Shape;206;p18"/>
          <p:cNvSpPr/>
          <p:nvPr/>
        </p:nvSpPr>
        <p:spPr>
          <a:xfrm>
            <a:off x="8885825" y="5735050"/>
            <a:ext cx="1995300" cy="994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07" name="Google Shape;207;p18"/>
          <p:cNvPicPr preferRelativeResize="0"/>
          <p:nvPr/>
        </p:nvPicPr>
        <p:blipFill>
          <a:blip r:embed="rId2">
            <a:alphaModFix/>
          </a:blip>
          <a:stretch>
            <a:fillRect/>
          </a:stretch>
        </p:blipFill>
        <p:spPr>
          <a:xfrm>
            <a:off x="8064703" y="6067275"/>
            <a:ext cx="3803698" cy="533450"/>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wo chevrons">
  <p:cSld name="CUSTOM_4_20_1">
    <p:spTree>
      <p:nvGrpSpPr>
        <p:cNvPr id="208" name="Shape 208"/>
        <p:cNvGrpSpPr/>
        <p:nvPr/>
      </p:nvGrpSpPr>
      <p:grpSpPr>
        <a:xfrm>
          <a:off x="0" y="0"/>
          <a:ext cx="0" cy="0"/>
          <a:chOff x="0" y="0"/>
          <a:chExt cx="0" cy="0"/>
        </a:xfrm>
      </p:grpSpPr>
      <p:sp>
        <p:nvSpPr>
          <p:cNvPr id="209" name="Google Shape;209;p19"/>
          <p:cNvSpPr/>
          <p:nvPr/>
        </p:nvSpPr>
        <p:spPr>
          <a:xfrm>
            <a:off x="9838325" y="5744300"/>
            <a:ext cx="1995300" cy="994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10" name="Google Shape;210;p19"/>
          <p:cNvCxnSpPr/>
          <p:nvPr/>
        </p:nvCxnSpPr>
        <p:spPr>
          <a:xfrm rot="10800000">
            <a:off x="447775" y="100"/>
            <a:ext cx="0" cy="886500"/>
          </a:xfrm>
          <a:prstGeom prst="straightConnector1">
            <a:avLst/>
          </a:prstGeom>
          <a:noFill/>
          <a:ln cap="flat" cmpd="sng" w="9525">
            <a:solidFill>
              <a:srgbClr val="8B5CF6"/>
            </a:solidFill>
            <a:prstDash val="solid"/>
            <a:round/>
            <a:headEnd len="med" w="med" type="none"/>
            <a:tailEnd len="med" w="med" type="none"/>
          </a:ln>
        </p:spPr>
      </p:cxnSp>
      <p:cxnSp>
        <p:nvCxnSpPr>
          <p:cNvPr id="211" name="Google Shape;211;p19"/>
          <p:cNvCxnSpPr/>
          <p:nvPr/>
        </p:nvCxnSpPr>
        <p:spPr>
          <a:xfrm rot="10800000">
            <a:off x="447767" y="6401400"/>
            <a:ext cx="0" cy="456600"/>
          </a:xfrm>
          <a:prstGeom prst="straightConnector1">
            <a:avLst/>
          </a:prstGeom>
          <a:noFill/>
          <a:ln cap="flat" cmpd="sng" w="9525">
            <a:solidFill>
              <a:srgbClr val="8B5CF6"/>
            </a:solidFill>
            <a:prstDash val="solid"/>
            <a:round/>
            <a:headEnd len="med" w="med" type="none"/>
            <a:tailEnd len="med" w="med" type="none"/>
          </a:ln>
        </p:spPr>
      </p:cxnSp>
      <p:sp>
        <p:nvSpPr>
          <p:cNvPr id="212" name="Google Shape;212;p19"/>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213" name="Google Shape;213;p19"/>
          <p:cNvSpPr txBox="1"/>
          <p:nvPr>
            <p:ph idx="1"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214" name="Google Shape;214;p19"/>
          <p:cNvSpPr/>
          <p:nvPr/>
        </p:nvSpPr>
        <p:spPr>
          <a:xfrm>
            <a:off x="0" y="2473638"/>
            <a:ext cx="1120500" cy="2702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19"/>
          <p:cNvSpPr/>
          <p:nvPr/>
        </p:nvSpPr>
        <p:spPr>
          <a:xfrm>
            <a:off x="11071500" y="2473638"/>
            <a:ext cx="1120500" cy="2702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9"/>
          <p:cNvSpPr/>
          <p:nvPr/>
        </p:nvSpPr>
        <p:spPr>
          <a:xfrm>
            <a:off x="5863800" y="2473650"/>
            <a:ext cx="6328200" cy="2702400"/>
          </a:xfrm>
          <a:prstGeom prst="chevron">
            <a:avLst>
              <a:gd fmla="val 27319"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9"/>
          <p:cNvSpPr/>
          <p:nvPr/>
        </p:nvSpPr>
        <p:spPr>
          <a:xfrm>
            <a:off x="0" y="2473650"/>
            <a:ext cx="6328200" cy="2702400"/>
          </a:xfrm>
          <a:prstGeom prst="chevron">
            <a:avLst>
              <a:gd fmla="val 27319"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9"/>
          <p:cNvSpPr txBox="1"/>
          <p:nvPr>
            <p:ph idx="2" type="subTitle"/>
          </p:nvPr>
        </p:nvSpPr>
        <p:spPr>
          <a:xfrm>
            <a:off x="0" y="2473650"/>
            <a:ext cx="6328200" cy="2702400"/>
          </a:xfrm>
          <a:prstGeom prst="rect">
            <a:avLst/>
          </a:prstGeom>
        </p:spPr>
        <p:txBody>
          <a:bodyPr anchorCtr="0" anchor="ctr" bIns="0" lIns="868675" spcFirstLastPara="1" rIns="914400" wrap="square" tIns="91425">
            <a:noAutofit/>
          </a:bodyPr>
          <a:lstStyle>
            <a:lvl1pPr lvl="0" rtl="0">
              <a:lnSpc>
                <a:spcPct val="115000"/>
              </a:lnSpc>
              <a:spcBef>
                <a:spcPts val="0"/>
              </a:spcBef>
              <a:spcAft>
                <a:spcPts val="0"/>
              </a:spcAft>
              <a:buNone/>
              <a:defRPr/>
            </a:lvl1pPr>
            <a:lvl2pPr lvl="1" rtl="0">
              <a:lnSpc>
                <a:spcPct val="115000"/>
              </a:lnSpc>
              <a:spcBef>
                <a:spcPts val="1000"/>
              </a:spcBef>
              <a:spcAft>
                <a:spcPts val="0"/>
              </a:spcAft>
              <a:buNone/>
              <a:defRPr/>
            </a:lvl2pPr>
            <a:lvl3pPr lvl="2" rtl="0">
              <a:lnSpc>
                <a:spcPct val="115000"/>
              </a:lnSpc>
              <a:spcBef>
                <a:spcPts val="1000"/>
              </a:spcBef>
              <a:spcAft>
                <a:spcPts val="0"/>
              </a:spcAft>
              <a:buNone/>
              <a:defRPr/>
            </a:lvl3pPr>
            <a:lvl4pPr lvl="3" rtl="0">
              <a:lnSpc>
                <a:spcPct val="115000"/>
              </a:lnSpc>
              <a:spcBef>
                <a:spcPts val="1000"/>
              </a:spcBef>
              <a:spcAft>
                <a:spcPts val="0"/>
              </a:spcAft>
              <a:buNone/>
              <a:defRPr/>
            </a:lvl4pPr>
            <a:lvl5pPr lvl="4" rtl="0">
              <a:lnSpc>
                <a:spcPct val="115000"/>
              </a:lnSpc>
              <a:spcBef>
                <a:spcPts val="1000"/>
              </a:spcBef>
              <a:spcAft>
                <a:spcPts val="0"/>
              </a:spcAft>
              <a:buNone/>
              <a:defRPr/>
            </a:lvl5pPr>
            <a:lvl6pPr lvl="5" rtl="0">
              <a:lnSpc>
                <a:spcPct val="115000"/>
              </a:lnSpc>
              <a:spcBef>
                <a:spcPts val="1000"/>
              </a:spcBef>
              <a:spcAft>
                <a:spcPts val="0"/>
              </a:spcAft>
              <a:buNone/>
              <a:defRPr/>
            </a:lvl6pPr>
            <a:lvl7pPr lvl="6" rtl="0">
              <a:lnSpc>
                <a:spcPct val="115000"/>
              </a:lnSpc>
              <a:spcBef>
                <a:spcPts val="1000"/>
              </a:spcBef>
              <a:spcAft>
                <a:spcPts val="0"/>
              </a:spcAft>
              <a:buNone/>
              <a:defRPr/>
            </a:lvl7pPr>
            <a:lvl8pPr lvl="7" rtl="0">
              <a:lnSpc>
                <a:spcPct val="115000"/>
              </a:lnSpc>
              <a:spcBef>
                <a:spcPts val="1000"/>
              </a:spcBef>
              <a:spcAft>
                <a:spcPts val="0"/>
              </a:spcAft>
              <a:buNone/>
              <a:defRPr/>
            </a:lvl8pPr>
            <a:lvl9pPr lvl="8" rtl="0">
              <a:lnSpc>
                <a:spcPct val="115000"/>
              </a:lnSpc>
              <a:spcBef>
                <a:spcPts val="1000"/>
              </a:spcBef>
              <a:spcAft>
                <a:spcPts val="1000"/>
              </a:spcAft>
              <a:buNone/>
              <a:defRPr/>
            </a:lvl9pPr>
          </a:lstStyle>
          <a:p/>
        </p:txBody>
      </p:sp>
      <p:sp>
        <p:nvSpPr>
          <p:cNvPr id="219" name="Google Shape;219;p19"/>
          <p:cNvSpPr txBox="1"/>
          <p:nvPr>
            <p:ph idx="3"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8B5CF6"/>
              </a:buClr>
              <a:buSzPts val="1000"/>
              <a:buFont typeface="Red Hat Display Medium"/>
              <a:buNone/>
              <a:defRPr sz="1000">
                <a:solidFill>
                  <a:srgbClr val="8B5CF6"/>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rgbClr val="8B5CF6"/>
              </a:buClr>
              <a:buSzPts val="1000"/>
              <a:buFont typeface="Red Hat Display Medium"/>
              <a:buNone/>
              <a:defRPr sz="1000">
                <a:solidFill>
                  <a:srgbClr val="8B5CF6"/>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rgbClr val="8B5CF6"/>
              </a:buClr>
              <a:buSzPts val="1000"/>
              <a:buFont typeface="Red Hat Display Medium"/>
              <a:buNone/>
              <a:defRPr sz="1000">
                <a:solidFill>
                  <a:srgbClr val="8B5CF6"/>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rgbClr val="8B5CF6"/>
              </a:buClr>
              <a:buSzPts val="1000"/>
              <a:buFont typeface="Red Hat Display Medium"/>
              <a:buNone/>
              <a:defRPr sz="1000">
                <a:solidFill>
                  <a:srgbClr val="8B5CF6"/>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rgbClr val="8B5CF6"/>
              </a:buClr>
              <a:buSzPts val="1000"/>
              <a:buFont typeface="Red Hat Display Medium"/>
              <a:buNone/>
              <a:defRPr sz="1000">
                <a:solidFill>
                  <a:srgbClr val="8B5CF6"/>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rgbClr val="8B5CF6"/>
              </a:buClr>
              <a:buSzPts val="1000"/>
              <a:buFont typeface="Red Hat Display Medium"/>
              <a:buNone/>
              <a:defRPr sz="1000">
                <a:solidFill>
                  <a:srgbClr val="8B5CF6"/>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rgbClr val="8B5CF6"/>
              </a:buClr>
              <a:buSzPts val="1000"/>
              <a:buFont typeface="Red Hat Display Medium"/>
              <a:buNone/>
              <a:defRPr sz="1000">
                <a:solidFill>
                  <a:srgbClr val="8B5CF6"/>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rgbClr val="8B5CF6"/>
              </a:buClr>
              <a:buSzPts val="1000"/>
              <a:buFont typeface="Red Hat Display Medium"/>
              <a:buNone/>
              <a:defRPr sz="1000">
                <a:solidFill>
                  <a:srgbClr val="8B5CF6"/>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rgbClr val="8B5CF6"/>
              </a:buClr>
              <a:buSzPts val="1000"/>
              <a:buFont typeface="Red Hat Display Medium"/>
              <a:buNone/>
              <a:defRPr sz="1000">
                <a:solidFill>
                  <a:srgbClr val="8B5CF6"/>
                </a:solidFill>
                <a:latin typeface="Red Hat Display Medium"/>
                <a:ea typeface="Red Hat Display Medium"/>
                <a:cs typeface="Red Hat Display Medium"/>
                <a:sym typeface="Red Hat Display Medium"/>
              </a:defRPr>
            </a:lvl9pPr>
          </a:lstStyle>
          <a:p/>
        </p:txBody>
      </p:sp>
      <p:sp>
        <p:nvSpPr>
          <p:cNvPr id="220" name="Google Shape;220;p19"/>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8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sp>
        <p:nvSpPr>
          <p:cNvPr id="221" name="Google Shape;221;p19"/>
          <p:cNvSpPr txBox="1"/>
          <p:nvPr>
            <p:ph idx="4" type="subTitle"/>
          </p:nvPr>
        </p:nvSpPr>
        <p:spPr>
          <a:xfrm>
            <a:off x="885125" y="1653550"/>
            <a:ext cx="10422000" cy="2919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rgbClr val="8B5CF6"/>
                </a:solidFill>
              </a:defRPr>
            </a:lvl1pPr>
            <a:lvl2pPr lvl="1" rtl="0" algn="ctr">
              <a:spcBef>
                <a:spcPts val="500"/>
              </a:spcBef>
              <a:spcAft>
                <a:spcPts val="0"/>
              </a:spcAft>
              <a:buNone/>
              <a:defRPr sz="1800">
                <a:solidFill>
                  <a:srgbClr val="8B5CF6"/>
                </a:solidFill>
              </a:defRPr>
            </a:lvl2pPr>
            <a:lvl3pPr lvl="2" rtl="0" algn="ctr">
              <a:spcBef>
                <a:spcPts val="500"/>
              </a:spcBef>
              <a:spcAft>
                <a:spcPts val="0"/>
              </a:spcAft>
              <a:buNone/>
              <a:defRPr sz="1800">
                <a:solidFill>
                  <a:srgbClr val="8B5CF6"/>
                </a:solidFill>
              </a:defRPr>
            </a:lvl3pPr>
            <a:lvl4pPr lvl="3" rtl="0" algn="ctr">
              <a:spcBef>
                <a:spcPts val="500"/>
              </a:spcBef>
              <a:spcAft>
                <a:spcPts val="0"/>
              </a:spcAft>
              <a:buNone/>
              <a:defRPr sz="1800">
                <a:solidFill>
                  <a:srgbClr val="8B5CF6"/>
                </a:solidFill>
              </a:defRPr>
            </a:lvl4pPr>
            <a:lvl5pPr lvl="4" rtl="0" algn="ctr">
              <a:spcBef>
                <a:spcPts val="500"/>
              </a:spcBef>
              <a:spcAft>
                <a:spcPts val="0"/>
              </a:spcAft>
              <a:buNone/>
              <a:defRPr sz="1800">
                <a:solidFill>
                  <a:srgbClr val="8B5CF6"/>
                </a:solidFill>
              </a:defRPr>
            </a:lvl5pPr>
            <a:lvl6pPr lvl="5" rtl="0" algn="ctr">
              <a:spcBef>
                <a:spcPts val="500"/>
              </a:spcBef>
              <a:spcAft>
                <a:spcPts val="0"/>
              </a:spcAft>
              <a:buNone/>
              <a:defRPr sz="1800">
                <a:solidFill>
                  <a:srgbClr val="8B5CF6"/>
                </a:solidFill>
              </a:defRPr>
            </a:lvl6pPr>
            <a:lvl7pPr lvl="6" rtl="0" algn="ctr">
              <a:spcBef>
                <a:spcPts val="500"/>
              </a:spcBef>
              <a:spcAft>
                <a:spcPts val="0"/>
              </a:spcAft>
              <a:buNone/>
              <a:defRPr sz="1800">
                <a:solidFill>
                  <a:srgbClr val="8B5CF6"/>
                </a:solidFill>
              </a:defRPr>
            </a:lvl7pPr>
            <a:lvl8pPr lvl="7" rtl="0" algn="ctr">
              <a:spcBef>
                <a:spcPts val="500"/>
              </a:spcBef>
              <a:spcAft>
                <a:spcPts val="0"/>
              </a:spcAft>
              <a:buNone/>
              <a:defRPr sz="1800">
                <a:solidFill>
                  <a:srgbClr val="8B5CF6"/>
                </a:solidFill>
              </a:defRPr>
            </a:lvl8pPr>
            <a:lvl9pPr lvl="8" rtl="0" algn="ctr">
              <a:spcBef>
                <a:spcPts val="500"/>
              </a:spcBef>
              <a:spcAft>
                <a:spcPts val="500"/>
              </a:spcAft>
              <a:buNone/>
              <a:defRPr sz="1800">
                <a:solidFill>
                  <a:srgbClr val="8B5CF6"/>
                </a:solidFill>
              </a:defRPr>
            </a:lvl9pPr>
          </a:lstStyle>
          <a:p/>
        </p:txBody>
      </p:sp>
      <p:sp>
        <p:nvSpPr>
          <p:cNvPr id="222" name="Google Shape;222;p19"/>
          <p:cNvSpPr txBox="1"/>
          <p:nvPr>
            <p:ph idx="5" type="subTitle"/>
          </p:nvPr>
        </p:nvSpPr>
        <p:spPr>
          <a:xfrm>
            <a:off x="6633000" y="2473650"/>
            <a:ext cx="6328200" cy="2702400"/>
          </a:xfrm>
          <a:prstGeom prst="rect">
            <a:avLst/>
          </a:prstGeom>
        </p:spPr>
        <p:txBody>
          <a:bodyPr anchorCtr="0" anchor="ctr" bIns="0" lIns="868675" spcFirstLastPara="1" rIns="914400" wrap="square" tIns="91425">
            <a:noAutofit/>
          </a:bodyPr>
          <a:lstStyle>
            <a:lvl1pPr lvl="0" rtl="0">
              <a:lnSpc>
                <a:spcPct val="115000"/>
              </a:lnSpc>
              <a:spcBef>
                <a:spcPts val="0"/>
              </a:spcBef>
              <a:spcAft>
                <a:spcPts val="0"/>
              </a:spcAft>
              <a:buNone/>
              <a:defRPr/>
            </a:lvl1pPr>
            <a:lvl2pPr lvl="1" rtl="0">
              <a:lnSpc>
                <a:spcPct val="115000"/>
              </a:lnSpc>
              <a:spcBef>
                <a:spcPts val="1000"/>
              </a:spcBef>
              <a:spcAft>
                <a:spcPts val="0"/>
              </a:spcAft>
              <a:buNone/>
              <a:defRPr/>
            </a:lvl2pPr>
            <a:lvl3pPr lvl="2" rtl="0">
              <a:lnSpc>
                <a:spcPct val="115000"/>
              </a:lnSpc>
              <a:spcBef>
                <a:spcPts val="1000"/>
              </a:spcBef>
              <a:spcAft>
                <a:spcPts val="0"/>
              </a:spcAft>
              <a:buNone/>
              <a:defRPr/>
            </a:lvl3pPr>
            <a:lvl4pPr lvl="3" rtl="0">
              <a:lnSpc>
                <a:spcPct val="115000"/>
              </a:lnSpc>
              <a:spcBef>
                <a:spcPts val="1000"/>
              </a:spcBef>
              <a:spcAft>
                <a:spcPts val="0"/>
              </a:spcAft>
              <a:buNone/>
              <a:defRPr/>
            </a:lvl4pPr>
            <a:lvl5pPr lvl="4" rtl="0">
              <a:lnSpc>
                <a:spcPct val="115000"/>
              </a:lnSpc>
              <a:spcBef>
                <a:spcPts val="1000"/>
              </a:spcBef>
              <a:spcAft>
                <a:spcPts val="0"/>
              </a:spcAft>
              <a:buNone/>
              <a:defRPr/>
            </a:lvl5pPr>
            <a:lvl6pPr lvl="5" rtl="0">
              <a:lnSpc>
                <a:spcPct val="115000"/>
              </a:lnSpc>
              <a:spcBef>
                <a:spcPts val="1000"/>
              </a:spcBef>
              <a:spcAft>
                <a:spcPts val="0"/>
              </a:spcAft>
              <a:buNone/>
              <a:defRPr/>
            </a:lvl6pPr>
            <a:lvl7pPr lvl="6" rtl="0">
              <a:lnSpc>
                <a:spcPct val="115000"/>
              </a:lnSpc>
              <a:spcBef>
                <a:spcPts val="1000"/>
              </a:spcBef>
              <a:spcAft>
                <a:spcPts val="0"/>
              </a:spcAft>
              <a:buNone/>
              <a:defRPr/>
            </a:lvl7pPr>
            <a:lvl8pPr lvl="7" rtl="0">
              <a:lnSpc>
                <a:spcPct val="115000"/>
              </a:lnSpc>
              <a:spcBef>
                <a:spcPts val="1000"/>
              </a:spcBef>
              <a:spcAft>
                <a:spcPts val="0"/>
              </a:spcAft>
              <a:buNone/>
              <a:defRPr/>
            </a:lvl8pPr>
            <a:lvl9pPr lvl="8" rtl="0">
              <a:lnSpc>
                <a:spcPct val="115000"/>
              </a:lnSpc>
              <a:spcBef>
                <a:spcPts val="1000"/>
              </a:spcBef>
              <a:spcAft>
                <a:spcPts val="1000"/>
              </a:spcAft>
              <a:buNone/>
              <a:defRPr/>
            </a:lvl9pPr>
          </a:lstStyle>
          <a:p/>
        </p:txBody>
      </p:sp>
      <p:pic>
        <p:nvPicPr>
          <p:cNvPr id="223" name="Google Shape;223;p19"/>
          <p:cNvPicPr preferRelativeResize="0"/>
          <p:nvPr/>
        </p:nvPicPr>
        <p:blipFill>
          <a:blip r:embed="rId2">
            <a:alphaModFix/>
          </a:blip>
          <a:stretch>
            <a:fillRect/>
          </a:stretch>
        </p:blipFill>
        <p:spPr>
          <a:xfrm>
            <a:off x="8064703" y="6067275"/>
            <a:ext cx="3803698" cy="533450"/>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hree circles">
  <p:cSld name="CUSTOM_4_19">
    <p:spTree>
      <p:nvGrpSpPr>
        <p:cNvPr id="224" name="Shape 224"/>
        <p:cNvGrpSpPr/>
        <p:nvPr/>
      </p:nvGrpSpPr>
      <p:grpSpPr>
        <a:xfrm>
          <a:off x="0" y="0"/>
          <a:ext cx="0" cy="0"/>
          <a:chOff x="0" y="0"/>
          <a:chExt cx="0" cy="0"/>
        </a:xfrm>
      </p:grpSpPr>
      <p:cxnSp>
        <p:nvCxnSpPr>
          <p:cNvPr id="225" name="Google Shape;225;p20"/>
          <p:cNvCxnSpPr/>
          <p:nvPr/>
        </p:nvCxnSpPr>
        <p:spPr>
          <a:xfrm rot="10800000">
            <a:off x="447775" y="100"/>
            <a:ext cx="0" cy="886500"/>
          </a:xfrm>
          <a:prstGeom prst="straightConnector1">
            <a:avLst/>
          </a:prstGeom>
          <a:noFill/>
          <a:ln cap="flat" cmpd="sng" w="9525">
            <a:solidFill>
              <a:srgbClr val="8B5CF6"/>
            </a:solidFill>
            <a:prstDash val="solid"/>
            <a:round/>
            <a:headEnd len="med" w="med" type="none"/>
            <a:tailEnd len="med" w="med" type="none"/>
          </a:ln>
        </p:spPr>
      </p:cxnSp>
      <p:cxnSp>
        <p:nvCxnSpPr>
          <p:cNvPr id="226" name="Google Shape;226;p20"/>
          <p:cNvCxnSpPr/>
          <p:nvPr/>
        </p:nvCxnSpPr>
        <p:spPr>
          <a:xfrm rot="10800000">
            <a:off x="447767" y="6401400"/>
            <a:ext cx="0" cy="456600"/>
          </a:xfrm>
          <a:prstGeom prst="straightConnector1">
            <a:avLst/>
          </a:prstGeom>
          <a:noFill/>
          <a:ln cap="flat" cmpd="sng" w="9525">
            <a:solidFill>
              <a:srgbClr val="8B5CF6"/>
            </a:solidFill>
            <a:prstDash val="solid"/>
            <a:round/>
            <a:headEnd len="med" w="med" type="none"/>
            <a:tailEnd len="med" w="med" type="none"/>
          </a:ln>
        </p:spPr>
      </p:cxnSp>
      <p:sp>
        <p:nvSpPr>
          <p:cNvPr id="227" name="Google Shape;227;p20"/>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228" name="Google Shape;228;p20"/>
          <p:cNvSpPr txBox="1"/>
          <p:nvPr>
            <p:ph idx="1"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pic>
        <p:nvPicPr>
          <p:cNvPr id="229" name="Google Shape;229;p20"/>
          <p:cNvPicPr preferRelativeResize="0"/>
          <p:nvPr/>
        </p:nvPicPr>
        <p:blipFill>
          <a:blip r:embed="rId2">
            <a:alphaModFix/>
          </a:blip>
          <a:stretch>
            <a:fillRect/>
          </a:stretch>
        </p:blipFill>
        <p:spPr>
          <a:xfrm>
            <a:off x="1743525" y="2296431"/>
            <a:ext cx="8704948" cy="3247239"/>
          </a:xfrm>
          <a:prstGeom prst="rect">
            <a:avLst/>
          </a:prstGeom>
          <a:noFill/>
          <a:ln>
            <a:noFill/>
          </a:ln>
        </p:spPr>
      </p:pic>
      <p:sp>
        <p:nvSpPr>
          <p:cNvPr id="230" name="Google Shape;230;p20"/>
          <p:cNvSpPr txBox="1"/>
          <p:nvPr>
            <p:ph idx="2" type="subTitle"/>
          </p:nvPr>
        </p:nvSpPr>
        <p:spPr>
          <a:xfrm>
            <a:off x="2262374" y="2965028"/>
            <a:ext cx="2181600" cy="1910100"/>
          </a:xfrm>
          <a:prstGeom prst="rect">
            <a:avLst/>
          </a:prstGeom>
        </p:spPr>
        <p:txBody>
          <a:bodyPr anchorCtr="0" anchor="ctr" bIns="91425" lIns="274300" spcFirstLastPara="1" rIns="274300" wrap="square" tIns="91425">
            <a:noAutofit/>
          </a:bodyPr>
          <a:lstStyle>
            <a:lvl1pPr lvl="0" algn="ctr">
              <a:lnSpc>
                <a:spcPct val="100000"/>
              </a:lnSpc>
              <a:spcBef>
                <a:spcPts val="0"/>
              </a:spcBef>
              <a:spcAft>
                <a:spcPts val="0"/>
              </a:spcAft>
              <a:buNone/>
              <a:defRPr sz="1800"/>
            </a:lvl1pPr>
            <a:lvl2pPr lvl="1" algn="ctr">
              <a:lnSpc>
                <a:spcPct val="100000"/>
              </a:lnSpc>
              <a:spcBef>
                <a:spcPts val="0"/>
              </a:spcBef>
              <a:spcAft>
                <a:spcPts val="0"/>
              </a:spcAft>
              <a:buNone/>
              <a:defRPr sz="1800"/>
            </a:lvl2pPr>
            <a:lvl3pPr lvl="2" algn="ctr">
              <a:lnSpc>
                <a:spcPct val="100000"/>
              </a:lnSpc>
              <a:spcBef>
                <a:spcPts val="0"/>
              </a:spcBef>
              <a:spcAft>
                <a:spcPts val="0"/>
              </a:spcAft>
              <a:buNone/>
              <a:defRPr sz="1800"/>
            </a:lvl3pPr>
            <a:lvl4pPr lvl="3" algn="ctr">
              <a:lnSpc>
                <a:spcPct val="100000"/>
              </a:lnSpc>
              <a:spcBef>
                <a:spcPts val="0"/>
              </a:spcBef>
              <a:spcAft>
                <a:spcPts val="0"/>
              </a:spcAft>
              <a:buNone/>
              <a:defRPr sz="1800"/>
            </a:lvl4pPr>
            <a:lvl5pPr lvl="4" algn="ctr">
              <a:lnSpc>
                <a:spcPct val="100000"/>
              </a:lnSpc>
              <a:spcBef>
                <a:spcPts val="0"/>
              </a:spcBef>
              <a:spcAft>
                <a:spcPts val="0"/>
              </a:spcAft>
              <a:buNone/>
              <a:defRPr sz="1800"/>
            </a:lvl5pPr>
            <a:lvl6pPr lvl="5" algn="ctr">
              <a:lnSpc>
                <a:spcPct val="100000"/>
              </a:lnSpc>
              <a:spcBef>
                <a:spcPts val="0"/>
              </a:spcBef>
              <a:spcAft>
                <a:spcPts val="0"/>
              </a:spcAft>
              <a:buNone/>
              <a:defRPr sz="1800"/>
            </a:lvl6pPr>
            <a:lvl7pPr lvl="6" algn="ctr">
              <a:lnSpc>
                <a:spcPct val="100000"/>
              </a:lnSpc>
              <a:spcBef>
                <a:spcPts val="0"/>
              </a:spcBef>
              <a:spcAft>
                <a:spcPts val="0"/>
              </a:spcAft>
              <a:buNone/>
              <a:defRPr sz="1800"/>
            </a:lvl7pPr>
            <a:lvl8pPr lvl="7" algn="ctr">
              <a:lnSpc>
                <a:spcPct val="100000"/>
              </a:lnSpc>
              <a:spcBef>
                <a:spcPts val="0"/>
              </a:spcBef>
              <a:spcAft>
                <a:spcPts val="0"/>
              </a:spcAft>
              <a:buNone/>
              <a:defRPr sz="1800"/>
            </a:lvl8pPr>
            <a:lvl9pPr lvl="8" algn="ctr">
              <a:lnSpc>
                <a:spcPct val="100000"/>
              </a:lnSpc>
              <a:spcBef>
                <a:spcPts val="0"/>
              </a:spcBef>
              <a:spcAft>
                <a:spcPts val="0"/>
              </a:spcAft>
              <a:buNone/>
              <a:defRPr sz="1800"/>
            </a:lvl9pPr>
          </a:lstStyle>
          <a:p/>
        </p:txBody>
      </p:sp>
      <p:sp>
        <p:nvSpPr>
          <p:cNvPr id="231" name="Google Shape;231;p20"/>
          <p:cNvSpPr txBox="1"/>
          <p:nvPr>
            <p:ph idx="3" type="subTitle"/>
          </p:nvPr>
        </p:nvSpPr>
        <p:spPr>
          <a:xfrm>
            <a:off x="5005265" y="2965023"/>
            <a:ext cx="2181600" cy="1910100"/>
          </a:xfrm>
          <a:prstGeom prst="rect">
            <a:avLst/>
          </a:prstGeom>
        </p:spPr>
        <p:txBody>
          <a:bodyPr anchorCtr="0" anchor="ctr" bIns="91425" lIns="274300" spcFirstLastPara="1" rIns="274300" wrap="square" tIns="91425">
            <a:noAutofit/>
          </a:bodyPr>
          <a:lstStyle>
            <a:lvl1pPr lvl="0" rtl="0" algn="ctr">
              <a:lnSpc>
                <a:spcPct val="100000"/>
              </a:lnSpc>
              <a:spcBef>
                <a:spcPts val="0"/>
              </a:spcBef>
              <a:spcAft>
                <a:spcPts val="0"/>
              </a:spcAft>
              <a:buNone/>
              <a:defRPr sz="1800"/>
            </a:lvl1pPr>
            <a:lvl2pPr lvl="1" rtl="0" algn="ctr">
              <a:lnSpc>
                <a:spcPct val="100000"/>
              </a:lnSpc>
              <a:spcBef>
                <a:spcPts val="0"/>
              </a:spcBef>
              <a:spcAft>
                <a:spcPts val="0"/>
              </a:spcAft>
              <a:buNone/>
              <a:defRPr sz="1800"/>
            </a:lvl2pPr>
            <a:lvl3pPr lvl="2" rtl="0" algn="ctr">
              <a:lnSpc>
                <a:spcPct val="100000"/>
              </a:lnSpc>
              <a:spcBef>
                <a:spcPts val="0"/>
              </a:spcBef>
              <a:spcAft>
                <a:spcPts val="0"/>
              </a:spcAft>
              <a:buNone/>
              <a:defRPr sz="1800"/>
            </a:lvl3pPr>
            <a:lvl4pPr lvl="3" rtl="0" algn="ctr">
              <a:lnSpc>
                <a:spcPct val="100000"/>
              </a:lnSpc>
              <a:spcBef>
                <a:spcPts val="0"/>
              </a:spcBef>
              <a:spcAft>
                <a:spcPts val="0"/>
              </a:spcAft>
              <a:buNone/>
              <a:defRPr sz="1800"/>
            </a:lvl4pPr>
            <a:lvl5pPr lvl="4" rtl="0" algn="ctr">
              <a:lnSpc>
                <a:spcPct val="100000"/>
              </a:lnSpc>
              <a:spcBef>
                <a:spcPts val="0"/>
              </a:spcBef>
              <a:spcAft>
                <a:spcPts val="0"/>
              </a:spcAft>
              <a:buNone/>
              <a:defRPr sz="1800"/>
            </a:lvl5pPr>
            <a:lvl6pPr lvl="5" rtl="0" algn="ctr">
              <a:lnSpc>
                <a:spcPct val="100000"/>
              </a:lnSpc>
              <a:spcBef>
                <a:spcPts val="0"/>
              </a:spcBef>
              <a:spcAft>
                <a:spcPts val="0"/>
              </a:spcAft>
              <a:buNone/>
              <a:defRPr sz="1800"/>
            </a:lvl6pPr>
            <a:lvl7pPr lvl="6" rtl="0" algn="ctr">
              <a:lnSpc>
                <a:spcPct val="100000"/>
              </a:lnSpc>
              <a:spcBef>
                <a:spcPts val="0"/>
              </a:spcBef>
              <a:spcAft>
                <a:spcPts val="0"/>
              </a:spcAft>
              <a:buNone/>
              <a:defRPr sz="1800"/>
            </a:lvl7pPr>
            <a:lvl8pPr lvl="7" rtl="0" algn="ctr">
              <a:lnSpc>
                <a:spcPct val="100000"/>
              </a:lnSpc>
              <a:spcBef>
                <a:spcPts val="0"/>
              </a:spcBef>
              <a:spcAft>
                <a:spcPts val="0"/>
              </a:spcAft>
              <a:buNone/>
              <a:defRPr sz="1800"/>
            </a:lvl8pPr>
            <a:lvl9pPr lvl="8" rtl="0" algn="ctr">
              <a:lnSpc>
                <a:spcPct val="100000"/>
              </a:lnSpc>
              <a:spcBef>
                <a:spcPts val="0"/>
              </a:spcBef>
              <a:spcAft>
                <a:spcPts val="0"/>
              </a:spcAft>
              <a:buNone/>
              <a:defRPr sz="1800"/>
            </a:lvl9pPr>
          </a:lstStyle>
          <a:p/>
        </p:txBody>
      </p:sp>
      <p:sp>
        <p:nvSpPr>
          <p:cNvPr id="232" name="Google Shape;232;p20"/>
          <p:cNvSpPr txBox="1"/>
          <p:nvPr>
            <p:ph idx="4" type="subTitle"/>
          </p:nvPr>
        </p:nvSpPr>
        <p:spPr>
          <a:xfrm>
            <a:off x="7748157" y="2965023"/>
            <a:ext cx="2181600" cy="1910100"/>
          </a:xfrm>
          <a:prstGeom prst="rect">
            <a:avLst/>
          </a:prstGeom>
        </p:spPr>
        <p:txBody>
          <a:bodyPr anchorCtr="0" anchor="ctr" bIns="91425" lIns="274300" spcFirstLastPara="1" rIns="274300" wrap="square" tIns="91425">
            <a:noAutofit/>
          </a:bodyPr>
          <a:lstStyle>
            <a:lvl1pPr lvl="0" rtl="0" algn="ctr">
              <a:lnSpc>
                <a:spcPct val="100000"/>
              </a:lnSpc>
              <a:spcBef>
                <a:spcPts val="0"/>
              </a:spcBef>
              <a:spcAft>
                <a:spcPts val="0"/>
              </a:spcAft>
              <a:buNone/>
              <a:defRPr sz="1800"/>
            </a:lvl1pPr>
            <a:lvl2pPr lvl="1" rtl="0" algn="ctr">
              <a:lnSpc>
                <a:spcPct val="100000"/>
              </a:lnSpc>
              <a:spcBef>
                <a:spcPts val="0"/>
              </a:spcBef>
              <a:spcAft>
                <a:spcPts val="0"/>
              </a:spcAft>
              <a:buNone/>
              <a:defRPr sz="1800"/>
            </a:lvl2pPr>
            <a:lvl3pPr lvl="2" rtl="0" algn="ctr">
              <a:lnSpc>
                <a:spcPct val="100000"/>
              </a:lnSpc>
              <a:spcBef>
                <a:spcPts val="0"/>
              </a:spcBef>
              <a:spcAft>
                <a:spcPts val="0"/>
              </a:spcAft>
              <a:buNone/>
              <a:defRPr sz="1800"/>
            </a:lvl3pPr>
            <a:lvl4pPr lvl="3" rtl="0" algn="ctr">
              <a:lnSpc>
                <a:spcPct val="100000"/>
              </a:lnSpc>
              <a:spcBef>
                <a:spcPts val="0"/>
              </a:spcBef>
              <a:spcAft>
                <a:spcPts val="0"/>
              </a:spcAft>
              <a:buNone/>
              <a:defRPr sz="1800"/>
            </a:lvl4pPr>
            <a:lvl5pPr lvl="4" rtl="0" algn="ctr">
              <a:lnSpc>
                <a:spcPct val="100000"/>
              </a:lnSpc>
              <a:spcBef>
                <a:spcPts val="0"/>
              </a:spcBef>
              <a:spcAft>
                <a:spcPts val="0"/>
              </a:spcAft>
              <a:buNone/>
              <a:defRPr sz="1800"/>
            </a:lvl5pPr>
            <a:lvl6pPr lvl="5" rtl="0" algn="ctr">
              <a:lnSpc>
                <a:spcPct val="100000"/>
              </a:lnSpc>
              <a:spcBef>
                <a:spcPts val="0"/>
              </a:spcBef>
              <a:spcAft>
                <a:spcPts val="0"/>
              </a:spcAft>
              <a:buNone/>
              <a:defRPr sz="1800"/>
            </a:lvl6pPr>
            <a:lvl7pPr lvl="6" rtl="0" algn="ctr">
              <a:lnSpc>
                <a:spcPct val="100000"/>
              </a:lnSpc>
              <a:spcBef>
                <a:spcPts val="0"/>
              </a:spcBef>
              <a:spcAft>
                <a:spcPts val="0"/>
              </a:spcAft>
              <a:buNone/>
              <a:defRPr sz="1800"/>
            </a:lvl7pPr>
            <a:lvl8pPr lvl="7" rtl="0" algn="ctr">
              <a:lnSpc>
                <a:spcPct val="100000"/>
              </a:lnSpc>
              <a:spcBef>
                <a:spcPts val="0"/>
              </a:spcBef>
              <a:spcAft>
                <a:spcPts val="0"/>
              </a:spcAft>
              <a:buNone/>
              <a:defRPr sz="1800"/>
            </a:lvl8pPr>
            <a:lvl9pPr lvl="8" rtl="0" algn="ctr">
              <a:lnSpc>
                <a:spcPct val="100000"/>
              </a:lnSpc>
              <a:spcBef>
                <a:spcPts val="0"/>
              </a:spcBef>
              <a:spcAft>
                <a:spcPts val="0"/>
              </a:spcAft>
              <a:buNone/>
              <a:defRPr sz="1800"/>
            </a:lvl9pPr>
          </a:lstStyle>
          <a:p/>
        </p:txBody>
      </p:sp>
      <p:sp>
        <p:nvSpPr>
          <p:cNvPr id="233" name="Google Shape;233;p20"/>
          <p:cNvSpPr txBox="1"/>
          <p:nvPr>
            <p:ph idx="5"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8B5CF6"/>
              </a:buClr>
              <a:buSzPts val="1000"/>
              <a:buFont typeface="Red Hat Display Medium"/>
              <a:buNone/>
              <a:defRPr sz="1000">
                <a:solidFill>
                  <a:srgbClr val="8B5CF6"/>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rgbClr val="8B5CF6"/>
              </a:buClr>
              <a:buSzPts val="1000"/>
              <a:buFont typeface="Red Hat Display Medium"/>
              <a:buNone/>
              <a:defRPr sz="1000">
                <a:solidFill>
                  <a:srgbClr val="8B5CF6"/>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rgbClr val="8B5CF6"/>
              </a:buClr>
              <a:buSzPts val="1000"/>
              <a:buFont typeface="Red Hat Display Medium"/>
              <a:buNone/>
              <a:defRPr sz="1000">
                <a:solidFill>
                  <a:srgbClr val="8B5CF6"/>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rgbClr val="8B5CF6"/>
              </a:buClr>
              <a:buSzPts val="1000"/>
              <a:buFont typeface="Red Hat Display Medium"/>
              <a:buNone/>
              <a:defRPr sz="1000">
                <a:solidFill>
                  <a:srgbClr val="8B5CF6"/>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rgbClr val="8B5CF6"/>
              </a:buClr>
              <a:buSzPts val="1000"/>
              <a:buFont typeface="Red Hat Display Medium"/>
              <a:buNone/>
              <a:defRPr sz="1000">
                <a:solidFill>
                  <a:srgbClr val="8B5CF6"/>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rgbClr val="8B5CF6"/>
              </a:buClr>
              <a:buSzPts val="1000"/>
              <a:buFont typeface="Red Hat Display Medium"/>
              <a:buNone/>
              <a:defRPr sz="1000">
                <a:solidFill>
                  <a:srgbClr val="8B5CF6"/>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rgbClr val="8B5CF6"/>
              </a:buClr>
              <a:buSzPts val="1000"/>
              <a:buFont typeface="Red Hat Display Medium"/>
              <a:buNone/>
              <a:defRPr sz="1000">
                <a:solidFill>
                  <a:srgbClr val="8B5CF6"/>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rgbClr val="8B5CF6"/>
              </a:buClr>
              <a:buSzPts val="1000"/>
              <a:buFont typeface="Red Hat Display Medium"/>
              <a:buNone/>
              <a:defRPr sz="1000">
                <a:solidFill>
                  <a:srgbClr val="8B5CF6"/>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rgbClr val="8B5CF6"/>
              </a:buClr>
              <a:buSzPts val="1000"/>
              <a:buFont typeface="Red Hat Display Medium"/>
              <a:buNone/>
              <a:defRPr sz="1000">
                <a:solidFill>
                  <a:srgbClr val="8B5CF6"/>
                </a:solidFill>
                <a:latin typeface="Red Hat Display Medium"/>
                <a:ea typeface="Red Hat Display Medium"/>
                <a:cs typeface="Red Hat Display Medium"/>
                <a:sym typeface="Red Hat Display Medium"/>
              </a:defRPr>
            </a:lvl9pPr>
          </a:lstStyle>
          <a:p/>
        </p:txBody>
      </p:sp>
      <p:sp>
        <p:nvSpPr>
          <p:cNvPr id="234" name="Google Shape;234;p20"/>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8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sp>
        <p:nvSpPr>
          <p:cNvPr id="235" name="Google Shape;235;p20"/>
          <p:cNvSpPr txBox="1"/>
          <p:nvPr>
            <p:ph idx="6" type="subTitle"/>
          </p:nvPr>
        </p:nvSpPr>
        <p:spPr>
          <a:xfrm>
            <a:off x="885125" y="1653550"/>
            <a:ext cx="10422000" cy="2919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rgbClr val="8B5CF6"/>
                </a:solidFill>
              </a:defRPr>
            </a:lvl1pPr>
            <a:lvl2pPr lvl="1" rtl="0" algn="ctr">
              <a:spcBef>
                <a:spcPts val="500"/>
              </a:spcBef>
              <a:spcAft>
                <a:spcPts val="0"/>
              </a:spcAft>
              <a:buNone/>
              <a:defRPr sz="1800">
                <a:solidFill>
                  <a:srgbClr val="8B5CF6"/>
                </a:solidFill>
              </a:defRPr>
            </a:lvl2pPr>
            <a:lvl3pPr lvl="2" rtl="0" algn="ctr">
              <a:spcBef>
                <a:spcPts val="500"/>
              </a:spcBef>
              <a:spcAft>
                <a:spcPts val="0"/>
              </a:spcAft>
              <a:buNone/>
              <a:defRPr sz="1800">
                <a:solidFill>
                  <a:srgbClr val="8B5CF6"/>
                </a:solidFill>
              </a:defRPr>
            </a:lvl3pPr>
            <a:lvl4pPr lvl="3" rtl="0" algn="ctr">
              <a:spcBef>
                <a:spcPts val="500"/>
              </a:spcBef>
              <a:spcAft>
                <a:spcPts val="0"/>
              </a:spcAft>
              <a:buNone/>
              <a:defRPr sz="1800">
                <a:solidFill>
                  <a:srgbClr val="8B5CF6"/>
                </a:solidFill>
              </a:defRPr>
            </a:lvl4pPr>
            <a:lvl5pPr lvl="4" rtl="0" algn="ctr">
              <a:spcBef>
                <a:spcPts val="500"/>
              </a:spcBef>
              <a:spcAft>
                <a:spcPts val="0"/>
              </a:spcAft>
              <a:buNone/>
              <a:defRPr sz="1800">
                <a:solidFill>
                  <a:srgbClr val="8B5CF6"/>
                </a:solidFill>
              </a:defRPr>
            </a:lvl5pPr>
            <a:lvl6pPr lvl="5" rtl="0" algn="ctr">
              <a:spcBef>
                <a:spcPts val="500"/>
              </a:spcBef>
              <a:spcAft>
                <a:spcPts val="0"/>
              </a:spcAft>
              <a:buNone/>
              <a:defRPr sz="1800">
                <a:solidFill>
                  <a:srgbClr val="8B5CF6"/>
                </a:solidFill>
              </a:defRPr>
            </a:lvl6pPr>
            <a:lvl7pPr lvl="6" rtl="0" algn="ctr">
              <a:spcBef>
                <a:spcPts val="500"/>
              </a:spcBef>
              <a:spcAft>
                <a:spcPts val="0"/>
              </a:spcAft>
              <a:buNone/>
              <a:defRPr sz="1800">
                <a:solidFill>
                  <a:srgbClr val="8B5CF6"/>
                </a:solidFill>
              </a:defRPr>
            </a:lvl7pPr>
            <a:lvl8pPr lvl="7" rtl="0" algn="ctr">
              <a:spcBef>
                <a:spcPts val="500"/>
              </a:spcBef>
              <a:spcAft>
                <a:spcPts val="0"/>
              </a:spcAft>
              <a:buNone/>
              <a:defRPr sz="1800">
                <a:solidFill>
                  <a:srgbClr val="8B5CF6"/>
                </a:solidFill>
              </a:defRPr>
            </a:lvl8pPr>
            <a:lvl9pPr lvl="8" rtl="0" algn="ctr">
              <a:spcBef>
                <a:spcPts val="500"/>
              </a:spcBef>
              <a:spcAft>
                <a:spcPts val="500"/>
              </a:spcAft>
              <a:buNone/>
              <a:defRPr sz="1800">
                <a:solidFill>
                  <a:srgbClr val="8B5CF6"/>
                </a:solidFill>
              </a:defRPr>
            </a:lvl9pPr>
          </a:lstStyle>
          <a:p/>
        </p:txBody>
      </p:sp>
      <p:sp>
        <p:nvSpPr>
          <p:cNvPr id="236" name="Google Shape;236;p20"/>
          <p:cNvSpPr/>
          <p:nvPr/>
        </p:nvSpPr>
        <p:spPr>
          <a:xfrm>
            <a:off x="8885825" y="5735050"/>
            <a:ext cx="1995300" cy="994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37" name="Google Shape;237;p20"/>
          <p:cNvPicPr preferRelativeResize="0"/>
          <p:nvPr/>
        </p:nvPicPr>
        <p:blipFill>
          <a:blip r:embed="rId3">
            <a:alphaModFix/>
          </a:blip>
          <a:stretch>
            <a:fillRect/>
          </a:stretch>
        </p:blipFill>
        <p:spPr>
          <a:xfrm>
            <a:off x="8064703" y="6067275"/>
            <a:ext cx="3803698" cy="53345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1 closing">
  <p:cSld name="TITLE_1">
    <p:bg>
      <p:bgPr>
        <a:blipFill>
          <a:blip r:embed="rId2">
            <a:alphaModFix/>
          </a:blip>
          <a:stretch>
            <a:fillRect/>
          </a:stretch>
        </a:blipFill>
      </p:bgPr>
    </p:bg>
    <p:spTree>
      <p:nvGrpSpPr>
        <p:cNvPr id="23" name="Shape 23"/>
        <p:cNvGrpSpPr/>
        <p:nvPr/>
      </p:nvGrpSpPr>
      <p:grpSpPr>
        <a:xfrm>
          <a:off x="0" y="0"/>
          <a:ext cx="0" cy="0"/>
          <a:chOff x="0" y="0"/>
          <a:chExt cx="0" cy="0"/>
        </a:xfrm>
      </p:grpSpPr>
      <p:pic>
        <p:nvPicPr>
          <p:cNvPr id="24" name="Google Shape;24;p3"/>
          <p:cNvPicPr preferRelativeResize="0"/>
          <p:nvPr/>
        </p:nvPicPr>
        <p:blipFill>
          <a:blip r:embed="rId3">
            <a:alphaModFix/>
          </a:blip>
          <a:stretch>
            <a:fillRect/>
          </a:stretch>
        </p:blipFill>
        <p:spPr>
          <a:xfrm>
            <a:off x="0" y="0"/>
            <a:ext cx="12192002" cy="5878874"/>
          </a:xfrm>
          <a:prstGeom prst="rect">
            <a:avLst/>
          </a:prstGeom>
          <a:noFill/>
          <a:ln>
            <a:noFill/>
          </a:ln>
        </p:spPr>
      </p:pic>
      <p:sp>
        <p:nvSpPr>
          <p:cNvPr id="25" name="Google Shape;25;p3"/>
          <p:cNvSpPr/>
          <p:nvPr/>
        </p:nvSpPr>
        <p:spPr>
          <a:xfrm>
            <a:off x="9617175" y="5878875"/>
            <a:ext cx="2574900" cy="979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txBox="1"/>
          <p:nvPr>
            <p:ph idx="1" type="subTitle"/>
          </p:nvPr>
        </p:nvSpPr>
        <p:spPr>
          <a:xfrm>
            <a:off x="2083875" y="4234138"/>
            <a:ext cx="4146300" cy="9792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lt1"/>
              </a:buClr>
              <a:buSzPts val="1400"/>
              <a:buFont typeface="Red Hat Display"/>
              <a:buNone/>
              <a:defRPr sz="1400">
                <a:solidFill>
                  <a:schemeClr val="lt1"/>
                </a:solidFill>
                <a:latin typeface="Red Hat Display"/>
                <a:ea typeface="Red Hat Display"/>
                <a:cs typeface="Red Hat Display"/>
                <a:sym typeface="Red Hat Display"/>
              </a:defRPr>
            </a:lvl1pPr>
            <a:lvl2pPr lvl="1" rtl="0">
              <a:lnSpc>
                <a:spcPct val="180000"/>
              </a:lnSpc>
              <a:spcBef>
                <a:spcPts val="0"/>
              </a:spcBef>
              <a:spcAft>
                <a:spcPts val="0"/>
              </a:spcAft>
              <a:buClr>
                <a:schemeClr val="lt1"/>
              </a:buClr>
              <a:buSzPts val="1400"/>
              <a:buNone/>
              <a:defRPr sz="1400">
                <a:solidFill>
                  <a:schemeClr val="lt1"/>
                </a:solidFill>
              </a:defRPr>
            </a:lvl2pPr>
            <a:lvl3pPr lvl="2" rtl="0">
              <a:lnSpc>
                <a:spcPct val="180000"/>
              </a:lnSpc>
              <a:spcBef>
                <a:spcPts val="0"/>
              </a:spcBef>
              <a:spcAft>
                <a:spcPts val="0"/>
              </a:spcAft>
              <a:buClr>
                <a:schemeClr val="lt1"/>
              </a:buClr>
              <a:buSzPts val="1400"/>
              <a:buNone/>
              <a:defRPr sz="1400">
                <a:solidFill>
                  <a:schemeClr val="lt1"/>
                </a:solidFill>
              </a:defRPr>
            </a:lvl3pPr>
            <a:lvl4pPr lvl="3" rtl="0">
              <a:lnSpc>
                <a:spcPct val="180000"/>
              </a:lnSpc>
              <a:spcBef>
                <a:spcPts val="0"/>
              </a:spcBef>
              <a:spcAft>
                <a:spcPts val="0"/>
              </a:spcAft>
              <a:buClr>
                <a:schemeClr val="lt1"/>
              </a:buClr>
              <a:buSzPts val="1400"/>
              <a:buNone/>
              <a:defRPr sz="1400">
                <a:solidFill>
                  <a:schemeClr val="lt1"/>
                </a:solidFill>
              </a:defRPr>
            </a:lvl4pPr>
            <a:lvl5pPr lvl="4" rtl="0">
              <a:lnSpc>
                <a:spcPct val="180000"/>
              </a:lnSpc>
              <a:spcBef>
                <a:spcPts val="0"/>
              </a:spcBef>
              <a:spcAft>
                <a:spcPts val="0"/>
              </a:spcAft>
              <a:buClr>
                <a:schemeClr val="lt1"/>
              </a:buClr>
              <a:buSzPts val="1400"/>
              <a:buNone/>
              <a:defRPr sz="1400">
                <a:solidFill>
                  <a:schemeClr val="lt1"/>
                </a:solidFill>
              </a:defRPr>
            </a:lvl5pPr>
            <a:lvl6pPr lvl="5" rtl="0">
              <a:lnSpc>
                <a:spcPct val="180000"/>
              </a:lnSpc>
              <a:spcBef>
                <a:spcPts val="0"/>
              </a:spcBef>
              <a:spcAft>
                <a:spcPts val="0"/>
              </a:spcAft>
              <a:buClr>
                <a:schemeClr val="lt1"/>
              </a:buClr>
              <a:buSzPts val="1400"/>
              <a:buNone/>
              <a:defRPr sz="1400">
                <a:solidFill>
                  <a:schemeClr val="lt1"/>
                </a:solidFill>
              </a:defRPr>
            </a:lvl6pPr>
            <a:lvl7pPr lvl="6" rtl="0">
              <a:lnSpc>
                <a:spcPct val="180000"/>
              </a:lnSpc>
              <a:spcBef>
                <a:spcPts val="0"/>
              </a:spcBef>
              <a:spcAft>
                <a:spcPts val="0"/>
              </a:spcAft>
              <a:buClr>
                <a:schemeClr val="lt1"/>
              </a:buClr>
              <a:buSzPts val="1400"/>
              <a:buNone/>
              <a:defRPr sz="1400">
                <a:solidFill>
                  <a:schemeClr val="lt1"/>
                </a:solidFill>
              </a:defRPr>
            </a:lvl7pPr>
            <a:lvl8pPr lvl="7" rtl="0">
              <a:lnSpc>
                <a:spcPct val="180000"/>
              </a:lnSpc>
              <a:spcBef>
                <a:spcPts val="0"/>
              </a:spcBef>
              <a:spcAft>
                <a:spcPts val="0"/>
              </a:spcAft>
              <a:buClr>
                <a:schemeClr val="lt1"/>
              </a:buClr>
              <a:buSzPts val="1400"/>
              <a:buNone/>
              <a:defRPr sz="1400">
                <a:solidFill>
                  <a:schemeClr val="lt1"/>
                </a:solidFill>
              </a:defRPr>
            </a:lvl8pPr>
            <a:lvl9pPr lvl="8" rtl="0">
              <a:lnSpc>
                <a:spcPct val="180000"/>
              </a:lnSpc>
              <a:spcBef>
                <a:spcPts val="0"/>
              </a:spcBef>
              <a:spcAft>
                <a:spcPts val="0"/>
              </a:spcAft>
              <a:buClr>
                <a:schemeClr val="lt1"/>
              </a:buClr>
              <a:buSzPts val="1400"/>
              <a:buNone/>
              <a:defRPr sz="1400">
                <a:solidFill>
                  <a:schemeClr val="lt1"/>
                </a:solidFill>
              </a:defRPr>
            </a:lvl9pPr>
          </a:lstStyle>
          <a:p/>
        </p:txBody>
      </p:sp>
      <p:sp>
        <p:nvSpPr>
          <p:cNvPr id="27" name="Google Shape;27;p3"/>
          <p:cNvSpPr txBox="1"/>
          <p:nvPr>
            <p:ph type="title"/>
          </p:nvPr>
        </p:nvSpPr>
        <p:spPr>
          <a:xfrm>
            <a:off x="2083875" y="2148050"/>
            <a:ext cx="4905000" cy="19854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sz="5400">
                <a:solidFill>
                  <a:schemeClr val="lt1"/>
                </a:solidFill>
                <a:latin typeface="Red Hat Display Medium"/>
                <a:ea typeface="Red Hat Display Medium"/>
                <a:cs typeface="Red Hat Display Medium"/>
                <a:sym typeface="Red Hat Display Medium"/>
              </a:defRPr>
            </a:lvl1pPr>
            <a:lvl2pPr lvl="1" rtl="0">
              <a:lnSpc>
                <a:spcPct val="105000"/>
              </a:lnSpc>
              <a:spcBef>
                <a:spcPts val="0"/>
              </a:spcBef>
              <a:spcAft>
                <a:spcPts val="0"/>
              </a:spcAft>
              <a:buNone/>
              <a:defRPr sz="7000">
                <a:solidFill>
                  <a:schemeClr val="lt1"/>
                </a:solidFill>
              </a:defRPr>
            </a:lvl2pPr>
            <a:lvl3pPr lvl="2" rtl="0">
              <a:lnSpc>
                <a:spcPct val="105000"/>
              </a:lnSpc>
              <a:spcBef>
                <a:spcPts val="0"/>
              </a:spcBef>
              <a:spcAft>
                <a:spcPts val="0"/>
              </a:spcAft>
              <a:buNone/>
              <a:defRPr sz="7000">
                <a:solidFill>
                  <a:schemeClr val="lt1"/>
                </a:solidFill>
              </a:defRPr>
            </a:lvl3pPr>
            <a:lvl4pPr lvl="3" rtl="0">
              <a:lnSpc>
                <a:spcPct val="105000"/>
              </a:lnSpc>
              <a:spcBef>
                <a:spcPts val="0"/>
              </a:spcBef>
              <a:spcAft>
                <a:spcPts val="0"/>
              </a:spcAft>
              <a:buNone/>
              <a:defRPr sz="7000">
                <a:solidFill>
                  <a:schemeClr val="lt1"/>
                </a:solidFill>
              </a:defRPr>
            </a:lvl4pPr>
            <a:lvl5pPr lvl="4" rtl="0">
              <a:lnSpc>
                <a:spcPct val="105000"/>
              </a:lnSpc>
              <a:spcBef>
                <a:spcPts val="0"/>
              </a:spcBef>
              <a:spcAft>
                <a:spcPts val="0"/>
              </a:spcAft>
              <a:buNone/>
              <a:defRPr sz="7000">
                <a:solidFill>
                  <a:schemeClr val="lt1"/>
                </a:solidFill>
              </a:defRPr>
            </a:lvl5pPr>
            <a:lvl6pPr lvl="5" rtl="0">
              <a:lnSpc>
                <a:spcPct val="105000"/>
              </a:lnSpc>
              <a:spcBef>
                <a:spcPts val="0"/>
              </a:spcBef>
              <a:spcAft>
                <a:spcPts val="0"/>
              </a:spcAft>
              <a:buNone/>
              <a:defRPr sz="7000">
                <a:solidFill>
                  <a:schemeClr val="lt1"/>
                </a:solidFill>
              </a:defRPr>
            </a:lvl6pPr>
            <a:lvl7pPr lvl="6" rtl="0">
              <a:lnSpc>
                <a:spcPct val="105000"/>
              </a:lnSpc>
              <a:spcBef>
                <a:spcPts val="0"/>
              </a:spcBef>
              <a:spcAft>
                <a:spcPts val="0"/>
              </a:spcAft>
              <a:buNone/>
              <a:defRPr sz="7000">
                <a:solidFill>
                  <a:schemeClr val="lt1"/>
                </a:solidFill>
              </a:defRPr>
            </a:lvl7pPr>
            <a:lvl8pPr lvl="7" rtl="0">
              <a:lnSpc>
                <a:spcPct val="105000"/>
              </a:lnSpc>
              <a:spcBef>
                <a:spcPts val="0"/>
              </a:spcBef>
              <a:spcAft>
                <a:spcPts val="0"/>
              </a:spcAft>
              <a:buNone/>
              <a:defRPr sz="7000">
                <a:solidFill>
                  <a:schemeClr val="lt1"/>
                </a:solidFill>
              </a:defRPr>
            </a:lvl8pPr>
            <a:lvl9pPr lvl="8" rtl="0">
              <a:lnSpc>
                <a:spcPct val="105000"/>
              </a:lnSpc>
              <a:spcBef>
                <a:spcPts val="0"/>
              </a:spcBef>
              <a:spcAft>
                <a:spcPts val="0"/>
              </a:spcAft>
              <a:buNone/>
              <a:defRPr sz="7000">
                <a:solidFill>
                  <a:schemeClr val="lt1"/>
                </a:solidFill>
              </a:defRPr>
            </a:lvl9pPr>
          </a:lstStyle>
          <a:p/>
        </p:txBody>
      </p:sp>
      <p:pic>
        <p:nvPicPr>
          <p:cNvPr id="28" name="Google Shape;28;p3"/>
          <p:cNvPicPr preferRelativeResize="0"/>
          <p:nvPr/>
        </p:nvPicPr>
        <p:blipFill rotWithShape="1">
          <a:blip r:embed="rId4">
            <a:alphaModFix/>
          </a:blip>
          <a:srcRect b="0" l="0" r="0" t="0"/>
          <a:stretch/>
        </p:blipFill>
        <p:spPr>
          <a:xfrm>
            <a:off x="7542672" y="3470249"/>
            <a:ext cx="282625" cy="282625"/>
          </a:xfrm>
          <a:prstGeom prst="rect">
            <a:avLst/>
          </a:prstGeom>
          <a:noFill/>
          <a:ln>
            <a:noFill/>
          </a:ln>
        </p:spPr>
      </p:pic>
      <p:pic>
        <p:nvPicPr>
          <p:cNvPr id="29" name="Google Shape;29;p3"/>
          <p:cNvPicPr preferRelativeResize="0"/>
          <p:nvPr/>
        </p:nvPicPr>
        <p:blipFill rotWithShape="1">
          <a:blip r:embed="rId5">
            <a:alphaModFix/>
          </a:blip>
          <a:srcRect b="0" l="0" r="0" t="0"/>
          <a:stretch/>
        </p:blipFill>
        <p:spPr>
          <a:xfrm>
            <a:off x="7542672" y="2778374"/>
            <a:ext cx="282625" cy="282625"/>
          </a:xfrm>
          <a:prstGeom prst="rect">
            <a:avLst/>
          </a:prstGeom>
          <a:noFill/>
          <a:ln>
            <a:noFill/>
          </a:ln>
        </p:spPr>
      </p:pic>
      <p:pic>
        <p:nvPicPr>
          <p:cNvPr id="30" name="Google Shape;30;p3"/>
          <p:cNvPicPr preferRelativeResize="0"/>
          <p:nvPr/>
        </p:nvPicPr>
        <p:blipFill rotWithShape="1">
          <a:blip r:embed="rId6">
            <a:alphaModFix/>
          </a:blip>
          <a:srcRect b="0" l="0" r="0" t="0"/>
          <a:stretch/>
        </p:blipFill>
        <p:spPr>
          <a:xfrm>
            <a:off x="7542674" y="2086500"/>
            <a:ext cx="282625" cy="282625"/>
          </a:xfrm>
          <a:prstGeom prst="rect">
            <a:avLst/>
          </a:prstGeom>
          <a:noFill/>
          <a:ln>
            <a:noFill/>
          </a:ln>
        </p:spPr>
      </p:pic>
      <p:pic>
        <p:nvPicPr>
          <p:cNvPr id="31" name="Google Shape;31;p3"/>
          <p:cNvPicPr preferRelativeResize="0"/>
          <p:nvPr/>
        </p:nvPicPr>
        <p:blipFill rotWithShape="1">
          <a:blip r:embed="rId7">
            <a:alphaModFix/>
          </a:blip>
          <a:srcRect b="0" l="0" r="0" t="0"/>
          <a:stretch/>
        </p:blipFill>
        <p:spPr>
          <a:xfrm>
            <a:off x="7542672" y="4162124"/>
            <a:ext cx="282625" cy="282625"/>
          </a:xfrm>
          <a:prstGeom prst="rect">
            <a:avLst/>
          </a:prstGeom>
          <a:noFill/>
          <a:ln>
            <a:noFill/>
          </a:ln>
        </p:spPr>
      </p:pic>
      <p:sp>
        <p:nvSpPr>
          <p:cNvPr id="32" name="Google Shape;32;p3"/>
          <p:cNvSpPr txBox="1"/>
          <p:nvPr/>
        </p:nvSpPr>
        <p:spPr>
          <a:xfrm>
            <a:off x="7960472" y="1999825"/>
            <a:ext cx="29934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Red Hat Display"/>
                <a:ea typeface="Red Hat Display"/>
                <a:cs typeface="Red Hat Display"/>
                <a:sym typeface="Red Hat Display"/>
              </a:rPr>
              <a:t>linkedin.com/company/red-hat</a:t>
            </a:r>
            <a:endParaRPr>
              <a:solidFill>
                <a:schemeClr val="lt1"/>
              </a:solidFill>
              <a:latin typeface="Red Hat Display"/>
              <a:ea typeface="Red Hat Display"/>
              <a:cs typeface="Red Hat Display"/>
              <a:sym typeface="Red Hat Display"/>
            </a:endParaRPr>
          </a:p>
        </p:txBody>
      </p:sp>
      <p:sp>
        <p:nvSpPr>
          <p:cNvPr id="33" name="Google Shape;33;p3"/>
          <p:cNvSpPr txBox="1"/>
          <p:nvPr/>
        </p:nvSpPr>
        <p:spPr>
          <a:xfrm>
            <a:off x="7960475" y="2691675"/>
            <a:ext cx="35154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Red Hat Display"/>
                <a:ea typeface="Red Hat Display"/>
                <a:cs typeface="Red Hat Display"/>
                <a:sym typeface="Red Hat Display"/>
              </a:rPr>
              <a:t>https://www.youtube.com/@Podman</a:t>
            </a:r>
            <a:endParaRPr>
              <a:solidFill>
                <a:schemeClr val="lt1"/>
              </a:solidFill>
              <a:latin typeface="Red Hat Display"/>
              <a:ea typeface="Red Hat Display"/>
              <a:cs typeface="Red Hat Display"/>
              <a:sym typeface="Red Hat Display"/>
            </a:endParaRPr>
          </a:p>
        </p:txBody>
      </p:sp>
      <p:sp>
        <p:nvSpPr>
          <p:cNvPr id="34" name="Google Shape;34;p3"/>
          <p:cNvSpPr txBox="1"/>
          <p:nvPr/>
        </p:nvSpPr>
        <p:spPr>
          <a:xfrm>
            <a:off x="7960472" y="3383525"/>
            <a:ext cx="29934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Red Hat Display"/>
                <a:ea typeface="Red Hat Display"/>
                <a:cs typeface="Red Hat Display"/>
                <a:sym typeface="Red Hat Display"/>
              </a:rPr>
              <a:t>facebook.com/redhatinc</a:t>
            </a:r>
            <a:endParaRPr>
              <a:solidFill>
                <a:schemeClr val="lt1"/>
              </a:solidFill>
              <a:latin typeface="Red Hat Display"/>
              <a:ea typeface="Red Hat Display"/>
              <a:cs typeface="Red Hat Display"/>
              <a:sym typeface="Red Hat Display"/>
            </a:endParaRPr>
          </a:p>
        </p:txBody>
      </p:sp>
      <p:sp>
        <p:nvSpPr>
          <p:cNvPr id="35" name="Google Shape;35;p3"/>
          <p:cNvSpPr txBox="1"/>
          <p:nvPr/>
        </p:nvSpPr>
        <p:spPr>
          <a:xfrm>
            <a:off x="7960472" y="4075375"/>
            <a:ext cx="29934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Red Hat Display"/>
                <a:ea typeface="Red Hat Display"/>
                <a:cs typeface="Red Hat Display"/>
                <a:sym typeface="Red Hat Display"/>
              </a:rPr>
              <a:t>twitter.com/Podman</a:t>
            </a:r>
            <a:endParaRPr>
              <a:solidFill>
                <a:schemeClr val="lt1"/>
              </a:solidFill>
              <a:latin typeface="Red Hat Display"/>
              <a:ea typeface="Red Hat Display"/>
              <a:cs typeface="Red Hat Display"/>
              <a:sym typeface="Red Hat Display"/>
            </a:endParaRPr>
          </a:p>
        </p:txBody>
      </p:sp>
      <p:cxnSp>
        <p:nvCxnSpPr>
          <p:cNvPr id="36" name="Google Shape;36;p3"/>
          <p:cNvCxnSpPr/>
          <p:nvPr/>
        </p:nvCxnSpPr>
        <p:spPr>
          <a:xfrm rot="10800000">
            <a:off x="447775" y="50"/>
            <a:ext cx="0" cy="2282700"/>
          </a:xfrm>
          <a:prstGeom prst="straightConnector1">
            <a:avLst/>
          </a:prstGeom>
          <a:noFill/>
          <a:ln cap="flat" cmpd="sng" w="19050">
            <a:solidFill>
              <a:srgbClr val="8B5CF6"/>
            </a:solidFill>
            <a:prstDash val="solid"/>
            <a:round/>
            <a:headEnd len="med" w="med" type="none"/>
            <a:tailEnd len="med" w="med" type="none"/>
          </a:ln>
        </p:spPr>
      </p:cxnSp>
      <p:cxnSp>
        <p:nvCxnSpPr>
          <p:cNvPr id="37" name="Google Shape;37;p3"/>
          <p:cNvCxnSpPr/>
          <p:nvPr/>
        </p:nvCxnSpPr>
        <p:spPr>
          <a:xfrm rot="10800000">
            <a:off x="447767" y="6401400"/>
            <a:ext cx="0" cy="456600"/>
          </a:xfrm>
          <a:prstGeom prst="straightConnector1">
            <a:avLst/>
          </a:prstGeom>
          <a:noFill/>
          <a:ln cap="flat" cmpd="sng" w="19050">
            <a:solidFill>
              <a:srgbClr val="8B5CF6"/>
            </a:solidFill>
            <a:prstDash val="solid"/>
            <a:round/>
            <a:headEnd len="med" w="med" type="none"/>
            <a:tailEnd len="med" w="med" type="none"/>
          </a:ln>
        </p:spPr>
      </p:cxnSp>
      <p:sp>
        <p:nvSpPr>
          <p:cNvPr id="38" name="Google Shape;38;p3"/>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39" name="Google Shape;39;p3"/>
          <p:cNvPicPr preferRelativeResize="0"/>
          <p:nvPr/>
        </p:nvPicPr>
        <p:blipFill>
          <a:blip r:embed="rId8">
            <a:alphaModFix/>
          </a:blip>
          <a:stretch>
            <a:fillRect/>
          </a:stretch>
        </p:blipFill>
        <p:spPr>
          <a:xfrm>
            <a:off x="-33637" y="5601250"/>
            <a:ext cx="12259276" cy="410100"/>
          </a:xfrm>
          <a:prstGeom prst="rect">
            <a:avLst/>
          </a:prstGeom>
          <a:noFill/>
          <a:ln>
            <a:noFill/>
          </a:ln>
        </p:spPr>
      </p:pic>
      <p:pic>
        <p:nvPicPr>
          <p:cNvPr id="40" name="Google Shape;40;p3"/>
          <p:cNvPicPr preferRelativeResize="0"/>
          <p:nvPr/>
        </p:nvPicPr>
        <p:blipFill>
          <a:blip r:embed="rId9">
            <a:alphaModFix/>
          </a:blip>
          <a:stretch>
            <a:fillRect/>
          </a:stretch>
        </p:blipFill>
        <p:spPr>
          <a:xfrm>
            <a:off x="8064703" y="6067275"/>
            <a:ext cx="3803698" cy="533450"/>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blank">
  <p:cSld name="CUSTOM_4_18">
    <p:spTree>
      <p:nvGrpSpPr>
        <p:cNvPr id="238" name="Shape 238"/>
        <p:cNvGrpSpPr/>
        <p:nvPr/>
      </p:nvGrpSpPr>
      <p:grpSpPr>
        <a:xfrm>
          <a:off x="0" y="0"/>
          <a:ext cx="0" cy="0"/>
          <a:chOff x="0" y="0"/>
          <a:chExt cx="0" cy="0"/>
        </a:xfrm>
      </p:grpSpPr>
      <p:sp>
        <p:nvSpPr>
          <p:cNvPr id="239" name="Google Shape;239;p21"/>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8B5CF6"/>
              </a:buClr>
              <a:buSzPts val="1000"/>
              <a:buFont typeface="Red Hat Display Medium"/>
              <a:buNone/>
              <a:defRPr sz="1000">
                <a:solidFill>
                  <a:srgbClr val="8B5CF6"/>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p:txBody>
      </p:sp>
      <p:cxnSp>
        <p:nvCxnSpPr>
          <p:cNvPr id="240" name="Google Shape;240;p21"/>
          <p:cNvCxnSpPr/>
          <p:nvPr/>
        </p:nvCxnSpPr>
        <p:spPr>
          <a:xfrm rot="10800000">
            <a:off x="447775" y="100"/>
            <a:ext cx="0" cy="886500"/>
          </a:xfrm>
          <a:prstGeom prst="straightConnector1">
            <a:avLst/>
          </a:prstGeom>
          <a:noFill/>
          <a:ln cap="flat" cmpd="sng" w="9525">
            <a:solidFill>
              <a:srgbClr val="8B5CF6"/>
            </a:solidFill>
            <a:prstDash val="solid"/>
            <a:round/>
            <a:headEnd len="med" w="med" type="none"/>
            <a:tailEnd len="med" w="med" type="none"/>
          </a:ln>
        </p:spPr>
      </p:cxnSp>
      <p:cxnSp>
        <p:nvCxnSpPr>
          <p:cNvPr id="241" name="Google Shape;241;p21"/>
          <p:cNvCxnSpPr/>
          <p:nvPr/>
        </p:nvCxnSpPr>
        <p:spPr>
          <a:xfrm rot="10800000">
            <a:off x="447767" y="6401400"/>
            <a:ext cx="0" cy="456600"/>
          </a:xfrm>
          <a:prstGeom prst="straightConnector1">
            <a:avLst/>
          </a:prstGeom>
          <a:noFill/>
          <a:ln cap="flat" cmpd="sng" w="9525">
            <a:solidFill>
              <a:srgbClr val="8B5CF6"/>
            </a:solidFill>
            <a:prstDash val="solid"/>
            <a:round/>
            <a:headEnd len="med" w="med" type="none"/>
            <a:tailEnd len="med" w="med" type="none"/>
          </a:ln>
        </p:spPr>
      </p:cxnSp>
      <p:sp>
        <p:nvSpPr>
          <p:cNvPr id="242" name="Google Shape;242;p21"/>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243" name="Google Shape;243;p21"/>
          <p:cNvSpPr txBox="1"/>
          <p:nvPr>
            <p:ph idx="2"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244" name="Google Shape;244;p21"/>
          <p:cNvSpPr/>
          <p:nvPr/>
        </p:nvSpPr>
        <p:spPr>
          <a:xfrm>
            <a:off x="8885825" y="5735050"/>
            <a:ext cx="1995300" cy="994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45" name="Google Shape;245;p21"/>
          <p:cNvPicPr preferRelativeResize="0"/>
          <p:nvPr/>
        </p:nvPicPr>
        <p:blipFill>
          <a:blip r:embed="rId2">
            <a:alphaModFix/>
          </a:blip>
          <a:stretch>
            <a:fillRect/>
          </a:stretch>
        </p:blipFill>
        <p:spPr>
          <a:xfrm>
            <a:off x="8064703" y="6067275"/>
            <a:ext cx="3803698" cy="533450"/>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subhead, and body">
  <p:cSld name="CUSTOM_4_17">
    <p:spTree>
      <p:nvGrpSpPr>
        <p:cNvPr id="246" name="Shape 246"/>
        <p:cNvGrpSpPr/>
        <p:nvPr/>
      </p:nvGrpSpPr>
      <p:grpSpPr>
        <a:xfrm>
          <a:off x="0" y="0"/>
          <a:ext cx="0" cy="0"/>
          <a:chOff x="0" y="0"/>
          <a:chExt cx="0" cy="0"/>
        </a:xfrm>
      </p:grpSpPr>
      <p:sp>
        <p:nvSpPr>
          <p:cNvPr id="247" name="Google Shape;247;p22"/>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8B5CF6"/>
              </a:buClr>
              <a:buSzPts val="1000"/>
              <a:buFont typeface="Red Hat Display Medium"/>
              <a:buNone/>
              <a:defRPr sz="1000">
                <a:solidFill>
                  <a:srgbClr val="8B5CF6"/>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rgbClr val="8B5CF6"/>
              </a:buClr>
              <a:buSzPts val="1000"/>
              <a:buFont typeface="Red Hat Display Medium"/>
              <a:buNone/>
              <a:defRPr sz="1000">
                <a:solidFill>
                  <a:srgbClr val="8B5CF6"/>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rgbClr val="8B5CF6"/>
              </a:buClr>
              <a:buSzPts val="1000"/>
              <a:buFont typeface="Red Hat Display Medium"/>
              <a:buNone/>
              <a:defRPr sz="1000">
                <a:solidFill>
                  <a:srgbClr val="8B5CF6"/>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rgbClr val="8B5CF6"/>
              </a:buClr>
              <a:buSzPts val="1000"/>
              <a:buFont typeface="Red Hat Display Medium"/>
              <a:buNone/>
              <a:defRPr sz="1000">
                <a:solidFill>
                  <a:srgbClr val="8B5CF6"/>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rgbClr val="8B5CF6"/>
              </a:buClr>
              <a:buSzPts val="1000"/>
              <a:buFont typeface="Red Hat Display Medium"/>
              <a:buNone/>
              <a:defRPr sz="1000">
                <a:solidFill>
                  <a:srgbClr val="8B5CF6"/>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rgbClr val="8B5CF6"/>
              </a:buClr>
              <a:buSzPts val="1000"/>
              <a:buFont typeface="Red Hat Display Medium"/>
              <a:buNone/>
              <a:defRPr sz="1000">
                <a:solidFill>
                  <a:srgbClr val="8B5CF6"/>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rgbClr val="8B5CF6"/>
              </a:buClr>
              <a:buSzPts val="1000"/>
              <a:buFont typeface="Red Hat Display Medium"/>
              <a:buNone/>
              <a:defRPr sz="1000">
                <a:solidFill>
                  <a:srgbClr val="8B5CF6"/>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rgbClr val="8B5CF6"/>
              </a:buClr>
              <a:buSzPts val="1000"/>
              <a:buFont typeface="Red Hat Display Medium"/>
              <a:buNone/>
              <a:defRPr sz="1000">
                <a:solidFill>
                  <a:srgbClr val="8B5CF6"/>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rgbClr val="8B5CF6"/>
              </a:buClr>
              <a:buSzPts val="1000"/>
              <a:buFont typeface="Red Hat Display Medium"/>
              <a:buNone/>
              <a:defRPr sz="1000">
                <a:solidFill>
                  <a:srgbClr val="8B5CF6"/>
                </a:solidFill>
                <a:latin typeface="Red Hat Display Medium"/>
                <a:ea typeface="Red Hat Display Medium"/>
                <a:cs typeface="Red Hat Display Medium"/>
                <a:sym typeface="Red Hat Display Medium"/>
              </a:defRPr>
            </a:lvl9pPr>
          </a:lstStyle>
          <a:p/>
        </p:txBody>
      </p:sp>
      <p:sp>
        <p:nvSpPr>
          <p:cNvPr id="248" name="Google Shape;248;p22"/>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8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cxnSp>
        <p:nvCxnSpPr>
          <p:cNvPr id="249" name="Google Shape;249;p22"/>
          <p:cNvCxnSpPr/>
          <p:nvPr/>
        </p:nvCxnSpPr>
        <p:spPr>
          <a:xfrm rot="10800000">
            <a:off x="447775" y="100"/>
            <a:ext cx="0" cy="886500"/>
          </a:xfrm>
          <a:prstGeom prst="straightConnector1">
            <a:avLst/>
          </a:prstGeom>
          <a:noFill/>
          <a:ln cap="flat" cmpd="sng" w="9525">
            <a:solidFill>
              <a:srgbClr val="8B5CF6"/>
            </a:solidFill>
            <a:prstDash val="solid"/>
            <a:round/>
            <a:headEnd len="med" w="med" type="none"/>
            <a:tailEnd len="med" w="med" type="none"/>
          </a:ln>
        </p:spPr>
      </p:cxnSp>
      <p:cxnSp>
        <p:nvCxnSpPr>
          <p:cNvPr id="250" name="Google Shape;250;p22"/>
          <p:cNvCxnSpPr/>
          <p:nvPr/>
        </p:nvCxnSpPr>
        <p:spPr>
          <a:xfrm rot="10800000">
            <a:off x="447767" y="6401400"/>
            <a:ext cx="0" cy="456600"/>
          </a:xfrm>
          <a:prstGeom prst="straightConnector1">
            <a:avLst/>
          </a:prstGeom>
          <a:noFill/>
          <a:ln cap="flat" cmpd="sng" w="9525">
            <a:solidFill>
              <a:srgbClr val="8B5CF6"/>
            </a:solidFill>
            <a:prstDash val="solid"/>
            <a:round/>
            <a:headEnd len="med" w="med" type="none"/>
            <a:tailEnd len="med" w="med" type="none"/>
          </a:ln>
        </p:spPr>
      </p:cxnSp>
      <p:sp>
        <p:nvSpPr>
          <p:cNvPr id="251" name="Google Shape;251;p22"/>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252" name="Google Shape;252;p22"/>
          <p:cNvSpPr txBox="1"/>
          <p:nvPr>
            <p:ph idx="2" type="subTitle"/>
          </p:nvPr>
        </p:nvSpPr>
        <p:spPr>
          <a:xfrm>
            <a:off x="885125" y="1653550"/>
            <a:ext cx="10422000" cy="2919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rgbClr val="8B5CF6"/>
                </a:solidFill>
              </a:defRPr>
            </a:lvl1pPr>
            <a:lvl2pPr lvl="1" rtl="0" algn="ctr">
              <a:spcBef>
                <a:spcPts val="500"/>
              </a:spcBef>
              <a:spcAft>
                <a:spcPts val="0"/>
              </a:spcAft>
              <a:buNone/>
              <a:defRPr sz="1800">
                <a:solidFill>
                  <a:srgbClr val="8B5CF6"/>
                </a:solidFill>
              </a:defRPr>
            </a:lvl2pPr>
            <a:lvl3pPr lvl="2" rtl="0" algn="ctr">
              <a:spcBef>
                <a:spcPts val="500"/>
              </a:spcBef>
              <a:spcAft>
                <a:spcPts val="0"/>
              </a:spcAft>
              <a:buNone/>
              <a:defRPr sz="1800">
                <a:solidFill>
                  <a:srgbClr val="8B5CF6"/>
                </a:solidFill>
              </a:defRPr>
            </a:lvl3pPr>
            <a:lvl4pPr lvl="3" rtl="0" algn="ctr">
              <a:spcBef>
                <a:spcPts val="500"/>
              </a:spcBef>
              <a:spcAft>
                <a:spcPts val="0"/>
              </a:spcAft>
              <a:buNone/>
              <a:defRPr sz="1800">
                <a:solidFill>
                  <a:srgbClr val="8B5CF6"/>
                </a:solidFill>
              </a:defRPr>
            </a:lvl4pPr>
            <a:lvl5pPr lvl="4" rtl="0" algn="ctr">
              <a:spcBef>
                <a:spcPts val="500"/>
              </a:spcBef>
              <a:spcAft>
                <a:spcPts val="0"/>
              </a:spcAft>
              <a:buNone/>
              <a:defRPr sz="1800">
                <a:solidFill>
                  <a:srgbClr val="8B5CF6"/>
                </a:solidFill>
              </a:defRPr>
            </a:lvl5pPr>
            <a:lvl6pPr lvl="5" rtl="0" algn="ctr">
              <a:spcBef>
                <a:spcPts val="500"/>
              </a:spcBef>
              <a:spcAft>
                <a:spcPts val="0"/>
              </a:spcAft>
              <a:buNone/>
              <a:defRPr sz="1800">
                <a:solidFill>
                  <a:srgbClr val="8B5CF6"/>
                </a:solidFill>
              </a:defRPr>
            </a:lvl6pPr>
            <a:lvl7pPr lvl="6" rtl="0" algn="ctr">
              <a:spcBef>
                <a:spcPts val="500"/>
              </a:spcBef>
              <a:spcAft>
                <a:spcPts val="0"/>
              </a:spcAft>
              <a:buNone/>
              <a:defRPr sz="1800">
                <a:solidFill>
                  <a:srgbClr val="8B5CF6"/>
                </a:solidFill>
              </a:defRPr>
            </a:lvl7pPr>
            <a:lvl8pPr lvl="7" rtl="0" algn="ctr">
              <a:spcBef>
                <a:spcPts val="500"/>
              </a:spcBef>
              <a:spcAft>
                <a:spcPts val="0"/>
              </a:spcAft>
              <a:buNone/>
              <a:defRPr sz="1800">
                <a:solidFill>
                  <a:srgbClr val="8B5CF6"/>
                </a:solidFill>
              </a:defRPr>
            </a:lvl8pPr>
            <a:lvl9pPr lvl="8" rtl="0" algn="ctr">
              <a:spcBef>
                <a:spcPts val="500"/>
              </a:spcBef>
              <a:spcAft>
                <a:spcPts val="500"/>
              </a:spcAft>
              <a:buNone/>
              <a:defRPr sz="1800">
                <a:solidFill>
                  <a:srgbClr val="8B5CF6"/>
                </a:solidFill>
              </a:defRPr>
            </a:lvl9pPr>
          </a:lstStyle>
          <a:p/>
        </p:txBody>
      </p:sp>
      <p:sp>
        <p:nvSpPr>
          <p:cNvPr id="253" name="Google Shape;253;p22"/>
          <p:cNvSpPr txBox="1"/>
          <p:nvPr>
            <p:ph idx="3"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254" name="Google Shape;254;p22"/>
          <p:cNvSpPr txBox="1"/>
          <p:nvPr>
            <p:ph idx="4" type="body"/>
          </p:nvPr>
        </p:nvSpPr>
        <p:spPr>
          <a:xfrm>
            <a:off x="2438400" y="2286000"/>
            <a:ext cx="7315200" cy="3657600"/>
          </a:xfrm>
          <a:prstGeom prst="rect">
            <a:avLst/>
          </a:prstGeom>
        </p:spPr>
        <p:txBody>
          <a:bodyPr anchorCtr="0" anchor="t" bIns="0" lIns="0" spcFirstLastPara="1" rIns="0" wrap="square" tIns="0">
            <a:noAutofit/>
          </a:bodyPr>
          <a:lstStyle>
            <a:lvl1pPr indent="-342900" lvl="0" marL="457200">
              <a:lnSpc>
                <a:spcPct val="135000"/>
              </a:lnSpc>
              <a:spcBef>
                <a:spcPts val="1000"/>
              </a:spcBef>
              <a:spcAft>
                <a:spcPts val="0"/>
              </a:spcAft>
              <a:buClr>
                <a:srgbClr val="8B5CF6"/>
              </a:buClr>
              <a:buSzPts val="1800"/>
              <a:buChar char="▸"/>
              <a:defRPr/>
            </a:lvl1pPr>
            <a:lvl2pPr indent="-342900" lvl="1" marL="914400">
              <a:lnSpc>
                <a:spcPct val="135000"/>
              </a:lnSpc>
              <a:spcBef>
                <a:spcPts val="1000"/>
              </a:spcBef>
              <a:spcAft>
                <a:spcPts val="0"/>
              </a:spcAft>
              <a:buSzPts val="1800"/>
              <a:buChar char="･"/>
              <a:defRPr/>
            </a:lvl2pPr>
            <a:lvl3pPr indent="-342900" lvl="2" marL="1371600">
              <a:lnSpc>
                <a:spcPct val="135000"/>
              </a:lnSpc>
              <a:spcBef>
                <a:spcPts val="1000"/>
              </a:spcBef>
              <a:spcAft>
                <a:spcPts val="0"/>
              </a:spcAft>
              <a:buSzPts val="1800"/>
              <a:buChar char="･"/>
              <a:defRPr/>
            </a:lvl3pPr>
            <a:lvl4pPr indent="-342900" lvl="3" marL="1828800">
              <a:lnSpc>
                <a:spcPct val="135000"/>
              </a:lnSpc>
              <a:spcBef>
                <a:spcPts val="1000"/>
              </a:spcBef>
              <a:spcAft>
                <a:spcPts val="0"/>
              </a:spcAft>
              <a:buSzPts val="1800"/>
              <a:buChar char="･"/>
              <a:defRPr/>
            </a:lvl4pPr>
            <a:lvl5pPr indent="-342900" lvl="4" marL="2286000">
              <a:lnSpc>
                <a:spcPct val="135000"/>
              </a:lnSpc>
              <a:spcBef>
                <a:spcPts val="1000"/>
              </a:spcBef>
              <a:spcAft>
                <a:spcPts val="0"/>
              </a:spcAft>
              <a:buSzPts val="1800"/>
              <a:buChar char="･"/>
              <a:defRPr/>
            </a:lvl5pPr>
            <a:lvl6pPr indent="-342900" lvl="5" marL="2743200">
              <a:lnSpc>
                <a:spcPct val="135000"/>
              </a:lnSpc>
              <a:spcBef>
                <a:spcPts val="1000"/>
              </a:spcBef>
              <a:spcAft>
                <a:spcPts val="0"/>
              </a:spcAft>
              <a:buSzPts val="1800"/>
              <a:buChar char="･"/>
              <a:defRPr/>
            </a:lvl6pPr>
            <a:lvl7pPr indent="-342900" lvl="6" marL="3200400">
              <a:lnSpc>
                <a:spcPct val="135000"/>
              </a:lnSpc>
              <a:spcBef>
                <a:spcPts val="1000"/>
              </a:spcBef>
              <a:spcAft>
                <a:spcPts val="0"/>
              </a:spcAft>
              <a:buSzPts val="1800"/>
              <a:buChar char="･"/>
              <a:defRPr/>
            </a:lvl7pPr>
            <a:lvl8pPr indent="-342900" lvl="7" marL="3657600">
              <a:lnSpc>
                <a:spcPct val="135000"/>
              </a:lnSpc>
              <a:spcBef>
                <a:spcPts val="1000"/>
              </a:spcBef>
              <a:spcAft>
                <a:spcPts val="0"/>
              </a:spcAft>
              <a:buSzPts val="1800"/>
              <a:buChar char="･"/>
              <a:defRPr/>
            </a:lvl8pPr>
            <a:lvl9pPr indent="-342900" lvl="8" marL="4114800">
              <a:lnSpc>
                <a:spcPct val="135000"/>
              </a:lnSpc>
              <a:spcBef>
                <a:spcPts val="1000"/>
              </a:spcBef>
              <a:spcAft>
                <a:spcPts val="1000"/>
              </a:spcAft>
              <a:buSzPts val="1800"/>
              <a:buChar char="･"/>
              <a:defRPr/>
            </a:lvl9pPr>
          </a:lstStyle>
          <a:p/>
        </p:txBody>
      </p:sp>
      <p:sp>
        <p:nvSpPr>
          <p:cNvPr id="255" name="Google Shape;255;p22"/>
          <p:cNvSpPr/>
          <p:nvPr/>
        </p:nvSpPr>
        <p:spPr>
          <a:xfrm>
            <a:off x="8885825" y="5735050"/>
            <a:ext cx="1995300" cy="994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56" name="Google Shape;256;p22"/>
          <p:cNvPicPr preferRelativeResize="0"/>
          <p:nvPr/>
        </p:nvPicPr>
        <p:blipFill>
          <a:blip r:embed="rId2">
            <a:alphaModFix/>
          </a:blip>
          <a:stretch>
            <a:fillRect/>
          </a:stretch>
        </p:blipFill>
        <p:spPr>
          <a:xfrm>
            <a:off x="8064703" y="6067275"/>
            <a:ext cx="3803698" cy="533450"/>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and body">
  <p:cSld name="CUSTOM_4_17_2">
    <p:spTree>
      <p:nvGrpSpPr>
        <p:cNvPr id="257" name="Shape 257"/>
        <p:cNvGrpSpPr/>
        <p:nvPr/>
      </p:nvGrpSpPr>
      <p:grpSpPr>
        <a:xfrm>
          <a:off x="0" y="0"/>
          <a:ext cx="0" cy="0"/>
          <a:chOff x="0" y="0"/>
          <a:chExt cx="0" cy="0"/>
        </a:xfrm>
      </p:grpSpPr>
      <p:cxnSp>
        <p:nvCxnSpPr>
          <p:cNvPr id="258" name="Google Shape;258;p23"/>
          <p:cNvCxnSpPr/>
          <p:nvPr/>
        </p:nvCxnSpPr>
        <p:spPr>
          <a:xfrm rot="10800000">
            <a:off x="447775" y="100"/>
            <a:ext cx="0" cy="886500"/>
          </a:xfrm>
          <a:prstGeom prst="straightConnector1">
            <a:avLst/>
          </a:prstGeom>
          <a:noFill/>
          <a:ln cap="flat" cmpd="sng" w="9525">
            <a:solidFill>
              <a:srgbClr val="8B5CF6"/>
            </a:solidFill>
            <a:prstDash val="solid"/>
            <a:round/>
            <a:headEnd len="med" w="med" type="none"/>
            <a:tailEnd len="med" w="med" type="none"/>
          </a:ln>
        </p:spPr>
      </p:cxnSp>
      <p:cxnSp>
        <p:nvCxnSpPr>
          <p:cNvPr id="259" name="Google Shape;259;p23"/>
          <p:cNvCxnSpPr/>
          <p:nvPr/>
        </p:nvCxnSpPr>
        <p:spPr>
          <a:xfrm rot="10800000">
            <a:off x="447767" y="6401400"/>
            <a:ext cx="0" cy="456600"/>
          </a:xfrm>
          <a:prstGeom prst="straightConnector1">
            <a:avLst/>
          </a:prstGeom>
          <a:noFill/>
          <a:ln cap="flat" cmpd="sng" w="9525">
            <a:solidFill>
              <a:srgbClr val="8B5CF6"/>
            </a:solidFill>
            <a:prstDash val="solid"/>
            <a:round/>
            <a:headEnd len="med" w="med" type="none"/>
            <a:tailEnd len="med" w="med" type="none"/>
          </a:ln>
        </p:spPr>
      </p:cxnSp>
      <p:sp>
        <p:nvSpPr>
          <p:cNvPr id="260" name="Google Shape;260;p23"/>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261" name="Google Shape;261;p23"/>
          <p:cNvSpPr txBox="1"/>
          <p:nvPr>
            <p:ph idx="1"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262" name="Google Shape;262;p23"/>
          <p:cNvSpPr txBox="1"/>
          <p:nvPr>
            <p:ph idx="2"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8B5CF6"/>
              </a:buClr>
              <a:buSzPts val="1000"/>
              <a:buFont typeface="Red Hat Display Medium"/>
              <a:buNone/>
              <a:defRPr sz="1000">
                <a:solidFill>
                  <a:srgbClr val="8B5CF6"/>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rgbClr val="892CA0"/>
              </a:buClr>
              <a:buSzPts val="1000"/>
              <a:buFont typeface="Red Hat Display Medium"/>
              <a:buNone/>
              <a:defRPr sz="1000">
                <a:solidFill>
                  <a:srgbClr val="892CA0"/>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rgbClr val="892CA0"/>
              </a:buClr>
              <a:buSzPts val="1000"/>
              <a:buFont typeface="Red Hat Display Medium"/>
              <a:buNone/>
              <a:defRPr sz="1000">
                <a:solidFill>
                  <a:srgbClr val="892CA0"/>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rgbClr val="892CA0"/>
              </a:buClr>
              <a:buSzPts val="1000"/>
              <a:buFont typeface="Red Hat Display Medium"/>
              <a:buNone/>
              <a:defRPr sz="1000">
                <a:solidFill>
                  <a:srgbClr val="892CA0"/>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rgbClr val="892CA0"/>
              </a:buClr>
              <a:buSzPts val="1000"/>
              <a:buFont typeface="Red Hat Display Medium"/>
              <a:buNone/>
              <a:defRPr sz="1000">
                <a:solidFill>
                  <a:srgbClr val="892CA0"/>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rgbClr val="892CA0"/>
              </a:buClr>
              <a:buSzPts val="1000"/>
              <a:buFont typeface="Red Hat Display Medium"/>
              <a:buNone/>
              <a:defRPr sz="1000">
                <a:solidFill>
                  <a:srgbClr val="892CA0"/>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rgbClr val="892CA0"/>
              </a:buClr>
              <a:buSzPts val="1000"/>
              <a:buFont typeface="Red Hat Display Medium"/>
              <a:buNone/>
              <a:defRPr sz="1000">
                <a:solidFill>
                  <a:srgbClr val="892CA0"/>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rgbClr val="892CA0"/>
              </a:buClr>
              <a:buSzPts val="1000"/>
              <a:buFont typeface="Red Hat Display Medium"/>
              <a:buNone/>
              <a:defRPr sz="1000">
                <a:solidFill>
                  <a:srgbClr val="892CA0"/>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rgbClr val="892CA0"/>
              </a:buClr>
              <a:buSzPts val="1000"/>
              <a:buFont typeface="Red Hat Display Medium"/>
              <a:buNone/>
              <a:defRPr sz="1000">
                <a:solidFill>
                  <a:srgbClr val="892CA0"/>
                </a:solidFill>
                <a:latin typeface="Red Hat Display Medium"/>
                <a:ea typeface="Red Hat Display Medium"/>
                <a:cs typeface="Red Hat Display Medium"/>
                <a:sym typeface="Red Hat Display Medium"/>
              </a:defRPr>
            </a:lvl9pPr>
          </a:lstStyle>
          <a:p/>
        </p:txBody>
      </p:sp>
      <p:sp>
        <p:nvSpPr>
          <p:cNvPr id="263" name="Google Shape;263;p23"/>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8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sp>
        <p:nvSpPr>
          <p:cNvPr id="264" name="Google Shape;264;p23"/>
          <p:cNvSpPr txBox="1"/>
          <p:nvPr>
            <p:ph idx="3" type="body"/>
          </p:nvPr>
        </p:nvSpPr>
        <p:spPr>
          <a:xfrm>
            <a:off x="2438400" y="2286000"/>
            <a:ext cx="7315200" cy="3657600"/>
          </a:xfrm>
          <a:prstGeom prst="rect">
            <a:avLst/>
          </a:prstGeom>
        </p:spPr>
        <p:txBody>
          <a:bodyPr anchorCtr="0" anchor="t" bIns="0" lIns="0" spcFirstLastPara="1" rIns="0" wrap="square" tIns="0">
            <a:noAutofit/>
          </a:bodyPr>
          <a:lstStyle>
            <a:lvl1pPr indent="-342900" lvl="0" marL="457200" rtl="0">
              <a:lnSpc>
                <a:spcPct val="135000"/>
              </a:lnSpc>
              <a:spcBef>
                <a:spcPts val="1000"/>
              </a:spcBef>
              <a:spcAft>
                <a:spcPts val="0"/>
              </a:spcAft>
              <a:buClr>
                <a:srgbClr val="8B5CF6"/>
              </a:buClr>
              <a:buSzPts val="1800"/>
              <a:buChar char="▸"/>
              <a:defRPr/>
            </a:lvl1pPr>
            <a:lvl2pPr indent="-342900" lvl="1" marL="914400" rtl="0">
              <a:lnSpc>
                <a:spcPct val="135000"/>
              </a:lnSpc>
              <a:spcBef>
                <a:spcPts val="1000"/>
              </a:spcBef>
              <a:spcAft>
                <a:spcPts val="0"/>
              </a:spcAft>
              <a:buSzPts val="1800"/>
              <a:buChar char="･"/>
              <a:defRPr/>
            </a:lvl2pPr>
            <a:lvl3pPr indent="-342900" lvl="2" marL="1371600" rtl="0">
              <a:lnSpc>
                <a:spcPct val="135000"/>
              </a:lnSpc>
              <a:spcBef>
                <a:spcPts val="1000"/>
              </a:spcBef>
              <a:spcAft>
                <a:spcPts val="0"/>
              </a:spcAft>
              <a:buSzPts val="1800"/>
              <a:buChar char="･"/>
              <a:defRPr/>
            </a:lvl3pPr>
            <a:lvl4pPr indent="-342900" lvl="3" marL="1828800" rtl="0">
              <a:lnSpc>
                <a:spcPct val="135000"/>
              </a:lnSpc>
              <a:spcBef>
                <a:spcPts val="1000"/>
              </a:spcBef>
              <a:spcAft>
                <a:spcPts val="0"/>
              </a:spcAft>
              <a:buSzPts val="1800"/>
              <a:buChar char="･"/>
              <a:defRPr/>
            </a:lvl4pPr>
            <a:lvl5pPr indent="-342900" lvl="4" marL="2286000" rtl="0">
              <a:lnSpc>
                <a:spcPct val="135000"/>
              </a:lnSpc>
              <a:spcBef>
                <a:spcPts val="1000"/>
              </a:spcBef>
              <a:spcAft>
                <a:spcPts val="0"/>
              </a:spcAft>
              <a:buSzPts val="1800"/>
              <a:buChar char="･"/>
              <a:defRPr/>
            </a:lvl5pPr>
            <a:lvl6pPr indent="-342900" lvl="5" marL="2743200" rtl="0">
              <a:lnSpc>
                <a:spcPct val="135000"/>
              </a:lnSpc>
              <a:spcBef>
                <a:spcPts val="1000"/>
              </a:spcBef>
              <a:spcAft>
                <a:spcPts val="0"/>
              </a:spcAft>
              <a:buSzPts val="1800"/>
              <a:buChar char="･"/>
              <a:defRPr/>
            </a:lvl6pPr>
            <a:lvl7pPr indent="-342900" lvl="6" marL="3200400" rtl="0">
              <a:lnSpc>
                <a:spcPct val="135000"/>
              </a:lnSpc>
              <a:spcBef>
                <a:spcPts val="1000"/>
              </a:spcBef>
              <a:spcAft>
                <a:spcPts val="0"/>
              </a:spcAft>
              <a:buSzPts val="1800"/>
              <a:buChar char="･"/>
              <a:defRPr/>
            </a:lvl7pPr>
            <a:lvl8pPr indent="-342900" lvl="7" marL="3657600" rtl="0">
              <a:lnSpc>
                <a:spcPct val="135000"/>
              </a:lnSpc>
              <a:spcBef>
                <a:spcPts val="1000"/>
              </a:spcBef>
              <a:spcAft>
                <a:spcPts val="0"/>
              </a:spcAft>
              <a:buSzPts val="1800"/>
              <a:buChar char="･"/>
              <a:defRPr/>
            </a:lvl8pPr>
            <a:lvl9pPr indent="-342900" lvl="8" marL="4114800" rtl="0">
              <a:lnSpc>
                <a:spcPct val="135000"/>
              </a:lnSpc>
              <a:spcBef>
                <a:spcPts val="1000"/>
              </a:spcBef>
              <a:spcAft>
                <a:spcPts val="1000"/>
              </a:spcAft>
              <a:buSzPts val="1800"/>
              <a:buChar char="･"/>
              <a:defRPr/>
            </a:lvl9pPr>
          </a:lstStyle>
          <a:p/>
        </p:txBody>
      </p:sp>
      <p:sp>
        <p:nvSpPr>
          <p:cNvPr id="265" name="Google Shape;265;p23"/>
          <p:cNvSpPr/>
          <p:nvPr/>
        </p:nvSpPr>
        <p:spPr>
          <a:xfrm>
            <a:off x="8885825" y="5735050"/>
            <a:ext cx="1995300" cy="994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66" name="Google Shape;266;p23"/>
          <p:cNvPicPr preferRelativeResize="0"/>
          <p:nvPr/>
        </p:nvPicPr>
        <p:blipFill>
          <a:blip r:embed="rId2">
            <a:alphaModFix/>
          </a:blip>
          <a:stretch>
            <a:fillRect/>
          </a:stretch>
        </p:blipFill>
        <p:spPr>
          <a:xfrm>
            <a:off x="8064703" y="6067275"/>
            <a:ext cx="3803698" cy="533450"/>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body">
  <p:cSld name="CUSTOM_4_17_2_1">
    <p:spTree>
      <p:nvGrpSpPr>
        <p:cNvPr id="267" name="Shape 267"/>
        <p:cNvGrpSpPr/>
        <p:nvPr/>
      </p:nvGrpSpPr>
      <p:grpSpPr>
        <a:xfrm>
          <a:off x="0" y="0"/>
          <a:ext cx="0" cy="0"/>
          <a:chOff x="0" y="0"/>
          <a:chExt cx="0" cy="0"/>
        </a:xfrm>
      </p:grpSpPr>
      <p:sp>
        <p:nvSpPr>
          <p:cNvPr id="268" name="Google Shape;268;p24"/>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8B5CF6"/>
              </a:buClr>
              <a:buSzPts val="1000"/>
              <a:buFont typeface="Red Hat Display Medium"/>
              <a:buNone/>
              <a:defRPr sz="1000">
                <a:solidFill>
                  <a:srgbClr val="8B5CF6"/>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rgbClr val="8B5CF6"/>
              </a:buClr>
              <a:buSzPts val="1000"/>
              <a:buFont typeface="Red Hat Text Medium"/>
              <a:buNone/>
              <a:defRPr sz="1000">
                <a:solidFill>
                  <a:srgbClr val="8B5CF6"/>
                </a:solidFill>
                <a:latin typeface="Red Hat Text Medium"/>
                <a:ea typeface="Red Hat Text Medium"/>
                <a:cs typeface="Red Hat Text Medium"/>
                <a:sym typeface="Red Hat Text Medium"/>
              </a:defRPr>
            </a:lvl2pPr>
            <a:lvl3pPr lvl="2" rtl="0">
              <a:lnSpc>
                <a:spcPct val="100000"/>
              </a:lnSpc>
              <a:spcBef>
                <a:spcPts val="0"/>
              </a:spcBef>
              <a:spcAft>
                <a:spcPts val="0"/>
              </a:spcAft>
              <a:buClr>
                <a:srgbClr val="8B5CF6"/>
              </a:buClr>
              <a:buSzPts val="1000"/>
              <a:buFont typeface="Red Hat Text Medium"/>
              <a:buNone/>
              <a:defRPr sz="1000">
                <a:solidFill>
                  <a:srgbClr val="8B5CF6"/>
                </a:solidFill>
                <a:latin typeface="Red Hat Text Medium"/>
                <a:ea typeface="Red Hat Text Medium"/>
                <a:cs typeface="Red Hat Text Medium"/>
                <a:sym typeface="Red Hat Text Medium"/>
              </a:defRPr>
            </a:lvl3pPr>
            <a:lvl4pPr lvl="3" rtl="0">
              <a:lnSpc>
                <a:spcPct val="100000"/>
              </a:lnSpc>
              <a:spcBef>
                <a:spcPts val="0"/>
              </a:spcBef>
              <a:spcAft>
                <a:spcPts val="0"/>
              </a:spcAft>
              <a:buClr>
                <a:srgbClr val="8B5CF6"/>
              </a:buClr>
              <a:buSzPts val="1000"/>
              <a:buFont typeface="Red Hat Text Medium"/>
              <a:buNone/>
              <a:defRPr sz="1000">
                <a:solidFill>
                  <a:srgbClr val="8B5CF6"/>
                </a:solidFill>
                <a:latin typeface="Red Hat Text Medium"/>
                <a:ea typeface="Red Hat Text Medium"/>
                <a:cs typeface="Red Hat Text Medium"/>
                <a:sym typeface="Red Hat Text Medium"/>
              </a:defRPr>
            </a:lvl4pPr>
            <a:lvl5pPr lvl="4" rtl="0">
              <a:lnSpc>
                <a:spcPct val="100000"/>
              </a:lnSpc>
              <a:spcBef>
                <a:spcPts val="0"/>
              </a:spcBef>
              <a:spcAft>
                <a:spcPts val="0"/>
              </a:spcAft>
              <a:buClr>
                <a:srgbClr val="8B5CF6"/>
              </a:buClr>
              <a:buSzPts val="1000"/>
              <a:buFont typeface="Red Hat Text Medium"/>
              <a:buNone/>
              <a:defRPr sz="1000">
                <a:solidFill>
                  <a:srgbClr val="8B5CF6"/>
                </a:solidFill>
                <a:latin typeface="Red Hat Text Medium"/>
                <a:ea typeface="Red Hat Text Medium"/>
                <a:cs typeface="Red Hat Text Medium"/>
                <a:sym typeface="Red Hat Text Medium"/>
              </a:defRPr>
            </a:lvl5pPr>
            <a:lvl6pPr lvl="5" rtl="0">
              <a:lnSpc>
                <a:spcPct val="100000"/>
              </a:lnSpc>
              <a:spcBef>
                <a:spcPts val="0"/>
              </a:spcBef>
              <a:spcAft>
                <a:spcPts val="0"/>
              </a:spcAft>
              <a:buClr>
                <a:srgbClr val="8B5CF6"/>
              </a:buClr>
              <a:buSzPts val="1000"/>
              <a:buFont typeface="Red Hat Text Medium"/>
              <a:buNone/>
              <a:defRPr sz="1000">
                <a:solidFill>
                  <a:srgbClr val="8B5CF6"/>
                </a:solidFill>
                <a:latin typeface="Red Hat Text Medium"/>
                <a:ea typeface="Red Hat Text Medium"/>
                <a:cs typeface="Red Hat Text Medium"/>
                <a:sym typeface="Red Hat Text Medium"/>
              </a:defRPr>
            </a:lvl6pPr>
            <a:lvl7pPr lvl="6" rtl="0">
              <a:lnSpc>
                <a:spcPct val="100000"/>
              </a:lnSpc>
              <a:spcBef>
                <a:spcPts val="0"/>
              </a:spcBef>
              <a:spcAft>
                <a:spcPts val="0"/>
              </a:spcAft>
              <a:buClr>
                <a:srgbClr val="8B5CF6"/>
              </a:buClr>
              <a:buSzPts val="1000"/>
              <a:buFont typeface="Red Hat Text Medium"/>
              <a:buNone/>
              <a:defRPr sz="1000">
                <a:solidFill>
                  <a:srgbClr val="8B5CF6"/>
                </a:solidFill>
                <a:latin typeface="Red Hat Text Medium"/>
                <a:ea typeface="Red Hat Text Medium"/>
                <a:cs typeface="Red Hat Text Medium"/>
                <a:sym typeface="Red Hat Text Medium"/>
              </a:defRPr>
            </a:lvl7pPr>
            <a:lvl8pPr lvl="7" rtl="0">
              <a:lnSpc>
                <a:spcPct val="100000"/>
              </a:lnSpc>
              <a:spcBef>
                <a:spcPts val="0"/>
              </a:spcBef>
              <a:spcAft>
                <a:spcPts val="0"/>
              </a:spcAft>
              <a:buClr>
                <a:srgbClr val="8B5CF6"/>
              </a:buClr>
              <a:buSzPts val="1000"/>
              <a:buFont typeface="Red Hat Text Medium"/>
              <a:buNone/>
              <a:defRPr sz="1000">
                <a:solidFill>
                  <a:srgbClr val="8B5CF6"/>
                </a:solidFill>
                <a:latin typeface="Red Hat Text Medium"/>
                <a:ea typeface="Red Hat Text Medium"/>
                <a:cs typeface="Red Hat Text Medium"/>
                <a:sym typeface="Red Hat Text Medium"/>
              </a:defRPr>
            </a:lvl8pPr>
            <a:lvl9pPr lvl="8" rtl="0">
              <a:lnSpc>
                <a:spcPct val="100000"/>
              </a:lnSpc>
              <a:spcBef>
                <a:spcPts val="0"/>
              </a:spcBef>
              <a:spcAft>
                <a:spcPts val="0"/>
              </a:spcAft>
              <a:buClr>
                <a:srgbClr val="8B5CF6"/>
              </a:buClr>
              <a:buSzPts val="1000"/>
              <a:buFont typeface="Red Hat Text Medium"/>
              <a:buNone/>
              <a:defRPr sz="1000">
                <a:solidFill>
                  <a:srgbClr val="8B5CF6"/>
                </a:solidFill>
                <a:latin typeface="Red Hat Text Medium"/>
                <a:ea typeface="Red Hat Text Medium"/>
                <a:cs typeface="Red Hat Text Medium"/>
                <a:sym typeface="Red Hat Text Medium"/>
              </a:defRPr>
            </a:lvl9pPr>
          </a:lstStyle>
          <a:p/>
        </p:txBody>
      </p:sp>
      <p:cxnSp>
        <p:nvCxnSpPr>
          <p:cNvPr id="269" name="Google Shape;269;p24"/>
          <p:cNvCxnSpPr/>
          <p:nvPr/>
        </p:nvCxnSpPr>
        <p:spPr>
          <a:xfrm rot="10800000">
            <a:off x="447775" y="100"/>
            <a:ext cx="0" cy="886500"/>
          </a:xfrm>
          <a:prstGeom prst="straightConnector1">
            <a:avLst/>
          </a:prstGeom>
          <a:noFill/>
          <a:ln cap="flat" cmpd="sng" w="9525">
            <a:solidFill>
              <a:srgbClr val="8B5CF6"/>
            </a:solidFill>
            <a:prstDash val="solid"/>
            <a:round/>
            <a:headEnd len="med" w="med" type="none"/>
            <a:tailEnd len="med" w="med" type="none"/>
          </a:ln>
        </p:spPr>
      </p:cxnSp>
      <p:cxnSp>
        <p:nvCxnSpPr>
          <p:cNvPr id="270" name="Google Shape;270;p24"/>
          <p:cNvCxnSpPr/>
          <p:nvPr/>
        </p:nvCxnSpPr>
        <p:spPr>
          <a:xfrm rot="10800000">
            <a:off x="447767" y="6401400"/>
            <a:ext cx="0" cy="456600"/>
          </a:xfrm>
          <a:prstGeom prst="straightConnector1">
            <a:avLst/>
          </a:prstGeom>
          <a:noFill/>
          <a:ln cap="flat" cmpd="sng" w="9525">
            <a:solidFill>
              <a:srgbClr val="8B5CF6"/>
            </a:solidFill>
            <a:prstDash val="solid"/>
            <a:round/>
            <a:headEnd len="med" w="med" type="none"/>
            <a:tailEnd len="med" w="med" type="none"/>
          </a:ln>
        </p:spPr>
      </p:cxnSp>
      <p:sp>
        <p:nvSpPr>
          <p:cNvPr id="271" name="Google Shape;271;p24"/>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272" name="Google Shape;272;p24"/>
          <p:cNvSpPr txBox="1"/>
          <p:nvPr>
            <p:ph idx="2"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273" name="Google Shape;273;p24"/>
          <p:cNvSpPr txBox="1"/>
          <p:nvPr>
            <p:ph idx="3" type="body"/>
          </p:nvPr>
        </p:nvSpPr>
        <p:spPr>
          <a:xfrm>
            <a:off x="2438400" y="1600200"/>
            <a:ext cx="7315200" cy="3657600"/>
          </a:xfrm>
          <a:prstGeom prst="rect">
            <a:avLst/>
          </a:prstGeom>
        </p:spPr>
        <p:txBody>
          <a:bodyPr anchorCtr="0" anchor="t" bIns="0" lIns="0" spcFirstLastPara="1" rIns="0" wrap="square" tIns="0">
            <a:noAutofit/>
          </a:bodyPr>
          <a:lstStyle>
            <a:lvl1pPr indent="-342900" lvl="0" marL="457200" rtl="0">
              <a:lnSpc>
                <a:spcPct val="135000"/>
              </a:lnSpc>
              <a:spcBef>
                <a:spcPts val="1000"/>
              </a:spcBef>
              <a:spcAft>
                <a:spcPts val="0"/>
              </a:spcAft>
              <a:buClr>
                <a:srgbClr val="8B5CF6"/>
              </a:buClr>
              <a:buSzPts val="1800"/>
              <a:buChar char="▸"/>
              <a:defRPr/>
            </a:lvl1pPr>
            <a:lvl2pPr indent="-342900" lvl="1" marL="914400" rtl="0">
              <a:lnSpc>
                <a:spcPct val="135000"/>
              </a:lnSpc>
              <a:spcBef>
                <a:spcPts val="1000"/>
              </a:spcBef>
              <a:spcAft>
                <a:spcPts val="0"/>
              </a:spcAft>
              <a:buSzPts val="1800"/>
              <a:buChar char="･"/>
              <a:defRPr/>
            </a:lvl2pPr>
            <a:lvl3pPr indent="-342900" lvl="2" marL="1371600" rtl="0">
              <a:lnSpc>
                <a:spcPct val="135000"/>
              </a:lnSpc>
              <a:spcBef>
                <a:spcPts val="1000"/>
              </a:spcBef>
              <a:spcAft>
                <a:spcPts val="0"/>
              </a:spcAft>
              <a:buSzPts val="1800"/>
              <a:buChar char="･"/>
              <a:defRPr/>
            </a:lvl3pPr>
            <a:lvl4pPr indent="-342900" lvl="3" marL="1828800" rtl="0">
              <a:lnSpc>
                <a:spcPct val="135000"/>
              </a:lnSpc>
              <a:spcBef>
                <a:spcPts val="1000"/>
              </a:spcBef>
              <a:spcAft>
                <a:spcPts val="0"/>
              </a:spcAft>
              <a:buSzPts val="1800"/>
              <a:buChar char="･"/>
              <a:defRPr/>
            </a:lvl4pPr>
            <a:lvl5pPr indent="-342900" lvl="4" marL="2286000" rtl="0">
              <a:lnSpc>
                <a:spcPct val="135000"/>
              </a:lnSpc>
              <a:spcBef>
                <a:spcPts val="1000"/>
              </a:spcBef>
              <a:spcAft>
                <a:spcPts val="0"/>
              </a:spcAft>
              <a:buSzPts val="1800"/>
              <a:buChar char="･"/>
              <a:defRPr/>
            </a:lvl5pPr>
            <a:lvl6pPr indent="-342900" lvl="5" marL="2743200" rtl="0">
              <a:lnSpc>
                <a:spcPct val="135000"/>
              </a:lnSpc>
              <a:spcBef>
                <a:spcPts val="1000"/>
              </a:spcBef>
              <a:spcAft>
                <a:spcPts val="0"/>
              </a:spcAft>
              <a:buSzPts val="1800"/>
              <a:buChar char="･"/>
              <a:defRPr/>
            </a:lvl6pPr>
            <a:lvl7pPr indent="-342900" lvl="6" marL="3200400" rtl="0">
              <a:lnSpc>
                <a:spcPct val="135000"/>
              </a:lnSpc>
              <a:spcBef>
                <a:spcPts val="1000"/>
              </a:spcBef>
              <a:spcAft>
                <a:spcPts val="0"/>
              </a:spcAft>
              <a:buSzPts val="1800"/>
              <a:buChar char="･"/>
              <a:defRPr/>
            </a:lvl7pPr>
            <a:lvl8pPr indent="-342900" lvl="7" marL="3657600" rtl="0">
              <a:lnSpc>
                <a:spcPct val="135000"/>
              </a:lnSpc>
              <a:spcBef>
                <a:spcPts val="1000"/>
              </a:spcBef>
              <a:spcAft>
                <a:spcPts val="0"/>
              </a:spcAft>
              <a:buSzPts val="1800"/>
              <a:buChar char="･"/>
              <a:defRPr/>
            </a:lvl8pPr>
            <a:lvl9pPr indent="-342900" lvl="8" marL="4114800" rtl="0">
              <a:lnSpc>
                <a:spcPct val="135000"/>
              </a:lnSpc>
              <a:spcBef>
                <a:spcPts val="1000"/>
              </a:spcBef>
              <a:spcAft>
                <a:spcPts val="1000"/>
              </a:spcAft>
              <a:buSzPts val="1800"/>
              <a:buChar char="･"/>
              <a:defRPr/>
            </a:lvl9pPr>
          </a:lstStyle>
          <a:p/>
        </p:txBody>
      </p:sp>
      <p:sp>
        <p:nvSpPr>
          <p:cNvPr id="274" name="Google Shape;274;p24"/>
          <p:cNvSpPr/>
          <p:nvPr/>
        </p:nvSpPr>
        <p:spPr>
          <a:xfrm>
            <a:off x="8885825" y="5735050"/>
            <a:ext cx="1995300" cy="994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75" name="Google Shape;275;p24"/>
          <p:cNvPicPr preferRelativeResize="0"/>
          <p:nvPr/>
        </p:nvPicPr>
        <p:blipFill>
          <a:blip r:embed="rId2">
            <a:alphaModFix/>
          </a:blip>
          <a:stretch>
            <a:fillRect/>
          </a:stretch>
        </p:blipFill>
        <p:spPr>
          <a:xfrm>
            <a:off x="8064703" y="6067275"/>
            <a:ext cx="3803698" cy="533450"/>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and two column body">
  <p:cSld name="CUSTOM_4_17_1">
    <p:spTree>
      <p:nvGrpSpPr>
        <p:cNvPr id="276" name="Shape 276"/>
        <p:cNvGrpSpPr/>
        <p:nvPr/>
      </p:nvGrpSpPr>
      <p:grpSpPr>
        <a:xfrm>
          <a:off x="0" y="0"/>
          <a:ext cx="0" cy="0"/>
          <a:chOff x="0" y="0"/>
          <a:chExt cx="0" cy="0"/>
        </a:xfrm>
      </p:grpSpPr>
      <p:sp>
        <p:nvSpPr>
          <p:cNvPr id="277" name="Google Shape;277;p25"/>
          <p:cNvSpPr/>
          <p:nvPr/>
        </p:nvSpPr>
        <p:spPr>
          <a:xfrm>
            <a:off x="8885825" y="5735050"/>
            <a:ext cx="1995300" cy="994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78" name="Google Shape;278;p25"/>
          <p:cNvCxnSpPr/>
          <p:nvPr/>
        </p:nvCxnSpPr>
        <p:spPr>
          <a:xfrm rot="10800000">
            <a:off x="447775" y="100"/>
            <a:ext cx="0" cy="886500"/>
          </a:xfrm>
          <a:prstGeom prst="straightConnector1">
            <a:avLst/>
          </a:prstGeom>
          <a:noFill/>
          <a:ln cap="flat" cmpd="sng" w="9525">
            <a:solidFill>
              <a:srgbClr val="8B5CF6"/>
            </a:solidFill>
            <a:prstDash val="solid"/>
            <a:round/>
            <a:headEnd len="med" w="med" type="none"/>
            <a:tailEnd len="med" w="med" type="none"/>
          </a:ln>
        </p:spPr>
      </p:cxnSp>
      <p:cxnSp>
        <p:nvCxnSpPr>
          <p:cNvPr id="279" name="Google Shape;279;p25"/>
          <p:cNvCxnSpPr/>
          <p:nvPr/>
        </p:nvCxnSpPr>
        <p:spPr>
          <a:xfrm rot="10800000">
            <a:off x="447767" y="6401400"/>
            <a:ext cx="0" cy="456600"/>
          </a:xfrm>
          <a:prstGeom prst="straightConnector1">
            <a:avLst/>
          </a:prstGeom>
          <a:noFill/>
          <a:ln cap="flat" cmpd="sng" w="9525">
            <a:solidFill>
              <a:srgbClr val="8B5CF6"/>
            </a:solidFill>
            <a:prstDash val="solid"/>
            <a:round/>
            <a:headEnd len="med" w="med" type="none"/>
            <a:tailEnd len="med" w="med" type="none"/>
          </a:ln>
        </p:spPr>
      </p:cxnSp>
      <p:sp>
        <p:nvSpPr>
          <p:cNvPr id="280" name="Google Shape;280;p25"/>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281" name="Google Shape;281;p25"/>
          <p:cNvSpPr txBox="1"/>
          <p:nvPr>
            <p:ph idx="1"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282" name="Google Shape;282;p25"/>
          <p:cNvSpPr txBox="1"/>
          <p:nvPr>
            <p:ph idx="2" type="body"/>
          </p:nvPr>
        </p:nvSpPr>
        <p:spPr>
          <a:xfrm>
            <a:off x="885125" y="2291177"/>
            <a:ext cx="4937700" cy="3727200"/>
          </a:xfrm>
          <a:prstGeom prst="rect">
            <a:avLst/>
          </a:prstGeom>
        </p:spPr>
        <p:txBody>
          <a:bodyPr anchorCtr="0" anchor="t" bIns="0" lIns="0" spcFirstLastPara="1" rIns="0" wrap="square" tIns="0">
            <a:noAutofit/>
          </a:bodyPr>
          <a:lstStyle>
            <a:lvl1pPr indent="-342900" lvl="0" marL="457200" rtl="0">
              <a:lnSpc>
                <a:spcPct val="135000"/>
              </a:lnSpc>
              <a:spcBef>
                <a:spcPts val="1000"/>
              </a:spcBef>
              <a:spcAft>
                <a:spcPts val="0"/>
              </a:spcAft>
              <a:buClr>
                <a:srgbClr val="8B5CF6"/>
              </a:buClr>
              <a:buSzPts val="1800"/>
              <a:buChar char="▸"/>
              <a:defRPr/>
            </a:lvl1pPr>
            <a:lvl2pPr indent="-342900" lvl="1" marL="914400" rtl="0">
              <a:lnSpc>
                <a:spcPct val="135000"/>
              </a:lnSpc>
              <a:spcBef>
                <a:spcPts val="1000"/>
              </a:spcBef>
              <a:spcAft>
                <a:spcPts val="0"/>
              </a:spcAft>
              <a:buSzPts val="1800"/>
              <a:buChar char="･"/>
              <a:defRPr/>
            </a:lvl2pPr>
            <a:lvl3pPr indent="-342900" lvl="2" marL="1371600" rtl="0">
              <a:lnSpc>
                <a:spcPct val="135000"/>
              </a:lnSpc>
              <a:spcBef>
                <a:spcPts val="1000"/>
              </a:spcBef>
              <a:spcAft>
                <a:spcPts val="0"/>
              </a:spcAft>
              <a:buSzPts val="1800"/>
              <a:buChar char="･"/>
              <a:defRPr/>
            </a:lvl3pPr>
            <a:lvl4pPr indent="-342900" lvl="3" marL="1828800" rtl="0">
              <a:lnSpc>
                <a:spcPct val="135000"/>
              </a:lnSpc>
              <a:spcBef>
                <a:spcPts val="1000"/>
              </a:spcBef>
              <a:spcAft>
                <a:spcPts val="0"/>
              </a:spcAft>
              <a:buSzPts val="1800"/>
              <a:buChar char="･"/>
              <a:defRPr/>
            </a:lvl4pPr>
            <a:lvl5pPr indent="-342900" lvl="4" marL="2286000" rtl="0">
              <a:lnSpc>
                <a:spcPct val="135000"/>
              </a:lnSpc>
              <a:spcBef>
                <a:spcPts val="1000"/>
              </a:spcBef>
              <a:spcAft>
                <a:spcPts val="0"/>
              </a:spcAft>
              <a:buSzPts val="1800"/>
              <a:buChar char="･"/>
              <a:defRPr/>
            </a:lvl5pPr>
            <a:lvl6pPr indent="-342900" lvl="5" marL="2743200" rtl="0">
              <a:lnSpc>
                <a:spcPct val="135000"/>
              </a:lnSpc>
              <a:spcBef>
                <a:spcPts val="1000"/>
              </a:spcBef>
              <a:spcAft>
                <a:spcPts val="0"/>
              </a:spcAft>
              <a:buSzPts val="1800"/>
              <a:buChar char="･"/>
              <a:defRPr/>
            </a:lvl6pPr>
            <a:lvl7pPr indent="-342900" lvl="6" marL="3200400" rtl="0">
              <a:lnSpc>
                <a:spcPct val="135000"/>
              </a:lnSpc>
              <a:spcBef>
                <a:spcPts val="1000"/>
              </a:spcBef>
              <a:spcAft>
                <a:spcPts val="0"/>
              </a:spcAft>
              <a:buSzPts val="1800"/>
              <a:buChar char="･"/>
              <a:defRPr/>
            </a:lvl7pPr>
            <a:lvl8pPr indent="-342900" lvl="7" marL="3657600" rtl="0">
              <a:lnSpc>
                <a:spcPct val="135000"/>
              </a:lnSpc>
              <a:spcBef>
                <a:spcPts val="1000"/>
              </a:spcBef>
              <a:spcAft>
                <a:spcPts val="0"/>
              </a:spcAft>
              <a:buSzPts val="1800"/>
              <a:buChar char="･"/>
              <a:defRPr/>
            </a:lvl8pPr>
            <a:lvl9pPr indent="-342900" lvl="8" marL="4114800" rtl="0">
              <a:lnSpc>
                <a:spcPct val="135000"/>
              </a:lnSpc>
              <a:spcBef>
                <a:spcPts val="1000"/>
              </a:spcBef>
              <a:spcAft>
                <a:spcPts val="1000"/>
              </a:spcAft>
              <a:buSzPts val="1800"/>
              <a:buChar char="･"/>
              <a:defRPr/>
            </a:lvl9pPr>
          </a:lstStyle>
          <a:p/>
        </p:txBody>
      </p:sp>
      <p:sp>
        <p:nvSpPr>
          <p:cNvPr id="283" name="Google Shape;283;p25"/>
          <p:cNvSpPr txBox="1"/>
          <p:nvPr>
            <p:ph idx="3" type="body"/>
          </p:nvPr>
        </p:nvSpPr>
        <p:spPr>
          <a:xfrm>
            <a:off x="6369425" y="2291175"/>
            <a:ext cx="4937700" cy="3727200"/>
          </a:xfrm>
          <a:prstGeom prst="rect">
            <a:avLst/>
          </a:prstGeom>
        </p:spPr>
        <p:txBody>
          <a:bodyPr anchorCtr="0" anchor="t" bIns="0" lIns="0" spcFirstLastPara="1" rIns="0" wrap="square" tIns="0">
            <a:noAutofit/>
          </a:bodyPr>
          <a:lstStyle>
            <a:lvl1pPr indent="-342900" lvl="0" marL="457200" rtl="0">
              <a:lnSpc>
                <a:spcPct val="135000"/>
              </a:lnSpc>
              <a:spcBef>
                <a:spcPts val="1000"/>
              </a:spcBef>
              <a:spcAft>
                <a:spcPts val="0"/>
              </a:spcAft>
              <a:buClr>
                <a:srgbClr val="8B5CF6"/>
              </a:buClr>
              <a:buSzPts val="1800"/>
              <a:buChar char="▸"/>
              <a:defRPr/>
            </a:lvl1pPr>
            <a:lvl2pPr indent="-342900" lvl="1" marL="914400" rtl="0">
              <a:lnSpc>
                <a:spcPct val="135000"/>
              </a:lnSpc>
              <a:spcBef>
                <a:spcPts val="1000"/>
              </a:spcBef>
              <a:spcAft>
                <a:spcPts val="0"/>
              </a:spcAft>
              <a:buSzPts val="1800"/>
              <a:buChar char="･"/>
              <a:defRPr/>
            </a:lvl2pPr>
            <a:lvl3pPr indent="-342900" lvl="2" marL="1371600" rtl="0">
              <a:lnSpc>
                <a:spcPct val="135000"/>
              </a:lnSpc>
              <a:spcBef>
                <a:spcPts val="1000"/>
              </a:spcBef>
              <a:spcAft>
                <a:spcPts val="0"/>
              </a:spcAft>
              <a:buSzPts val="1800"/>
              <a:buChar char="･"/>
              <a:defRPr/>
            </a:lvl3pPr>
            <a:lvl4pPr indent="-342900" lvl="3" marL="1828800" rtl="0">
              <a:lnSpc>
                <a:spcPct val="135000"/>
              </a:lnSpc>
              <a:spcBef>
                <a:spcPts val="1000"/>
              </a:spcBef>
              <a:spcAft>
                <a:spcPts val="0"/>
              </a:spcAft>
              <a:buSzPts val="1800"/>
              <a:buChar char="･"/>
              <a:defRPr/>
            </a:lvl4pPr>
            <a:lvl5pPr indent="-342900" lvl="4" marL="2286000" rtl="0">
              <a:lnSpc>
                <a:spcPct val="135000"/>
              </a:lnSpc>
              <a:spcBef>
                <a:spcPts val="1000"/>
              </a:spcBef>
              <a:spcAft>
                <a:spcPts val="0"/>
              </a:spcAft>
              <a:buSzPts val="1800"/>
              <a:buChar char="･"/>
              <a:defRPr/>
            </a:lvl5pPr>
            <a:lvl6pPr indent="-342900" lvl="5" marL="2743200" rtl="0">
              <a:lnSpc>
                <a:spcPct val="135000"/>
              </a:lnSpc>
              <a:spcBef>
                <a:spcPts val="1000"/>
              </a:spcBef>
              <a:spcAft>
                <a:spcPts val="0"/>
              </a:spcAft>
              <a:buSzPts val="1800"/>
              <a:buChar char="･"/>
              <a:defRPr/>
            </a:lvl6pPr>
            <a:lvl7pPr indent="-342900" lvl="6" marL="3200400" rtl="0">
              <a:lnSpc>
                <a:spcPct val="135000"/>
              </a:lnSpc>
              <a:spcBef>
                <a:spcPts val="1000"/>
              </a:spcBef>
              <a:spcAft>
                <a:spcPts val="0"/>
              </a:spcAft>
              <a:buSzPts val="1800"/>
              <a:buChar char="･"/>
              <a:defRPr/>
            </a:lvl7pPr>
            <a:lvl8pPr indent="-342900" lvl="7" marL="3657600" rtl="0">
              <a:lnSpc>
                <a:spcPct val="135000"/>
              </a:lnSpc>
              <a:spcBef>
                <a:spcPts val="1000"/>
              </a:spcBef>
              <a:spcAft>
                <a:spcPts val="0"/>
              </a:spcAft>
              <a:buSzPts val="1800"/>
              <a:buChar char="･"/>
              <a:defRPr/>
            </a:lvl8pPr>
            <a:lvl9pPr indent="-342900" lvl="8" marL="4114800" rtl="0">
              <a:lnSpc>
                <a:spcPct val="135000"/>
              </a:lnSpc>
              <a:spcBef>
                <a:spcPts val="1000"/>
              </a:spcBef>
              <a:spcAft>
                <a:spcPts val="1000"/>
              </a:spcAft>
              <a:buSzPts val="1800"/>
              <a:buChar char="･"/>
              <a:defRPr/>
            </a:lvl9pPr>
          </a:lstStyle>
          <a:p/>
        </p:txBody>
      </p:sp>
      <p:sp>
        <p:nvSpPr>
          <p:cNvPr id="284" name="Google Shape;284;p25"/>
          <p:cNvSpPr txBox="1"/>
          <p:nvPr>
            <p:ph idx="4"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8B5CF6"/>
              </a:buClr>
              <a:buSzPts val="1000"/>
              <a:buFont typeface="Red Hat Display Medium"/>
              <a:buNone/>
              <a:defRPr sz="1000">
                <a:solidFill>
                  <a:srgbClr val="8B5CF6"/>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rgbClr val="8B5CF6"/>
              </a:buClr>
              <a:buSzPts val="1000"/>
              <a:buFont typeface="Red Hat Display Medium"/>
              <a:buNone/>
              <a:defRPr sz="1000">
                <a:solidFill>
                  <a:srgbClr val="8B5CF6"/>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rgbClr val="8B5CF6"/>
              </a:buClr>
              <a:buSzPts val="1000"/>
              <a:buFont typeface="Red Hat Display Medium"/>
              <a:buNone/>
              <a:defRPr sz="1000">
                <a:solidFill>
                  <a:srgbClr val="8B5CF6"/>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rgbClr val="8B5CF6"/>
              </a:buClr>
              <a:buSzPts val="1000"/>
              <a:buFont typeface="Red Hat Display Medium"/>
              <a:buNone/>
              <a:defRPr sz="1000">
                <a:solidFill>
                  <a:srgbClr val="8B5CF6"/>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rgbClr val="8B5CF6"/>
              </a:buClr>
              <a:buSzPts val="1000"/>
              <a:buFont typeface="Red Hat Display Medium"/>
              <a:buNone/>
              <a:defRPr sz="1000">
                <a:solidFill>
                  <a:srgbClr val="8B5CF6"/>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rgbClr val="8B5CF6"/>
              </a:buClr>
              <a:buSzPts val="1000"/>
              <a:buFont typeface="Red Hat Display Medium"/>
              <a:buNone/>
              <a:defRPr sz="1000">
                <a:solidFill>
                  <a:srgbClr val="8B5CF6"/>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rgbClr val="8B5CF6"/>
              </a:buClr>
              <a:buSzPts val="1000"/>
              <a:buFont typeface="Red Hat Display Medium"/>
              <a:buNone/>
              <a:defRPr sz="1000">
                <a:solidFill>
                  <a:srgbClr val="8B5CF6"/>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rgbClr val="8B5CF6"/>
              </a:buClr>
              <a:buSzPts val="1000"/>
              <a:buFont typeface="Red Hat Display Medium"/>
              <a:buNone/>
              <a:defRPr sz="1000">
                <a:solidFill>
                  <a:srgbClr val="8B5CF6"/>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rgbClr val="8B5CF6"/>
              </a:buClr>
              <a:buSzPts val="1000"/>
              <a:buFont typeface="Red Hat Display Medium"/>
              <a:buNone/>
              <a:defRPr sz="1000">
                <a:solidFill>
                  <a:srgbClr val="8B5CF6"/>
                </a:solidFill>
                <a:latin typeface="Red Hat Display Medium"/>
                <a:ea typeface="Red Hat Display Medium"/>
                <a:cs typeface="Red Hat Display Medium"/>
                <a:sym typeface="Red Hat Display Medium"/>
              </a:defRPr>
            </a:lvl9pPr>
          </a:lstStyle>
          <a:p/>
        </p:txBody>
      </p:sp>
      <p:sp>
        <p:nvSpPr>
          <p:cNvPr id="285" name="Google Shape;285;p25"/>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8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sp>
        <p:nvSpPr>
          <p:cNvPr id="286" name="Google Shape;286;p25"/>
          <p:cNvSpPr txBox="1"/>
          <p:nvPr>
            <p:ph idx="5" type="subTitle"/>
          </p:nvPr>
        </p:nvSpPr>
        <p:spPr>
          <a:xfrm>
            <a:off x="885125" y="1653550"/>
            <a:ext cx="10422000" cy="2919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rgbClr val="261A4C"/>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pic>
        <p:nvPicPr>
          <p:cNvPr id="287" name="Google Shape;287;p25"/>
          <p:cNvPicPr preferRelativeResize="0"/>
          <p:nvPr/>
        </p:nvPicPr>
        <p:blipFill>
          <a:blip r:embed="rId2">
            <a:alphaModFix/>
          </a:blip>
          <a:stretch>
            <a:fillRect/>
          </a:stretch>
        </p:blipFill>
        <p:spPr>
          <a:xfrm>
            <a:off x="8064703" y="6067275"/>
            <a:ext cx="3803698" cy="533450"/>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image and column body">
  <p:cSld name="CUSTOM_4_17_1_1">
    <p:spTree>
      <p:nvGrpSpPr>
        <p:cNvPr id="288" name="Shape 288"/>
        <p:cNvGrpSpPr/>
        <p:nvPr/>
      </p:nvGrpSpPr>
      <p:grpSpPr>
        <a:xfrm>
          <a:off x="0" y="0"/>
          <a:ext cx="0" cy="0"/>
          <a:chOff x="0" y="0"/>
          <a:chExt cx="0" cy="0"/>
        </a:xfrm>
      </p:grpSpPr>
      <p:sp>
        <p:nvSpPr>
          <p:cNvPr id="289" name="Google Shape;289;p26"/>
          <p:cNvSpPr/>
          <p:nvPr/>
        </p:nvSpPr>
        <p:spPr>
          <a:xfrm>
            <a:off x="8885825" y="5735050"/>
            <a:ext cx="1995300" cy="994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90" name="Google Shape;290;p26"/>
          <p:cNvCxnSpPr/>
          <p:nvPr/>
        </p:nvCxnSpPr>
        <p:spPr>
          <a:xfrm rot="10800000">
            <a:off x="447775" y="100"/>
            <a:ext cx="0" cy="886500"/>
          </a:xfrm>
          <a:prstGeom prst="straightConnector1">
            <a:avLst/>
          </a:prstGeom>
          <a:noFill/>
          <a:ln cap="flat" cmpd="sng" w="9525">
            <a:solidFill>
              <a:srgbClr val="8B5CF6"/>
            </a:solidFill>
            <a:prstDash val="solid"/>
            <a:round/>
            <a:headEnd len="med" w="med" type="none"/>
            <a:tailEnd len="med" w="med" type="none"/>
          </a:ln>
        </p:spPr>
      </p:cxnSp>
      <p:cxnSp>
        <p:nvCxnSpPr>
          <p:cNvPr id="291" name="Google Shape;291;p26"/>
          <p:cNvCxnSpPr/>
          <p:nvPr/>
        </p:nvCxnSpPr>
        <p:spPr>
          <a:xfrm rot="10800000">
            <a:off x="447767" y="6401400"/>
            <a:ext cx="0" cy="456600"/>
          </a:xfrm>
          <a:prstGeom prst="straightConnector1">
            <a:avLst/>
          </a:prstGeom>
          <a:noFill/>
          <a:ln cap="flat" cmpd="sng" w="9525">
            <a:solidFill>
              <a:srgbClr val="8B5CF6"/>
            </a:solidFill>
            <a:prstDash val="solid"/>
            <a:round/>
            <a:headEnd len="med" w="med" type="none"/>
            <a:tailEnd len="med" w="med" type="none"/>
          </a:ln>
        </p:spPr>
      </p:cxnSp>
      <p:sp>
        <p:nvSpPr>
          <p:cNvPr id="292" name="Google Shape;292;p26"/>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293" name="Google Shape;293;p26"/>
          <p:cNvSpPr txBox="1"/>
          <p:nvPr>
            <p:ph idx="1"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294" name="Google Shape;294;p26"/>
          <p:cNvSpPr txBox="1"/>
          <p:nvPr>
            <p:ph idx="2" type="body"/>
          </p:nvPr>
        </p:nvSpPr>
        <p:spPr>
          <a:xfrm>
            <a:off x="6369425" y="2291175"/>
            <a:ext cx="4937700" cy="3727200"/>
          </a:xfrm>
          <a:prstGeom prst="rect">
            <a:avLst/>
          </a:prstGeom>
        </p:spPr>
        <p:txBody>
          <a:bodyPr anchorCtr="0" anchor="t" bIns="0" lIns="0" spcFirstLastPara="1" rIns="0" wrap="square" tIns="0">
            <a:noAutofit/>
          </a:bodyPr>
          <a:lstStyle>
            <a:lvl1pPr indent="-342900" lvl="0" marL="457200" rtl="0">
              <a:lnSpc>
                <a:spcPct val="135000"/>
              </a:lnSpc>
              <a:spcBef>
                <a:spcPts val="1000"/>
              </a:spcBef>
              <a:spcAft>
                <a:spcPts val="0"/>
              </a:spcAft>
              <a:buClr>
                <a:srgbClr val="8B5CF6"/>
              </a:buClr>
              <a:buSzPts val="1800"/>
              <a:buChar char="▸"/>
              <a:defRPr/>
            </a:lvl1pPr>
            <a:lvl2pPr indent="-342900" lvl="1" marL="914400" rtl="0">
              <a:lnSpc>
                <a:spcPct val="135000"/>
              </a:lnSpc>
              <a:spcBef>
                <a:spcPts val="1000"/>
              </a:spcBef>
              <a:spcAft>
                <a:spcPts val="0"/>
              </a:spcAft>
              <a:buSzPts val="1800"/>
              <a:buChar char="･"/>
              <a:defRPr/>
            </a:lvl2pPr>
            <a:lvl3pPr indent="-342900" lvl="2" marL="1371600" rtl="0">
              <a:lnSpc>
                <a:spcPct val="135000"/>
              </a:lnSpc>
              <a:spcBef>
                <a:spcPts val="1000"/>
              </a:spcBef>
              <a:spcAft>
                <a:spcPts val="0"/>
              </a:spcAft>
              <a:buSzPts val="1800"/>
              <a:buChar char="･"/>
              <a:defRPr/>
            </a:lvl3pPr>
            <a:lvl4pPr indent="-342900" lvl="3" marL="1828800" rtl="0">
              <a:lnSpc>
                <a:spcPct val="135000"/>
              </a:lnSpc>
              <a:spcBef>
                <a:spcPts val="1000"/>
              </a:spcBef>
              <a:spcAft>
                <a:spcPts val="0"/>
              </a:spcAft>
              <a:buSzPts val="1800"/>
              <a:buChar char="･"/>
              <a:defRPr/>
            </a:lvl4pPr>
            <a:lvl5pPr indent="-342900" lvl="4" marL="2286000" rtl="0">
              <a:lnSpc>
                <a:spcPct val="135000"/>
              </a:lnSpc>
              <a:spcBef>
                <a:spcPts val="1000"/>
              </a:spcBef>
              <a:spcAft>
                <a:spcPts val="0"/>
              </a:spcAft>
              <a:buSzPts val="1800"/>
              <a:buChar char="･"/>
              <a:defRPr/>
            </a:lvl5pPr>
            <a:lvl6pPr indent="-342900" lvl="5" marL="2743200" rtl="0">
              <a:lnSpc>
                <a:spcPct val="135000"/>
              </a:lnSpc>
              <a:spcBef>
                <a:spcPts val="1000"/>
              </a:spcBef>
              <a:spcAft>
                <a:spcPts val="0"/>
              </a:spcAft>
              <a:buSzPts val="1800"/>
              <a:buChar char="･"/>
              <a:defRPr/>
            </a:lvl6pPr>
            <a:lvl7pPr indent="-342900" lvl="6" marL="3200400" rtl="0">
              <a:lnSpc>
                <a:spcPct val="135000"/>
              </a:lnSpc>
              <a:spcBef>
                <a:spcPts val="1000"/>
              </a:spcBef>
              <a:spcAft>
                <a:spcPts val="0"/>
              </a:spcAft>
              <a:buSzPts val="1800"/>
              <a:buChar char="･"/>
              <a:defRPr/>
            </a:lvl7pPr>
            <a:lvl8pPr indent="-342900" lvl="7" marL="3657600" rtl="0">
              <a:lnSpc>
                <a:spcPct val="135000"/>
              </a:lnSpc>
              <a:spcBef>
                <a:spcPts val="1000"/>
              </a:spcBef>
              <a:spcAft>
                <a:spcPts val="0"/>
              </a:spcAft>
              <a:buSzPts val="1800"/>
              <a:buChar char="･"/>
              <a:defRPr/>
            </a:lvl8pPr>
            <a:lvl9pPr indent="-342900" lvl="8" marL="4114800" rtl="0">
              <a:lnSpc>
                <a:spcPct val="135000"/>
              </a:lnSpc>
              <a:spcBef>
                <a:spcPts val="1000"/>
              </a:spcBef>
              <a:spcAft>
                <a:spcPts val="1000"/>
              </a:spcAft>
              <a:buSzPts val="1800"/>
              <a:buChar char="･"/>
              <a:defRPr/>
            </a:lvl9pPr>
          </a:lstStyle>
          <a:p/>
        </p:txBody>
      </p:sp>
      <p:sp>
        <p:nvSpPr>
          <p:cNvPr id="295" name="Google Shape;295;p26"/>
          <p:cNvSpPr txBox="1"/>
          <p:nvPr>
            <p:ph idx="3"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8B5CF6"/>
              </a:buClr>
              <a:buSzPts val="1000"/>
              <a:buFont typeface="Red Hat Display Medium"/>
              <a:buNone/>
              <a:defRPr sz="1000">
                <a:solidFill>
                  <a:srgbClr val="8B5CF6"/>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rgbClr val="892CA0"/>
              </a:buClr>
              <a:buSzPts val="1000"/>
              <a:buFont typeface="Red Hat Display Medium"/>
              <a:buNone/>
              <a:defRPr sz="1000">
                <a:solidFill>
                  <a:srgbClr val="892CA0"/>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rgbClr val="892CA0"/>
              </a:buClr>
              <a:buSzPts val="1000"/>
              <a:buFont typeface="Red Hat Display Medium"/>
              <a:buNone/>
              <a:defRPr sz="1000">
                <a:solidFill>
                  <a:srgbClr val="892CA0"/>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rgbClr val="892CA0"/>
              </a:buClr>
              <a:buSzPts val="1000"/>
              <a:buFont typeface="Red Hat Display Medium"/>
              <a:buNone/>
              <a:defRPr sz="1000">
                <a:solidFill>
                  <a:srgbClr val="892CA0"/>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rgbClr val="892CA0"/>
              </a:buClr>
              <a:buSzPts val="1000"/>
              <a:buFont typeface="Red Hat Display Medium"/>
              <a:buNone/>
              <a:defRPr sz="1000">
                <a:solidFill>
                  <a:srgbClr val="892CA0"/>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rgbClr val="892CA0"/>
              </a:buClr>
              <a:buSzPts val="1000"/>
              <a:buFont typeface="Red Hat Display Medium"/>
              <a:buNone/>
              <a:defRPr sz="1000">
                <a:solidFill>
                  <a:srgbClr val="892CA0"/>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rgbClr val="892CA0"/>
              </a:buClr>
              <a:buSzPts val="1000"/>
              <a:buFont typeface="Red Hat Display Medium"/>
              <a:buNone/>
              <a:defRPr sz="1000">
                <a:solidFill>
                  <a:srgbClr val="892CA0"/>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rgbClr val="892CA0"/>
              </a:buClr>
              <a:buSzPts val="1000"/>
              <a:buFont typeface="Red Hat Display Medium"/>
              <a:buNone/>
              <a:defRPr sz="1000">
                <a:solidFill>
                  <a:srgbClr val="892CA0"/>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rgbClr val="892CA0"/>
              </a:buClr>
              <a:buSzPts val="1000"/>
              <a:buFont typeface="Red Hat Display Medium"/>
              <a:buNone/>
              <a:defRPr sz="1000">
                <a:solidFill>
                  <a:srgbClr val="892CA0"/>
                </a:solidFill>
                <a:latin typeface="Red Hat Display Medium"/>
                <a:ea typeface="Red Hat Display Medium"/>
                <a:cs typeface="Red Hat Display Medium"/>
                <a:sym typeface="Red Hat Display Medium"/>
              </a:defRPr>
            </a:lvl9pPr>
          </a:lstStyle>
          <a:p/>
        </p:txBody>
      </p:sp>
      <p:sp>
        <p:nvSpPr>
          <p:cNvPr id="296" name="Google Shape;296;p26"/>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8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sp>
        <p:nvSpPr>
          <p:cNvPr id="297" name="Google Shape;297;p26"/>
          <p:cNvSpPr txBox="1"/>
          <p:nvPr>
            <p:ph idx="4" type="subTitle"/>
          </p:nvPr>
        </p:nvSpPr>
        <p:spPr>
          <a:xfrm>
            <a:off x="885125" y="1653550"/>
            <a:ext cx="10422000" cy="2919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rgbClr val="8B5CF6"/>
                </a:solidFill>
              </a:defRPr>
            </a:lvl1pPr>
            <a:lvl2pPr lvl="1" rtl="0" algn="ctr">
              <a:spcBef>
                <a:spcPts val="500"/>
              </a:spcBef>
              <a:spcAft>
                <a:spcPts val="0"/>
              </a:spcAft>
              <a:buNone/>
              <a:defRPr sz="1800">
                <a:solidFill>
                  <a:srgbClr val="892CA0"/>
                </a:solidFill>
              </a:defRPr>
            </a:lvl2pPr>
            <a:lvl3pPr lvl="2" rtl="0" algn="ctr">
              <a:spcBef>
                <a:spcPts val="500"/>
              </a:spcBef>
              <a:spcAft>
                <a:spcPts val="0"/>
              </a:spcAft>
              <a:buNone/>
              <a:defRPr sz="1800">
                <a:solidFill>
                  <a:srgbClr val="892CA0"/>
                </a:solidFill>
              </a:defRPr>
            </a:lvl3pPr>
            <a:lvl4pPr lvl="3" rtl="0" algn="ctr">
              <a:spcBef>
                <a:spcPts val="500"/>
              </a:spcBef>
              <a:spcAft>
                <a:spcPts val="0"/>
              </a:spcAft>
              <a:buNone/>
              <a:defRPr sz="1800">
                <a:solidFill>
                  <a:srgbClr val="892CA0"/>
                </a:solidFill>
              </a:defRPr>
            </a:lvl4pPr>
            <a:lvl5pPr lvl="4" rtl="0" algn="ctr">
              <a:spcBef>
                <a:spcPts val="500"/>
              </a:spcBef>
              <a:spcAft>
                <a:spcPts val="0"/>
              </a:spcAft>
              <a:buNone/>
              <a:defRPr sz="1800">
                <a:solidFill>
                  <a:srgbClr val="892CA0"/>
                </a:solidFill>
              </a:defRPr>
            </a:lvl5pPr>
            <a:lvl6pPr lvl="5" rtl="0" algn="ctr">
              <a:spcBef>
                <a:spcPts val="500"/>
              </a:spcBef>
              <a:spcAft>
                <a:spcPts val="0"/>
              </a:spcAft>
              <a:buNone/>
              <a:defRPr sz="1800">
                <a:solidFill>
                  <a:srgbClr val="892CA0"/>
                </a:solidFill>
              </a:defRPr>
            </a:lvl6pPr>
            <a:lvl7pPr lvl="6" rtl="0" algn="ctr">
              <a:spcBef>
                <a:spcPts val="500"/>
              </a:spcBef>
              <a:spcAft>
                <a:spcPts val="0"/>
              </a:spcAft>
              <a:buNone/>
              <a:defRPr sz="1800">
                <a:solidFill>
                  <a:srgbClr val="892CA0"/>
                </a:solidFill>
              </a:defRPr>
            </a:lvl7pPr>
            <a:lvl8pPr lvl="7" rtl="0" algn="ctr">
              <a:spcBef>
                <a:spcPts val="500"/>
              </a:spcBef>
              <a:spcAft>
                <a:spcPts val="0"/>
              </a:spcAft>
              <a:buNone/>
              <a:defRPr sz="1800">
                <a:solidFill>
                  <a:srgbClr val="892CA0"/>
                </a:solidFill>
              </a:defRPr>
            </a:lvl8pPr>
            <a:lvl9pPr lvl="8" rtl="0" algn="ctr">
              <a:spcBef>
                <a:spcPts val="500"/>
              </a:spcBef>
              <a:spcAft>
                <a:spcPts val="500"/>
              </a:spcAft>
              <a:buNone/>
              <a:defRPr sz="1800">
                <a:solidFill>
                  <a:srgbClr val="892CA0"/>
                </a:solidFill>
              </a:defRPr>
            </a:lvl9pPr>
          </a:lstStyle>
          <a:p/>
        </p:txBody>
      </p:sp>
      <p:pic>
        <p:nvPicPr>
          <p:cNvPr id="298" name="Google Shape;298;p26"/>
          <p:cNvPicPr preferRelativeResize="0"/>
          <p:nvPr/>
        </p:nvPicPr>
        <p:blipFill>
          <a:blip r:embed="rId2">
            <a:alphaModFix/>
          </a:blip>
          <a:stretch>
            <a:fillRect/>
          </a:stretch>
        </p:blipFill>
        <p:spPr>
          <a:xfrm>
            <a:off x="8064703" y="6067275"/>
            <a:ext cx="3803698" cy="533450"/>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meline vertical">
  <p:cSld name="CUSTOM_4_16">
    <p:spTree>
      <p:nvGrpSpPr>
        <p:cNvPr id="299" name="Shape 299"/>
        <p:cNvGrpSpPr/>
        <p:nvPr/>
      </p:nvGrpSpPr>
      <p:grpSpPr>
        <a:xfrm>
          <a:off x="0" y="0"/>
          <a:ext cx="0" cy="0"/>
          <a:chOff x="0" y="0"/>
          <a:chExt cx="0" cy="0"/>
        </a:xfrm>
      </p:grpSpPr>
      <p:sp>
        <p:nvSpPr>
          <p:cNvPr id="300" name="Google Shape;300;p27"/>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8B5CF6"/>
              </a:buClr>
              <a:buSzPts val="1000"/>
              <a:buFont typeface="Red Hat Display Medium"/>
              <a:buNone/>
              <a:defRPr sz="1000">
                <a:solidFill>
                  <a:srgbClr val="8B5CF6"/>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rgbClr val="8B5CF6"/>
              </a:buClr>
              <a:buSzPts val="1000"/>
              <a:buFont typeface="Red Hat Text Medium"/>
              <a:buNone/>
              <a:defRPr sz="1000">
                <a:solidFill>
                  <a:srgbClr val="8B5CF6"/>
                </a:solidFill>
                <a:latin typeface="Red Hat Text Medium"/>
                <a:ea typeface="Red Hat Text Medium"/>
                <a:cs typeface="Red Hat Text Medium"/>
                <a:sym typeface="Red Hat Text Medium"/>
              </a:defRPr>
            </a:lvl2pPr>
            <a:lvl3pPr lvl="2" rtl="0">
              <a:lnSpc>
                <a:spcPct val="100000"/>
              </a:lnSpc>
              <a:spcBef>
                <a:spcPts val="0"/>
              </a:spcBef>
              <a:spcAft>
                <a:spcPts val="0"/>
              </a:spcAft>
              <a:buClr>
                <a:srgbClr val="8B5CF6"/>
              </a:buClr>
              <a:buSzPts val="1000"/>
              <a:buFont typeface="Red Hat Text Medium"/>
              <a:buNone/>
              <a:defRPr sz="1000">
                <a:solidFill>
                  <a:srgbClr val="8B5CF6"/>
                </a:solidFill>
                <a:latin typeface="Red Hat Text Medium"/>
                <a:ea typeface="Red Hat Text Medium"/>
                <a:cs typeface="Red Hat Text Medium"/>
                <a:sym typeface="Red Hat Text Medium"/>
              </a:defRPr>
            </a:lvl3pPr>
            <a:lvl4pPr lvl="3" rtl="0">
              <a:lnSpc>
                <a:spcPct val="100000"/>
              </a:lnSpc>
              <a:spcBef>
                <a:spcPts val="0"/>
              </a:spcBef>
              <a:spcAft>
                <a:spcPts val="0"/>
              </a:spcAft>
              <a:buClr>
                <a:srgbClr val="8B5CF6"/>
              </a:buClr>
              <a:buSzPts val="1000"/>
              <a:buFont typeface="Red Hat Text Medium"/>
              <a:buNone/>
              <a:defRPr sz="1000">
                <a:solidFill>
                  <a:srgbClr val="8B5CF6"/>
                </a:solidFill>
                <a:latin typeface="Red Hat Text Medium"/>
                <a:ea typeface="Red Hat Text Medium"/>
                <a:cs typeface="Red Hat Text Medium"/>
                <a:sym typeface="Red Hat Text Medium"/>
              </a:defRPr>
            </a:lvl4pPr>
            <a:lvl5pPr lvl="4" rtl="0">
              <a:lnSpc>
                <a:spcPct val="100000"/>
              </a:lnSpc>
              <a:spcBef>
                <a:spcPts val="0"/>
              </a:spcBef>
              <a:spcAft>
                <a:spcPts val="0"/>
              </a:spcAft>
              <a:buClr>
                <a:srgbClr val="8B5CF6"/>
              </a:buClr>
              <a:buSzPts val="1000"/>
              <a:buFont typeface="Red Hat Text Medium"/>
              <a:buNone/>
              <a:defRPr sz="1000">
                <a:solidFill>
                  <a:srgbClr val="8B5CF6"/>
                </a:solidFill>
                <a:latin typeface="Red Hat Text Medium"/>
                <a:ea typeface="Red Hat Text Medium"/>
                <a:cs typeface="Red Hat Text Medium"/>
                <a:sym typeface="Red Hat Text Medium"/>
              </a:defRPr>
            </a:lvl5pPr>
            <a:lvl6pPr lvl="5" rtl="0">
              <a:lnSpc>
                <a:spcPct val="100000"/>
              </a:lnSpc>
              <a:spcBef>
                <a:spcPts val="0"/>
              </a:spcBef>
              <a:spcAft>
                <a:spcPts val="0"/>
              </a:spcAft>
              <a:buClr>
                <a:srgbClr val="8B5CF6"/>
              </a:buClr>
              <a:buSzPts val="1000"/>
              <a:buFont typeface="Red Hat Text Medium"/>
              <a:buNone/>
              <a:defRPr sz="1000">
                <a:solidFill>
                  <a:srgbClr val="8B5CF6"/>
                </a:solidFill>
                <a:latin typeface="Red Hat Text Medium"/>
                <a:ea typeface="Red Hat Text Medium"/>
                <a:cs typeface="Red Hat Text Medium"/>
                <a:sym typeface="Red Hat Text Medium"/>
              </a:defRPr>
            </a:lvl6pPr>
            <a:lvl7pPr lvl="6" rtl="0">
              <a:lnSpc>
                <a:spcPct val="100000"/>
              </a:lnSpc>
              <a:spcBef>
                <a:spcPts val="0"/>
              </a:spcBef>
              <a:spcAft>
                <a:spcPts val="0"/>
              </a:spcAft>
              <a:buClr>
                <a:srgbClr val="8B5CF6"/>
              </a:buClr>
              <a:buSzPts val="1000"/>
              <a:buFont typeface="Red Hat Text Medium"/>
              <a:buNone/>
              <a:defRPr sz="1000">
                <a:solidFill>
                  <a:srgbClr val="8B5CF6"/>
                </a:solidFill>
                <a:latin typeface="Red Hat Text Medium"/>
                <a:ea typeface="Red Hat Text Medium"/>
                <a:cs typeface="Red Hat Text Medium"/>
                <a:sym typeface="Red Hat Text Medium"/>
              </a:defRPr>
            </a:lvl7pPr>
            <a:lvl8pPr lvl="7" rtl="0">
              <a:lnSpc>
                <a:spcPct val="100000"/>
              </a:lnSpc>
              <a:spcBef>
                <a:spcPts val="0"/>
              </a:spcBef>
              <a:spcAft>
                <a:spcPts val="0"/>
              </a:spcAft>
              <a:buClr>
                <a:srgbClr val="8B5CF6"/>
              </a:buClr>
              <a:buSzPts val="1000"/>
              <a:buFont typeface="Red Hat Text Medium"/>
              <a:buNone/>
              <a:defRPr sz="1000">
                <a:solidFill>
                  <a:srgbClr val="8B5CF6"/>
                </a:solidFill>
                <a:latin typeface="Red Hat Text Medium"/>
                <a:ea typeface="Red Hat Text Medium"/>
                <a:cs typeface="Red Hat Text Medium"/>
                <a:sym typeface="Red Hat Text Medium"/>
              </a:defRPr>
            </a:lvl8pPr>
            <a:lvl9pPr lvl="8" rtl="0">
              <a:lnSpc>
                <a:spcPct val="100000"/>
              </a:lnSpc>
              <a:spcBef>
                <a:spcPts val="0"/>
              </a:spcBef>
              <a:spcAft>
                <a:spcPts val="0"/>
              </a:spcAft>
              <a:buClr>
                <a:srgbClr val="8B5CF6"/>
              </a:buClr>
              <a:buSzPts val="1000"/>
              <a:buFont typeface="Red Hat Text Medium"/>
              <a:buNone/>
              <a:defRPr sz="1000">
                <a:solidFill>
                  <a:srgbClr val="8B5CF6"/>
                </a:solidFill>
                <a:latin typeface="Red Hat Text Medium"/>
                <a:ea typeface="Red Hat Text Medium"/>
                <a:cs typeface="Red Hat Text Medium"/>
                <a:sym typeface="Red Hat Text Medium"/>
              </a:defRPr>
            </a:lvl9pPr>
          </a:lstStyle>
          <a:p/>
        </p:txBody>
      </p:sp>
      <p:cxnSp>
        <p:nvCxnSpPr>
          <p:cNvPr id="301" name="Google Shape;301;p27"/>
          <p:cNvCxnSpPr/>
          <p:nvPr/>
        </p:nvCxnSpPr>
        <p:spPr>
          <a:xfrm rot="10800000">
            <a:off x="447775" y="100"/>
            <a:ext cx="0" cy="886500"/>
          </a:xfrm>
          <a:prstGeom prst="straightConnector1">
            <a:avLst/>
          </a:prstGeom>
          <a:noFill/>
          <a:ln cap="flat" cmpd="sng" w="9525">
            <a:solidFill>
              <a:srgbClr val="8B5CF6"/>
            </a:solidFill>
            <a:prstDash val="solid"/>
            <a:round/>
            <a:headEnd len="med" w="med" type="none"/>
            <a:tailEnd len="med" w="med" type="none"/>
          </a:ln>
        </p:spPr>
      </p:cxnSp>
      <p:cxnSp>
        <p:nvCxnSpPr>
          <p:cNvPr id="302" name="Google Shape;302;p27"/>
          <p:cNvCxnSpPr/>
          <p:nvPr/>
        </p:nvCxnSpPr>
        <p:spPr>
          <a:xfrm rot="10800000">
            <a:off x="447767" y="6401400"/>
            <a:ext cx="0" cy="456600"/>
          </a:xfrm>
          <a:prstGeom prst="straightConnector1">
            <a:avLst/>
          </a:prstGeom>
          <a:noFill/>
          <a:ln cap="flat" cmpd="sng" w="9525">
            <a:solidFill>
              <a:srgbClr val="8B5CF6"/>
            </a:solidFill>
            <a:prstDash val="solid"/>
            <a:round/>
            <a:headEnd len="med" w="med" type="none"/>
            <a:tailEnd len="med" w="med" type="none"/>
          </a:ln>
        </p:spPr>
      </p:cxnSp>
      <p:sp>
        <p:nvSpPr>
          <p:cNvPr id="303" name="Google Shape;303;p27"/>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304" name="Google Shape;304;p27"/>
          <p:cNvSpPr txBox="1"/>
          <p:nvPr>
            <p:ph idx="2"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cxnSp>
        <p:nvCxnSpPr>
          <p:cNvPr id="305" name="Google Shape;305;p27"/>
          <p:cNvCxnSpPr/>
          <p:nvPr/>
        </p:nvCxnSpPr>
        <p:spPr>
          <a:xfrm>
            <a:off x="4146414" y="-7350"/>
            <a:ext cx="0" cy="6872700"/>
          </a:xfrm>
          <a:prstGeom prst="straightConnector1">
            <a:avLst/>
          </a:prstGeom>
          <a:noFill/>
          <a:ln cap="flat" cmpd="sng" w="28575">
            <a:solidFill>
              <a:srgbClr val="D5D5D5"/>
            </a:solidFill>
            <a:prstDash val="solid"/>
            <a:round/>
            <a:headEnd len="med" w="med" type="none"/>
            <a:tailEnd len="med" w="med" type="none"/>
          </a:ln>
        </p:spPr>
      </p:cxnSp>
      <p:sp>
        <p:nvSpPr>
          <p:cNvPr id="306" name="Google Shape;306;p27"/>
          <p:cNvSpPr txBox="1"/>
          <p:nvPr>
            <p:ph idx="3" type="subTitle"/>
          </p:nvPr>
        </p:nvSpPr>
        <p:spPr>
          <a:xfrm>
            <a:off x="4467775" y="1832876"/>
            <a:ext cx="5115600" cy="645600"/>
          </a:xfrm>
          <a:prstGeom prst="rect">
            <a:avLst/>
          </a:prstGeom>
        </p:spPr>
        <p:txBody>
          <a:bodyPr anchorCtr="0" anchor="t" bIns="0" lIns="0" spcFirstLastPara="1" rIns="0" wrap="square" tIns="0">
            <a:noAutofit/>
          </a:bodyPr>
          <a:lstStyle>
            <a:lvl1pPr lvl="0" rtl="0">
              <a:spcBef>
                <a:spcPts val="0"/>
              </a:spcBef>
              <a:spcAft>
                <a:spcPts val="0"/>
              </a:spcAft>
              <a:buNone/>
              <a:defRPr sz="14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sp>
        <p:nvSpPr>
          <p:cNvPr id="307" name="Google Shape;307;p27"/>
          <p:cNvSpPr txBox="1"/>
          <p:nvPr>
            <p:ph idx="4" type="subTitle"/>
          </p:nvPr>
        </p:nvSpPr>
        <p:spPr>
          <a:xfrm>
            <a:off x="4467775" y="1441300"/>
            <a:ext cx="4538700" cy="2988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sz="1400">
                <a:latin typeface="Red Hat Display Medium"/>
                <a:ea typeface="Red Hat Display Medium"/>
                <a:cs typeface="Red Hat Display Medium"/>
                <a:sym typeface="Red Hat Display Medium"/>
              </a:defRPr>
            </a:lvl1pPr>
            <a:lvl2pPr lvl="1" rtl="0">
              <a:lnSpc>
                <a:spcPct val="100000"/>
              </a:lnSpc>
              <a:spcBef>
                <a:spcPts val="0"/>
              </a:spcBef>
              <a:spcAft>
                <a:spcPts val="0"/>
              </a:spcAft>
              <a:buNone/>
              <a:defRPr>
                <a:latin typeface="Red Hat Display Medium"/>
                <a:ea typeface="Red Hat Display Medium"/>
                <a:cs typeface="Red Hat Display Medium"/>
                <a:sym typeface="Red Hat Display Medium"/>
              </a:defRPr>
            </a:lvl2pPr>
            <a:lvl3pPr lvl="2" rtl="0">
              <a:lnSpc>
                <a:spcPct val="100000"/>
              </a:lnSpc>
              <a:spcBef>
                <a:spcPts val="0"/>
              </a:spcBef>
              <a:spcAft>
                <a:spcPts val="0"/>
              </a:spcAft>
              <a:buNone/>
              <a:defRPr>
                <a:latin typeface="Red Hat Display Medium"/>
                <a:ea typeface="Red Hat Display Medium"/>
                <a:cs typeface="Red Hat Display Medium"/>
                <a:sym typeface="Red Hat Display Medium"/>
              </a:defRPr>
            </a:lvl3pPr>
            <a:lvl4pPr lvl="3" rtl="0">
              <a:lnSpc>
                <a:spcPct val="100000"/>
              </a:lnSpc>
              <a:spcBef>
                <a:spcPts val="0"/>
              </a:spcBef>
              <a:spcAft>
                <a:spcPts val="0"/>
              </a:spcAft>
              <a:buNone/>
              <a:defRPr>
                <a:latin typeface="Red Hat Display Medium"/>
                <a:ea typeface="Red Hat Display Medium"/>
                <a:cs typeface="Red Hat Display Medium"/>
                <a:sym typeface="Red Hat Display Medium"/>
              </a:defRPr>
            </a:lvl4pPr>
            <a:lvl5pPr lvl="4" rtl="0">
              <a:lnSpc>
                <a:spcPct val="100000"/>
              </a:lnSpc>
              <a:spcBef>
                <a:spcPts val="0"/>
              </a:spcBef>
              <a:spcAft>
                <a:spcPts val="0"/>
              </a:spcAft>
              <a:buNone/>
              <a:defRPr>
                <a:latin typeface="Red Hat Display Medium"/>
                <a:ea typeface="Red Hat Display Medium"/>
                <a:cs typeface="Red Hat Display Medium"/>
                <a:sym typeface="Red Hat Display Medium"/>
              </a:defRPr>
            </a:lvl5pPr>
            <a:lvl6pPr lvl="5" rtl="0">
              <a:lnSpc>
                <a:spcPct val="100000"/>
              </a:lnSpc>
              <a:spcBef>
                <a:spcPts val="0"/>
              </a:spcBef>
              <a:spcAft>
                <a:spcPts val="0"/>
              </a:spcAft>
              <a:buNone/>
              <a:defRPr>
                <a:latin typeface="Red Hat Display Medium"/>
                <a:ea typeface="Red Hat Display Medium"/>
                <a:cs typeface="Red Hat Display Medium"/>
                <a:sym typeface="Red Hat Display Medium"/>
              </a:defRPr>
            </a:lvl6pPr>
            <a:lvl7pPr lvl="6" rtl="0">
              <a:lnSpc>
                <a:spcPct val="100000"/>
              </a:lnSpc>
              <a:spcBef>
                <a:spcPts val="0"/>
              </a:spcBef>
              <a:spcAft>
                <a:spcPts val="0"/>
              </a:spcAft>
              <a:buNone/>
              <a:defRPr>
                <a:latin typeface="Red Hat Display Medium"/>
                <a:ea typeface="Red Hat Display Medium"/>
                <a:cs typeface="Red Hat Display Medium"/>
                <a:sym typeface="Red Hat Display Medium"/>
              </a:defRPr>
            </a:lvl7pPr>
            <a:lvl8pPr lvl="7" rtl="0">
              <a:lnSpc>
                <a:spcPct val="100000"/>
              </a:lnSpc>
              <a:spcBef>
                <a:spcPts val="0"/>
              </a:spcBef>
              <a:spcAft>
                <a:spcPts val="0"/>
              </a:spcAft>
              <a:buNone/>
              <a:defRPr>
                <a:latin typeface="Red Hat Display Medium"/>
                <a:ea typeface="Red Hat Display Medium"/>
                <a:cs typeface="Red Hat Display Medium"/>
                <a:sym typeface="Red Hat Display Medium"/>
              </a:defRPr>
            </a:lvl8pPr>
            <a:lvl9pPr lvl="8" rtl="0">
              <a:lnSpc>
                <a:spcPct val="100000"/>
              </a:lnSpc>
              <a:spcBef>
                <a:spcPts val="0"/>
              </a:spcBef>
              <a:spcAft>
                <a:spcPts val="0"/>
              </a:spcAft>
              <a:buNone/>
              <a:defRPr>
                <a:latin typeface="Red Hat Display Medium"/>
                <a:ea typeface="Red Hat Display Medium"/>
                <a:cs typeface="Red Hat Display Medium"/>
                <a:sym typeface="Red Hat Display Medium"/>
              </a:defRPr>
            </a:lvl9pPr>
          </a:lstStyle>
          <a:p/>
        </p:txBody>
      </p:sp>
      <p:sp>
        <p:nvSpPr>
          <p:cNvPr id="308" name="Google Shape;308;p27"/>
          <p:cNvSpPr txBox="1"/>
          <p:nvPr>
            <p:ph idx="5" type="subTitle"/>
          </p:nvPr>
        </p:nvSpPr>
        <p:spPr>
          <a:xfrm>
            <a:off x="3362500" y="1832876"/>
            <a:ext cx="690000" cy="234900"/>
          </a:xfrm>
          <a:prstGeom prst="rect">
            <a:avLst/>
          </a:prstGeom>
        </p:spPr>
        <p:txBody>
          <a:bodyPr anchorCtr="0" anchor="t" bIns="0" lIns="0" spcFirstLastPara="1" rIns="0" wrap="square" tIns="0">
            <a:noAutofit/>
          </a:bodyPr>
          <a:lstStyle>
            <a:lvl1pPr lvl="0" rtl="0" algn="ctr">
              <a:spcBef>
                <a:spcPts val="0"/>
              </a:spcBef>
              <a:spcAft>
                <a:spcPts val="0"/>
              </a:spcAft>
              <a:buNone/>
              <a:defRPr sz="1400"/>
            </a:lvl1pPr>
            <a:lvl2pPr lvl="1" rtl="0" algn="ctr">
              <a:spcBef>
                <a:spcPts val="0"/>
              </a:spcBef>
              <a:spcAft>
                <a:spcPts val="0"/>
              </a:spcAft>
              <a:buNone/>
              <a:defRPr sz="1400"/>
            </a:lvl2pPr>
            <a:lvl3pPr lvl="2" rtl="0" algn="ctr">
              <a:spcBef>
                <a:spcPts val="0"/>
              </a:spcBef>
              <a:spcAft>
                <a:spcPts val="0"/>
              </a:spcAft>
              <a:buNone/>
              <a:defRPr sz="1400"/>
            </a:lvl3pPr>
            <a:lvl4pPr lvl="3" rtl="0" algn="ctr">
              <a:spcBef>
                <a:spcPts val="0"/>
              </a:spcBef>
              <a:spcAft>
                <a:spcPts val="0"/>
              </a:spcAft>
              <a:buNone/>
              <a:defRPr sz="1400"/>
            </a:lvl4pPr>
            <a:lvl5pPr lvl="4" rtl="0" algn="ctr">
              <a:spcBef>
                <a:spcPts val="0"/>
              </a:spcBef>
              <a:spcAft>
                <a:spcPts val="0"/>
              </a:spcAft>
              <a:buNone/>
              <a:defRPr sz="1400"/>
            </a:lvl5pPr>
            <a:lvl6pPr lvl="5" rtl="0" algn="ctr">
              <a:spcBef>
                <a:spcPts val="0"/>
              </a:spcBef>
              <a:spcAft>
                <a:spcPts val="0"/>
              </a:spcAft>
              <a:buNone/>
              <a:defRPr sz="1400"/>
            </a:lvl6pPr>
            <a:lvl7pPr lvl="6" rtl="0" algn="ctr">
              <a:spcBef>
                <a:spcPts val="0"/>
              </a:spcBef>
              <a:spcAft>
                <a:spcPts val="0"/>
              </a:spcAft>
              <a:buNone/>
              <a:defRPr sz="1400"/>
            </a:lvl7pPr>
            <a:lvl8pPr lvl="7" rtl="0" algn="ctr">
              <a:spcBef>
                <a:spcPts val="0"/>
              </a:spcBef>
              <a:spcAft>
                <a:spcPts val="0"/>
              </a:spcAft>
              <a:buNone/>
              <a:defRPr sz="1400"/>
            </a:lvl8pPr>
            <a:lvl9pPr lvl="8" rtl="0" algn="ctr">
              <a:spcBef>
                <a:spcPts val="0"/>
              </a:spcBef>
              <a:spcAft>
                <a:spcPts val="0"/>
              </a:spcAft>
              <a:buNone/>
              <a:defRPr sz="1400"/>
            </a:lvl9pPr>
          </a:lstStyle>
          <a:p/>
        </p:txBody>
      </p:sp>
      <p:sp>
        <p:nvSpPr>
          <p:cNvPr id="309" name="Google Shape;309;p27"/>
          <p:cNvSpPr/>
          <p:nvPr/>
        </p:nvSpPr>
        <p:spPr>
          <a:xfrm>
            <a:off x="8885825" y="5735050"/>
            <a:ext cx="1995300" cy="994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10" name="Google Shape;310;p27"/>
          <p:cNvPicPr preferRelativeResize="0"/>
          <p:nvPr/>
        </p:nvPicPr>
        <p:blipFill>
          <a:blip r:embed="rId2">
            <a:alphaModFix/>
          </a:blip>
          <a:stretch>
            <a:fillRect/>
          </a:stretch>
        </p:blipFill>
        <p:spPr>
          <a:xfrm>
            <a:off x="8064703" y="6067275"/>
            <a:ext cx="3803698" cy="533450"/>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meline horizontal">
  <p:cSld name="CUSTOM_4_15">
    <p:spTree>
      <p:nvGrpSpPr>
        <p:cNvPr id="311" name="Shape 311"/>
        <p:cNvGrpSpPr/>
        <p:nvPr/>
      </p:nvGrpSpPr>
      <p:grpSpPr>
        <a:xfrm>
          <a:off x="0" y="0"/>
          <a:ext cx="0" cy="0"/>
          <a:chOff x="0" y="0"/>
          <a:chExt cx="0" cy="0"/>
        </a:xfrm>
      </p:grpSpPr>
      <p:cxnSp>
        <p:nvCxnSpPr>
          <p:cNvPr id="312" name="Google Shape;312;p28"/>
          <p:cNvCxnSpPr/>
          <p:nvPr/>
        </p:nvCxnSpPr>
        <p:spPr>
          <a:xfrm rot="10800000">
            <a:off x="447775" y="100"/>
            <a:ext cx="0" cy="886500"/>
          </a:xfrm>
          <a:prstGeom prst="straightConnector1">
            <a:avLst/>
          </a:prstGeom>
          <a:noFill/>
          <a:ln cap="flat" cmpd="sng" w="9525">
            <a:solidFill>
              <a:srgbClr val="8B5CF6"/>
            </a:solidFill>
            <a:prstDash val="solid"/>
            <a:round/>
            <a:headEnd len="med" w="med" type="none"/>
            <a:tailEnd len="med" w="med" type="none"/>
          </a:ln>
        </p:spPr>
      </p:cxnSp>
      <p:cxnSp>
        <p:nvCxnSpPr>
          <p:cNvPr id="313" name="Google Shape;313;p28"/>
          <p:cNvCxnSpPr/>
          <p:nvPr/>
        </p:nvCxnSpPr>
        <p:spPr>
          <a:xfrm rot="10800000">
            <a:off x="447767" y="6401400"/>
            <a:ext cx="0" cy="456600"/>
          </a:xfrm>
          <a:prstGeom prst="straightConnector1">
            <a:avLst/>
          </a:prstGeom>
          <a:noFill/>
          <a:ln cap="flat" cmpd="sng" w="9525">
            <a:solidFill>
              <a:srgbClr val="8B5CF6"/>
            </a:solidFill>
            <a:prstDash val="solid"/>
            <a:round/>
            <a:headEnd len="med" w="med" type="none"/>
            <a:tailEnd len="med" w="med" type="none"/>
          </a:ln>
        </p:spPr>
      </p:cxnSp>
      <p:sp>
        <p:nvSpPr>
          <p:cNvPr id="314" name="Google Shape;314;p28"/>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315" name="Google Shape;315;p28"/>
          <p:cNvSpPr txBox="1"/>
          <p:nvPr>
            <p:ph idx="1"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316" name="Google Shape;316;p28"/>
          <p:cNvSpPr txBox="1"/>
          <p:nvPr>
            <p:ph idx="2" type="subTitle"/>
          </p:nvPr>
        </p:nvSpPr>
        <p:spPr>
          <a:xfrm>
            <a:off x="2042425" y="2497493"/>
            <a:ext cx="2106900" cy="3792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1200">
                <a:latin typeface="Red Hat Display Medium"/>
                <a:ea typeface="Red Hat Display Medium"/>
                <a:cs typeface="Red Hat Display Medium"/>
                <a:sym typeface="Red Hat Display Medium"/>
              </a:defRPr>
            </a:lvl1pPr>
            <a:lvl2pPr lvl="1" rtl="0">
              <a:lnSpc>
                <a:spcPct val="115000"/>
              </a:lnSpc>
              <a:spcBef>
                <a:spcPts val="0"/>
              </a:spcBef>
              <a:spcAft>
                <a:spcPts val="0"/>
              </a:spcAft>
              <a:buNone/>
              <a:defRPr sz="1200">
                <a:latin typeface="Red Hat Display Medium"/>
                <a:ea typeface="Red Hat Display Medium"/>
                <a:cs typeface="Red Hat Display Medium"/>
                <a:sym typeface="Red Hat Display Medium"/>
              </a:defRPr>
            </a:lvl2pPr>
            <a:lvl3pPr lvl="2" rtl="0">
              <a:lnSpc>
                <a:spcPct val="115000"/>
              </a:lnSpc>
              <a:spcBef>
                <a:spcPts val="0"/>
              </a:spcBef>
              <a:spcAft>
                <a:spcPts val="0"/>
              </a:spcAft>
              <a:buNone/>
              <a:defRPr sz="1200">
                <a:latin typeface="Red Hat Display Medium"/>
                <a:ea typeface="Red Hat Display Medium"/>
                <a:cs typeface="Red Hat Display Medium"/>
                <a:sym typeface="Red Hat Display Medium"/>
              </a:defRPr>
            </a:lvl3pPr>
            <a:lvl4pPr lvl="3" rtl="0">
              <a:lnSpc>
                <a:spcPct val="115000"/>
              </a:lnSpc>
              <a:spcBef>
                <a:spcPts val="0"/>
              </a:spcBef>
              <a:spcAft>
                <a:spcPts val="0"/>
              </a:spcAft>
              <a:buNone/>
              <a:defRPr sz="1200">
                <a:latin typeface="Red Hat Display Medium"/>
                <a:ea typeface="Red Hat Display Medium"/>
                <a:cs typeface="Red Hat Display Medium"/>
                <a:sym typeface="Red Hat Display Medium"/>
              </a:defRPr>
            </a:lvl4pPr>
            <a:lvl5pPr lvl="4" rtl="0">
              <a:lnSpc>
                <a:spcPct val="115000"/>
              </a:lnSpc>
              <a:spcBef>
                <a:spcPts val="0"/>
              </a:spcBef>
              <a:spcAft>
                <a:spcPts val="0"/>
              </a:spcAft>
              <a:buNone/>
              <a:defRPr sz="1200">
                <a:latin typeface="Red Hat Display Medium"/>
                <a:ea typeface="Red Hat Display Medium"/>
                <a:cs typeface="Red Hat Display Medium"/>
                <a:sym typeface="Red Hat Display Medium"/>
              </a:defRPr>
            </a:lvl5pPr>
            <a:lvl6pPr lvl="5" rtl="0">
              <a:lnSpc>
                <a:spcPct val="115000"/>
              </a:lnSpc>
              <a:spcBef>
                <a:spcPts val="0"/>
              </a:spcBef>
              <a:spcAft>
                <a:spcPts val="0"/>
              </a:spcAft>
              <a:buNone/>
              <a:defRPr sz="1200">
                <a:latin typeface="Red Hat Display Medium"/>
                <a:ea typeface="Red Hat Display Medium"/>
                <a:cs typeface="Red Hat Display Medium"/>
                <a:sym typeface="Red Hat Display Medium"/>
              </a:defRPr>
            </a:lvl6pPr>
            <a:lvl7pPr lvl="6" rtl="0">
              <a:lnSpc>
                <a:spcPct val="115000"/>
              </a:lnSpc>
              <a:spcBef>
                <a:spcPts val="0"/>
              </a:spcBef>
              <a:spcAft>
                <a:spcPts val="0"/>
              </a:spcAft>
              <a:buNone/>
              <a:defRPr sz="1200">
                <a:latin typeface="Red Hat Display Medium"/>
                <a:ea typeface="Red Hat Display Medium"/>
                <a:cs typeface="Red Hat Display Medium"/>
                <a:sym typeface="Red Hat Display Medium"/>
              </a:defRPr>
            </a:lvl7pPr>
            <a:lvl8pPr lvl="7" rtl="0">
              <a:lnSpc>
                <a:spcPct val="115000"/>
              </a:lnSpc>
              <a:spcBef>
                <a:spcPts val="0"/>
              </a:spcBef>
              <a:spcAft>
                <a:spcPts val="0"/>
              </a:spcAft>
              <a:buNone/>
              <a:defRPr sz="1200">
                <a:latin typeface="Red Hat Display Medium"/>
                <a:ea typeface="Red Hat Display Medium"/>
                <a:cs typeface="Red Hat Display Medium"/>
                <a:sym typeface="Red Hat Display Medium"/>
              </a:defRPr>
            </a:lvl8pPr>
            <a:lvl9pPr lvl="8" rtl="0">
              <a:lnSpc>
                <a:spcPct val="115000"/>
              </a:lnSpc>
              <a:spcBef>
                <a:spcPts val="0"/>
              </a:spcBef>
              <a:spcAft>
                <a:spcPts val="0"/>
              </a:spcAft>
              <a:buNone/>
              <a:defRPr sz="1200">
                <a:latin typeface="Red Hat Display Medium"/>
                <a:ea typeface="Red Hat Display Medium"/>
                <a:cs typeface="Red Hat Display Medium"/>
                <a:sym typeface="Red Hat Display Medium"/>
              </a:defRPr>
            </a:lvl9pPr>
          </a:lstStyle>
          <a:p/>
        </p:txBody>
      </p:sp>
      <p:sp>
        <p:nvSpPr>
          <p:cNvPr id="317" name="Google Shape;317;p28"/>
          <p:cNvSpPr txBox="1"/>
          <p:nvPr>
            <p:ph idx="3" type="subTitle"/>
          </p:nvPr>
        </p:nvSpPr>
        <p:spPr>
          <a:xfrm>
            <a:off x="2042425" y="2903475"/>
            <a:ext cx="2106900" cy="6753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None/>
              <a:defRPr sz="1200"/>
            </a:lvl1pPr>
            <a:lvl2pPr lvl="1" rtl="0">
              <a:lnSpc>
                <a:spcPct val="115000"/>
              </a:lnSpc>
              <a:spcBef>
                <a:spcPts val="0"/>
              </a:spcBef>
              <a:spcAft>
                <a:spcPts val="0"/>
              </a:spcAft>
              <a:buNone/>
              <a:defRPr sz="1200"/>
            </a:lvl2pPr>
            <a:lvl3pPr lvl="2" rtl="0">
              <a:lnSpc>
                <a:spcPct val="115000"/>
              </a:lnSpc>
              <a:spcBef>
                <a:spcPts val="0"/>
              </a:spcBef>
              <a:spcAft>
                <a:spcPts val="0"/>
              </a:spcAft>
              <a:buNone/>
              <a:defRPr sz="1200"/>
            </a:lvl3pPr>
            <a:lvl4pPr lvl="3" rtl="0">
              <a:lnSpc>
                <a:spcPct val="115000"/>
              </a:lnSpc>
              <a:spcBef>
                <a:spcPts val="0"/>
              </a:spcBef>
              <a:spcAft>
                <a:spcPts val="0"/>
              </a:spcAft>
              <a:buNone/>
              <a:defRPr sz="1200"/>
            </a:lvl4pPr>
            <a:lvl5pPr lvl="4" rtl="0">
              <a:lnSpc>
                <a:spcPct val="115000"/>
              </a:lnSpc>
              <a:spcBef>
                <a:spcPts val="0"/>
              </a:spcBef>
              <a:spcAft>
                <a:spcPts val="0"/>
              </a:spcAft>
              <a:buNone/>
              <a:defRPr sz="1200"/>
            </a:lvl5pPr>
            <a:lvl6pPr lvl="5" rtl="0">
              <a:lnSpc>
                <a:spcPct val="115000"/>
              </a:lnSpc>
              <a:spcBef>
                <a:spcPts val="0"/>
              </a:spcBef>
              <a:spcAft>
                <a:spcPts val="0"/>
              </a:spcAft>
              <a:buNone/>
              <a:defRPr sz="1200"/>
            </a:lvl6pPr>
            <a:lvl7pPr lvl="6" rtl="0">
              <a:lnSpc>
                <a:spcPct val="115000"/>
              </a:lnSpc>
              <a:spcBef>
                <a:spcPts val="0"/>
              </a:spcBef>
              <a:spcAft>
                <a:spcPts val="0"/>
              </a:spcAft>
              <a:buNone/>
              <a:defRPr sz="1200"/>
            </a:lvl7pPr>
            <a:lvl8pPr lvl="7" rtl="0">
              <a:lnSpc>
                <a:spcPct val="115000"/>
              </a:lnSpc>
              <a:spcBef>
                <a:spcPts val="0"/>
              </a:spcBef>
              <a:spcAft>
                <a:spcPts val="0"/>
              </a:spcAft>
              <a:buNone/>
              <a:defRPr sz="1200"/>
            </a:lvl8pPr>
            <a:lvl9pPr lvl="8" rtl="0">
              <a:lnSpc>
                <a:spcPct val="115000"/>
              </a:lnSpc>
              <a:spcBef>
                <a:spcPts val="0"/>
              </a:spcBef>
              <a:spcAft>
                <a:spcPts val="0"/>
              </a:spcAft>
              <a:buNone/>
              <a:defRPr sz="1200"/>
            </a:lvl9pPr>
          </a:lstStyle>
          <a:p/>
        </p:txBody>
      </p:sp>
      <p:sp>
        <p:nvSpPr>
          <p:cNvPr id="318" name="Google Shape;318;p28"/>
          <p:cNvSpPr txBox="1"/>
          <p:nvPr>
            <p:ph idx="4" type="subTitle"/>
          </p:nvPr>
        </p:nvSpPr>
        <p:spPr>
          <a:xfrm>
            <a:off x="1596475" y="4403575"/>
            <a:ext cx="975900" cy="234900"/>
          </a:xfrm>
          <a:prstGeom prst="rect">
            <a:avLst/>
          </a:prstGeom>
        </p:spPr>
        <p:txBody>
          <a:bodyPr anchorCtr="0" anchor="ctr" bIns="0" lIns="0" spcFirstLastPara="1" rIns="0" wrap="square" tIns="0">
            <a:noAutofit/>
          </a:bodyPr>
          <a:lstStyle>
            <a:lvl1pPr lvl="0" rtl="0" algn="ctr">
              <a:lnSpc>
                <a:spcPct val="115000"/>
              </a:lnSpc>
              <a:spcBef>
                <a:spcPts val="0"/>
              </a:spcBef>
              <a:spcAft>
                <a:spcPts val="0"/>
              </a:spcAft>
              <a:buNone/>
              <a:defRPr sz="1400">
                <a:solidFill>
                  <a:srgbClr val="8B5CF6"/>
                </a:solidFill>
              </a:defRPr>
            </a:lvl1pPr>
            <a:lvl2pPr lvl="1" rtl="0" algn="ctr">
              <a:lnSpc>
                <a:spcPct val="115000"/>
              </a:lnSpc>
              <a:spcBef>
                <a:spcPts val="0"/>
              </a:spcBef>
              <a:spcAft>
                <a:spcPts val="0"/>
              </a:spcAft>
              <a:buNone/>
              <a:defRPr sz="1400">
                <a:solidFill>
                  <a:srgbClr val="8B5CF6"/>
                </a:solidFill>
              </a:defRPr>
            </a:lvl2pPr>
            <a:lvl3pPr lvl="2" rtl="0" algn="ctr">
              <a:lnSpc>
                <a:spcPct val="115000"/>
              </a:lnSpc>
              <a:spcBef>
                <a:spcPts val="0"/>
              </a:spcBef>
              <a:spcAft>
                <a:spcPts val="0"/>
              </a:spcAft>
              <a:buNone/>
              <a:defRPr sz="1400">
                <a:solidFill>
                  <a:srgbClr val="8B5CF6"/>
                </a:solidFill>
              </a:defRPr>
            </a:lvl3pPr>
            <a:lvl4pPr lvl="3" rtl="0" algn="ctr">
              <a:lnSpc>
                <a:spcPct val="115000"/>
              </a:lnSpc>
              <a:spcBef>
                <a:spcPts val="0"/>
              </a:spcBef>
              <a:spcAft>
                <a:spcPts val="0"/>
              </a:spcAft>
              <a:buNone/>
              <a:defRPr sz="1400">
                <a:solidFill>
                  <a:srgbClr val="8B5CF6"/>
                </a:solidFill>
              </a:defRPr>
            </a:lvl4pPr>
            <a:lvl5pPr lvl="4" rtl="0" algn="ctr">
              <a:lnSpc>
                <a:spcPct val="115000"/>
              </a:lnSpc>
              <a:spcBef>
                <a:spcPts val="0"/>
              </a:spcBef>
              <a:spcAft>
                <a:spcPts val="0"/>
              </a:spcAft>
              <a:buNone/>
              <a:defRPr sz="1400">
                <a:solidFill>
                  <a:srgbClr val="8B5CF6"/>
                </a:solidFill>
              </a:defRPr>
            </a:lvl5pPr>
            <a:lvl6pPr lvl="5" rtl="0" algn="ctr">
              <a:lnSpc>
                <a:spcPct val="115000"/>
              </a:lnSpc>
              <a:spcBef>
                <a:spcPts val="0"/>
              </a:spcBef>
              <a:spcAft>
                <a:spcPts val="0"/>
              </a:spcAft>
              <a:buNone/>
              <a:defRPr sz="1400">
                <a:solidFill>
                  <a:srgbClr val="8B5CF6"/>
                </a:solidFill>
              </a:defRPr>
            </a:lvl6pPr>
            <a:lvl7pPr lvl="6" rtl="0" algn="ctr">
              <a:lnSpc>
                <a:spcPct val="115000"/>
              </a:lnSpc>
              <a:spcBef>
                <a:spcPts val="0"/>
              </a:spcBef>
              <a:spcAft>
                <a:spcPts val="0"/>
              </a:spcAft>
              <a:buNone/>
              <a:defRPr sz="1400">
                <a:solidFill>
                  <a:srgbClr val="8B5CF6"/>
                </a:solidFill>
              </a:defRPr>
            </a:lvl7pPr>
            <a:lvl8pPr lvl="7" rtl="0" algn="ctr">
              <a:lnSpc>
                <a:spcPct val="115000"/>
              </a:lnSpc>
              <a:spcBef>
                <a:spcPts val="0"/>
              </a:spcBef>
              <a:spcAft>
                <a:spcPts val="0"/>
              </a:spcAft>
              <a:buNone/>
              <a:defRPr sz="1400">
                <a:solidFill>
                  <a:srgbClr val="8B5CF6"/>
                </a:solidFill>
              </a:defRPr>
            </a:lvl8pPr>
            <a:lvl9pPr lvl="8" rtl="0" algn="ctr">
              <a:lnSpc>
                <a:spcPct val="115000"/>
              </a:lnSpc>
              <a:spcBef>
                <a:spcPts val="0"/>
              </a:spcBef>
              <a:spcAft>
                <a:spcPts val="0"/>
              </a:spcAft>
              <a:buNone/>
              <a:defRPr sz="1400">
                <a:solidFill>
                  <a:srgbClr val="8B5CF6"/>
                </a:solidFill>
              </a:defRPr>
            </a:lvl9pPr>
          </a:lstStyle>
          <a:p/>
        </p:txBody>
      </p:sp>
      <p:sp>
        <p:nvSpPr>
          <p:cNvPr id="319" name="Google Shape;319;p28"/>
          <p:cNvSpPr txBox="1"/>
          <p:nvPr>
            <p:ph idx="5" type="subTitle"/>
          </p:nvPr>
        </p:nvSpPr>
        <p:spPr>
          <a:xfrm>
            <a:off x="3278975" y="3892511"/>
            <a:ext cx="975900" cy="234900"/>
          </a:xfrm>
          <a:prstGeom prst="rect">
            <a:avLst/>
          </a:prstGeom>
        </p:spPr>
        <p:txBody>
          <a:bodyPr anchorCtr="0" anchor="ctr" bIns="0" lIns="0" spcFirstLastPara="1" rIns="0" wrap="square" tIns="0">
            <a:noAutofit/>
          </a:bodyPr>
          <a:lstStyle>
            <a:lvl1pPr lvl="0" rtl="0" algn="ctr">
              <a:lnSpc>
                <a:spcPct val="115000"/>
              </a:lnSpc>
              <a:spcBef>
                <a:spcPts val="0"/>
              </a:spcBef>
              <a:spcAft>
                <a:spcPts val="0"/>
              </a:spcAft>
              <a:buNone/>
              <a:defRPr sz="1400">
                <a:solidFill>
                  <a:srgbClr val="8B5CF6"/>
                </a:solidFill>
              </a:defRPr>
            </a:lvl1pPr>
            <a:lvl2pPr lvl="1" rtl="0" algn="ctr">
              <a:lnSpc>
                <a:spcPct val="115000"/>
              </a:lnSpc>
              <a:spcBef>
                <a:spcPts val="0"/>
              </a:spcBef>
              <a:spcAft>
                <a:spcPts val="0"/>
              </a:spcAft>
              <a:buNone/>
              <a:defRPr sz="1400">
                <a:solidFill>
                  <a:srgbClr val="8B5CF6"/>
                </a:solidFill>
              </a:defRPr>
            </a:lvl2pPr>
            <a:lvl3pPr lvl="2" rtl="0" algn="ctr">
              <a:lnSpc>
                <a:spcPct val="115000"/>
              </a:lnSpc>
              <a:spcBef>
                <a:spcPts val="0"/>
              </a:spcBef>
              <a:spcAft>
                <a:spcPts val="0"/>
              </a:spcAft>
              <a:buNone/>
              <a:defRPr sz="1400">
                <a:solidFill>
                  <a:srgbClr val="8B5CF6"/>
                </a:solidFill>
              </a:defRPr>
            </a:lvl3pPr>
            <a:lvl4pPr lvl="3" rtl="0" algn="ctr">
              <a:lnSpc>
                <a:spcPct val="115000"/>
              </a:lnSpc>
              <a:spcBef>
                <a:spcPts val="0"/>
              </a:spcBef>
              <a:spcAft>
                <a:spcPts val="0"/>
              </a:spcAft>
              <a:buNone/>
              <a:defRPr sz="1400">
                <a:solidFill>
                  <a:srgbClr val="8B5CF6"/>
                </a:solidFill>
              </a:defRPr>
            </a:lvl4pPr>
            <a:lvl5pPr lvl="4" rtl="0" algn="ctr">
              <a:lnSpc>
                <a:spcPct val="115000"/>
              </a:lnSpc>
              <a:spcBef>
                <a:spcPts val="0"/>
              </a:spcBef>
              <a:spcAft>
                <a:spcPts val="0"/>
              </a:spcAft>
              <a:buNone/>
              <a:defRPr sz="1400">
                <a:solidFill>
                  <a:srgbClr val="8B5CF6"/>
                </a:solidFill>
              </a:defRPr>
            </a:lvl5pPr>
            <a:lvl6pPr lvl="5" rtl="0" algn="ctr">
              <a:lnSpc>
                <a:spcPct val="115000"/>
              </a:lnSpc>
              <a:spcBef>
                <a:spcPts val="0"/>
              </a:spcBef>
              <a:spcAft>
                <a:spcPts val="0"/>
              </a:spcAft>
              <a:buNone/>
              <a:defRPr sz="1400">
                <a:solidFill>
                  <a:srgbClr val="8B5CF6"/>
                </a:solidFill>
              </a:defRPr>
            </a:lvl6pPr>
            <a:lvl7pPr lvl="6" rtl="0" algn="ctr">
              <a:lnSpc>
                <a:spcPct val="115000"/>
              </a:lnSpc>
              <a:spcBef>
                <a:spcPts val="0"/>
              </a:spcBef>
              <a:spcAft>
                <a:spcPts val="0"/>
              </a:spcAft>
              <a:buNone/>
              <a:defRPr sz="1400">
                <a:solidFill>
                  <a:srgbClr val="8B5CF6"/>
                </a:solidFill>
              </a:defRPr>
            </a:lvl7pPr>
            <a:lvl8pPr lvl="7" rtl="0" algn="ctr">
              <a:lnSpc>
                <a:spcPct val="115000"/>
              </a:lnSpc>
              <a:spcBef>
                <a:spcPts val="0"/>
              </a:spcBef>
              <a:spcAft>
                <a:spcPts val="0"/>
              </a:spcAft>
              <a:buNone/>
              <a:defRPr sz="1400">
                <a:solidFill>
                  <a:srgbClr val="8B5CF6"/>
                </a:solidFill>
              </a:defRPr>
            </a:lvl8pPr>
            <a:lvl9pPr lvl="8" rtl="0" algn="ctr">
              <a:lnSpc>
                <a:spcPct val="115000"/>
              </a:lnSpc>
              <a:spcBef>
                <a:spcPts val="0"/>
              </a:spcBef>
              <a:spcAft>
                <a:spcPts val="0"/>
              </a:spcAft>
              <a:buNone/>
              <a:defRPr sz="1400">
                <a:solidFill>
                  <a:srgbClr val="8B5CF6"/>
                </a:solidFill>
              </a:defRPr>
            </a:lvl9pPr>
          </a:lstStyle>
          <a:p/>
        </p:txBody>
      </p:sp>
      <p:sp>
        <p:nvSpPr>
          <p:cNvPr id="320" name="Google Shape;320;p28"/>
          <p:cNvSpPr txBox="1"/>
          <p:nvPr>
            <p:ph idx="6" type="subTitle"/>
          </p:nvPr>
        </p:nvSpPr>
        <p:spPr>
          <a:xfrm>
            <a:off x="1713425" y="4752722"/>
            <a:ext cx="2106900" cy="379200"/>
          </a:xfrm>
          <a:prstGeom prst="rect">
            <a:avLst/>
          </a:prstGeom>
        </p:spPr>
        <p:txBody>
          <a:bodyPr anchorCtr="0" anchor="b" bIns="0" lIns="0" spcFirstLastPara="1" rIns="0" wrap="square" tIns="0">
            <a:noAutofit/>
          </a:bodyPr>
          <a:lstStyle>
            <a:lvl1pPr lvl="0" rtl="0" algn="r">
              <a:lnSpc>
                <a:spcPct val="115000"/>
              </a:lnSpc>
              <a:spcBef>
                <a:spcPts val="0"/>
              </a:spcBef>
              <a:spcAft>
                <a:spcPts val="0"/>
              </a:spcAft>
              <a:buNone/>
              <a:defRPr sz="1200">
                <a:latin typeface="Red Hat Display Medium"/>
                <a:ea typeface="Red Hat Display Medium"/>
                <a:cs typeface="Red Hat Display Medium"/>
                <a:sym typeface="Red Hat Display Medium"/>
              </a:defRPr>
            </a:lvl1pPr>
            <a:lvl2pPr lvl="1" rtl="0" algn="r">
              <a:lnSpc>
                <a:spcPct val="115000"/>
              </a:lnSpc>
              <a:spcBef>
                <a:spcPts val="0"/>
              </a:spcBef>
              <a:spcAft>
                <a:spcPts val="0"/>
              </a:spcAft>
              <a:buNone/>
              <a:defRPr sz="1200">
                <a:latin typeface="Red Hat Display Medium"/>
                <a:ea typeface="Red Hat Display Medium"/>
                <a:cs typeface="Red Hat Display Medium"/>
                <a:sym typeface="Red Hat Display Medium"/>
              </a:defRPr>
            </a:lvl2pPr>
            <a:lvl3pPr lvl="2" rtl="0" algn="r">
              <a:lnSpc>
                <a:spcPct val="115000"/>
              </a:lnSpc>
              <a:spcBef>
                <a:spcPts val="0"/>
              </a:spcBef>
              <a:spcAft>
                <a:spcPts val="0"/>
              </a:spcAft>
              <a:buNone/>
              <a:defRPr sz="1200">
                <a:latin typeface="Red Hat Display Medium"/>
                <a:ea typeface="Red Hat Display Medium"/>
                <a:cs typeface="Red Hat Display Medium"/>
                <a:sym typeface="Red Hat Display Medium"/>
              </a:defRPr>
            </a:lvl3pPr>
            <a:lvl4pPr lvl="3" rtl="0" algn="r">
              <a:lnSpc>
                <a:spcPct val="115000"/>
              </a:lnSpc>
              <a:spcBef>
                <a:spcPts val="0"/>
              </a:spcBef>
              <a:spcAft>
                <a:spcPts val="0"/>
              </a:spcAft>
              <a:buNone/>
              <a:defRPr sz="1200">
                <a:latin typeface="Red Hat Display Medium"/>
                <a:ea typeface="Red Hat Display Medium"/>
                <a:cs typeface="Red Hat Display Medium"/>
                <a:sym typeface="Red Hat Display Medium"/>
              </a:defRPr>
            </a:lvl4pPr>
            <a:lvl5pPr lvl="4" rtl="0" algn="r">
              <a:lnSpc>
                <a:spcPct val="115000"/>
              </a:lnSpc>
              <a:spcBef>
                <a:spcPts val="0"/>
              </a:spcBef>
              <a:spcAft>
                <a:spcPts val="0"/>
              </a:spcAft>
              <a:buNone/>
              <a:defRPr sz="1200">
                <a:latin typeface="Red Hat Display Medium"/>
                <a:ea typeface="Red Hat Display Medium"/>
                <a:cs typeface="Red Hat Display Medium"/>
                <a:sym typeface="Red Hat Display Medium"/>
              </a:defRPr>
            </a:lvl5pPr>
            <a:lvl6pPr lvl="5" rtl="0" algn="r">
              <a:lnSpc>
                <a:spcPct val="115000"/>
              </a:lnSpc>
              <a:spcBef>
                <a:spcPts val="0"/>
              </a:spcBef>
              <a:spcAft>
                <a:spcPts val="0"/>
              </a:spcAft>
              <a:buNone/>
              <a:defRPr sz="1200">
                <a:latin typeface="Red Hat Display Medium"/>
                <a:ea typeface="Red Hat Display Medium"/>
                <a:cs typeface="Red Hat Display Medium"/>
                <a:sym typeface="Red Hat Display Medium"/>
              </a:defRPr>
            </a:lvl6pPr>
            <a:lvl7pPr lvl="6" rtl="0" algn="r">
              <a:lnSpc>
                <a:spcPct val="115000"/>
              </a:lnSpc>
              <a:spcBef>
                <a:spcPts val="0"/>
              </a:spcBef>
              <a:spcAft>
                <a:spcPts val="0"/>
              </a:spcAft>
              <a:buNone/>
              <a:defRPr sz="1200">
                <a:latin typeface="Red Hat Display Medium"/>
                <a:ea typeface="Red Hat Display Medium"/>
                <a:cs typeface="Red Hat Display Medium"/>
                <a:sym typeface="Red Hat Display Medium"/>
              </a:defRPr>
            </a:lvl7pPr>
            <a:lvl8pPr lvl="7" rtl="0" algn="r">
              <a:lnSpc>
                <a:spcPct val="115000"/>
              </a:lnSpc>
              <a:spcBef>
                <a:spcPts val="0"/>
              </a:spcBef>
              <a:spcAft>
                <a:spcPts val="0"/>
              </a:spcAft>
              <a:buNone/>
              <a:defRPr sz="1200">
                <a:latin typeface="Red Hat Display Medium"/>
                <a:ea typeface="Red Hat Display Medium"/>
                <a:cs typeface="Red Hat Display Medium"/>
                <a:sym typeface="Red Hat Display Medium"/>
              </a:defRPr>
            </a:lvl8pPr>
            <a:lvl9pPr lvl="8" rtl="0" algn="r">
              <a:lnSpc>
                <a:spcPct val="115000"/>
              </a:lnSpc>
              <a:spcBef>
                <a:spcPts val="0"/>
              </a:spcBef>
              <a:spcAft>
                <a:spcPts val="0"/>
              </a:spcAft>
              <a:buNone/>
              <a:defRPr sz="1200">
                <a:latin typeface="Red Hat Display Medium"/>
                <a:ea typeface="Red Hat Display Medium"/>
                <a:cs typeface="Red Hat Display Medium"/>
                <a:sym typeface="Red Hat Display Medium"/>
              </a:defRPr>
            </a:lvl9pPr>
          </a:lstStyle>
          <a:p/>
        </p:txBody>
      </p:sp>
      <p:sp>
        <p:nvSpPr>
          <p:cNvPr id="321" name="Google Shape;321;p28"/>
          <p:cNvSpPr txBox="1"/>
          <p:nvPr>
            <p:ph idx="7" type="subTitle"/>
          </p:nvPr>
        </p:nvSpPr>
        <p:spPr>
          <a:xfrm>
            <a:off x="1713425" y="5158703"/>
            <a:ext cx="2106900" cy="675300"/>
          </a:xfrm>
          <a:prstGeom prst="rect">
            <a:avLst/>
          </a:prstGeom>
        </p:spPr>
        <p:txBody>
          <a:bodyPr anchorCtr="0" anchor="t" bIns="0" lIns="0" spcFirstLastPara="1" rIns="0" wrap="square" tIns="0">
            <a:noAutofit/>
          </a:bodyPr>
          <a:lstStyle>
            <a:lvl1pPr lvl="0" rtl="0" algn="r">
              <a:lnSpc>
                <a:spcPct val="115000"/>
              </a:lnSpc>
              <a:spcBef>
                <a:spcPts val="0"/>
              </a:spcBef>
              <a:spcAft>
                <a:spcPts val="0"/>
              </a:spcAft>
              <a:buNone/>
              <a:defRPr sz="1200"/>
            </a:lvl1pPr>
            <a:lvl2pPr lvl="1" rtl="0" algn="r">
              <a:lnSpc>
                <a:spcPct val="115000"/>
              </a:lnSpc>
              <a:spcBef>
                <a:spcPts val="0"/>
              </a:spcBef>
              <a:spcAft>
                <a:spcPts val="0"/>
              </a:spcAft>
              <a:buNone/>
              <a:defRPr sz="1200"/>
            </a:lvl2pPr>
            <a:lvl3pPr lvl="2" rtl="0" algn="r">
              <a:lnSpc>
                <a:spcPct val="115000"/>
              </a:lnSpc>
              <a:spcBef>
                <a:spcPts val="0"/>
              </a:spcBef>
              <a:spcAft>
                <a:spcPts val="0"/>
              </a:spcAft>
              <a:buNone/>
              <a:defRPr sz="1200"/>
            </a:lvl3pPr>
            <a:lvl4pPr lvl="3" rtl="0" algn="r">
              <a:lnSpc>
                <a:spcPct val="115000"/>
              </a:lnSpc>
              <a:spcBef>
                <a:spcPts val="0"/>
              </a:spcBef>
              <a:spcAft>
                <a:spcPts val="0"/>
              </a:spcAft>
              <a:buNone/>
              <a:defRPr sz="1200"/>
            </a:lvl4pPr>
            <a:lvl5pPr lvl="4" rtl="0" algn="r">
              <a:lnSpc>
                <a:spcPct val="115000"/>
              </a:lnSpc>
              <a:spcBef>
                <a:spcPts val="0"/>
              </a:spcBef>
              <a:spcAft>
                <a:spcPts val="0"/>
              </a:spcAft>
              <a:buNone/>
              <a:defRPr sz="1200"/>
            </a:lvl5pPr>
            <a:lvl6pPr lvl="5" rtl="0" algn="r">
              <a:lnSpc>
                <a:spcPct val="115000"/>
              </a:lnSpc>
              <a:spcBef>
                <a:spcPts val="0"/>
              </a:spcBef>
              <a:spcAft>
                <a:spcPts val="0"/>
              </a:spcAft>
              <a:buNone/>
              <a:defRPr sz="1200"/>
            </a:lvl6pPr>
            <a:lvl7pPr lvl="6" rtl="0" algn="r">
              <a:lnSpc>
                <a:spcPct val="115000"/>
              </a:lnSpc>
              <a:spcBef>
                <a:spcPts val="0"/>
              </a:spcBef>
              <a:spcAft>
                <a:spcPts val="0"/>
              </a:spcAft>
              <a:buNone/>
              <a:defRPr sz="1200"/>
            </a:lvl7pPr>
            <a:lvl8pPr lvl="7" rtl="0" algn="r">
              <a:lnSpc>
                <a:spcPct val="115000"/>
              </a:lnSpc>
              <a:spcBef>
                <a:spcPts val="0"/>
              </a:spcBef>
              <a:spcAft>
                <a:spcPts val="0"/>
              </a:spcAft>
              <a:buNone/>
              <a:defRPr sz="1200"/>
            </a:lvl8pPr>
            <a:lvl9pPr lvl="8" rtl="0" algn="r">
              <a:lnSpc>
                <a:spcPct val="115000"/>
              </a:lnSpc>
              <a:spcBef>
                <a:spcPts val="0"/>
              </a:spcBef>
              <a:spcAft>
                <a:spcPts val="0"/>
              </a:spcAft>
              <a:buNone/>
              <a:defRPr sz="1200"/>
            </a:lvl9pPr>
          </a:lstStyle>
          <a:p/>
        </p:txBody>
      </p:sp>
      <p:sp>
        <p:nvSpPr>
          <p:cNvPr id="322" name="Google Shape;322;p28"/>
          <p:cNvSpPr txBox="1"/>
          <p:nvPr>
            <p:ph idx="8"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8B5CF6"/>
              </a:buClr>
              <a:buSzPts val="1000"/>
              <a:buFont typeface="Red Hat Display Medium"/>
              <a:buNone/>
              <a:defRPr sz="1000">
                <a:solidFill>
                  <a:srgbClr val="8B5CF6"/>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rgbClr val="8B5CF6"/>
              </a:buClr>
              <a:buSzPts val="1000"/>
              <a:buFont typeface="Red Hat Display Medium"/>
              <a:buNone/>
              <a:defRPr sz="1000">
                <a:solidFill>
                  <a:srgbClr val="8B5CF6"/>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rgbClr val="8B5CF6"/>
              </a:buClr>
              <a:buSzPts val="1000"/>
              <a:buFont typeface="Red Hat Display Medium"/>
              <a:buNone/>
              <a:defRPr sz="1000">
                <a:solidFill>
                  <a:srgbClr val="8B5CF6"/>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rgbClr val="8B5CF6"/>
              </a:buClr>
              <a:buSzPts val="1000"/>
              <a:buFont typeface="Red Hat Display Medium"/>
              <a:buNone/>
              <a:defRPr sz="1000">
                <a:solidFill>
                  <a:srgbClr val="8B5CF6"/>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rgbClr val="8B5CF6"/>
              </a:buClr>
              <a:buSzPts val="1000"/>
              <a:buFont typeface="Red Hat Display Medium"/>
              <a:buNone/>
              <a:defRPr sz="1000">
                <a:solidFill>
                  <a:srgbClr val="8B5CF6"/>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rgbClr val="8B5CF6"/>
              </a:buClr>
              <a:buSzPts val="1000"/>
              <a:buFont typeface="Red Hat Display Medium"/>
              <a:buNone/>
              <a:defRPr sz="1000">
                <a:solidFill>
                  <a:srgbClr val="8B5CF6"/>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rgbClr val="8B5CF6"/>
              </a:buClr>
              <a:buSzPts val="1000"/>
              <a:buFont typeface="Red Hat Display Medium"/>
              <a:buNone/>
              <a:defRPr sz="1000">
                <a:solidFill>
                  <a:srgbClr val="8B5CF6"/>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rgbClr val="8B5CF6"/>
              </a:buClr>
              <a:buSzPts val="1000"/>
              <a:buFont typeface="Red Hat Display Medium"/>
              <a:buNone/>
              <a:defRPr sz="1000">
                <a:solidFill>
                  <a:srgbClr val="8B5CF6"/>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rgbClr val="8B5CF6"/>
              </a:buClr>
              <a:buSzPts val="1000"/>
              <a:buFont typeface="Red Hat Display Medium"/>
              <a:buNone/>
              <a:defRPr sz="1000">
                <a:solidFill>
                  <a:srgbClr val="8B5CF6"/>
                </a:solidFill>
                <a:latin typeface="Red Hat Display Medium"/>
                <a:ea typeface="Red Hat Display Medium"/>
                <a:cs typeface="Red Hat Display Medium"/>
                <a:sym typeface="Red Hat Display Medium"/>
              </a:defRPr>
            </a:lvl9pPr>
          </a:lstStyle>
          <a:p/>
        </p:txBody>
      </p:sp>
      <p:sp>
        <p:nvSpPr>
          <p:cNvPr id="323" name="Google Shape;323;p28"/>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8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sp>
        <p:nvSpPr>
          <p:cNvPr id="324" name="Google Shape;324;p28"/>
          <p:cNvSpPr txBox="1"/>
          <p:nvPr>
            <p:ph idx="9" type="subTitle"/>
          </p:nvPr>
        </p:nvSpPr>
        <p:spPr>
          <a:xfrm>
            <a:off x="885125" y="1653550"/>
            <a:ext cx="10422000" cy="2919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rgbClr val="8B5CF6"/>
                </a:solidFill>
              </a:defRPr>
            </a:lvl1pPr>
            <a:lvl2pPr lvl="1" rtl="0" algn="ctr">
              <a:spcBef>
                <a:spcPts val="500"/>
              </a:spcBef>
              <a:spcAft>
                <a:spcPts val="0"/>
              </a:spcAft>
              <a:buNone/>
              <a:defRPr sz="1800">
                <a:solidFill>
                  <a:srgbClr val="8B5CF6"/>
                </a:solidFill>
              </a:defRPr>
            </a:lvl2pPr>
            <a:lvl3pPr lvl="2" rtl="0" algn="ctr">
              <a:spcBef>
                <a:spcPts val="500"/>
              </a:spcBef>
              <a:spcAft>
                <a:spcPts val="0"/>
              </a:spcAft>
              <a:buNone/>
              <a:defRPr sz="1800">
                <a:solidFill>
                  <a:srgbClr val="8B5CF6"/>
                </a:solidFill>
              </a:defRPr>
            </a:lvl3pPr>
            <a:lvl4pPr lvl="3" rtl="0" algn="ctr">
              <a:spcBef>
                <a:spcPts val="500"/>
              </a:spcBef>
              <a:spcAft>
                <a:spcPts val="0"/>
              </a:spcAft>
              <a:buNone/>
              <a:defRPr sz="1800">
                <a:solidFill>
                  <a:srgbClr val="8B5CF6"/>
                </a:solidFill>
              </a:defRPr>
            </a:lvl4pPr>
            <a:lvl5pPr lvl="4" rtl="0" algn="ctr">
              <a:spcBef>
                <a:spcPts val="500"/>
              </a:spcBef>
              <a:spcAft>
                <a:spcPts val="0"/>
              </a:spcAft>
              <a:buNone/>
              <a:defRPr sz="1800">
                <a:solidFill>
                  <a:srgbClr val="8B5CF6"/>
                </a:solidFill>
              </a:defRPr>
            </a:lvl5pPr>
            <a:lvl6pPr lvl="5" rtl="0" algn="ctr">
              <a:spcBef>
                <a:spcPts val="500"/>
              </a:spcBef>
              <a:spcAft>
                <a:spcPts val="0"/>
              </a:spcAft>
              <a:buNone/>
              <a:defRPr sz="1800">
                <a:solidFill>
                  <a:srgbClr val="8B5CF6"/>
                </a:solidFill>
              </a:defRPr>
            </a:lvl6pPr>
            <a:lvl7pPr lvl="6" rtl="0" algn="ctr">
              <a:spcBef>
                <a:spcPts val="500"/>
              </a:spcBef>
              <a:spcAft>
                <a:spcPts val="0"/>
              </a:spcAft>
              <a:buNone/>
              <a:defRPr sz="1800">
                <a:solidFill>
                  <a:srgbClr val="8B5CF6"/>
                </a:solidFill>
              </a:defRPr>
            </a:lvl7pPr>
            <a:lvl8pPr lvl="7" rtl="0" algn="ctr">
              <a:spcBef>
                <a:spcPts val="500"/>
              </a:spcBef>
              <a:spcAft>
                <a:spcPts val="0"/>
              </a:spcAft>
              <a:buNone/>
              <a:defRPr sz="1800">
                <a:solidFill>
                  <a:srgbClr val="8B5CF6"/>
                </a:solidFill>
              </a:defRPr>
            </a:lvl8pPr>
            <a:lvl9pPr lvl="8" rtl="0" algn="ctr">
              <a:spcBef>
                <a:spcPts val="500"/>
              </a:spcBef>
              <a:spcAft>
                <a:spcPts val="500"/>
              </a:spcAft>
              <a:buNone/>
              <a:defRPr sz="1800">
                <a:solidFill>
                  <a:srgbClr val="8B5CF6"/>
                </a:solidFill>
              </a:defRPr>
            </a:lvl9pPr>
          </a:lstStyle>
          <a:p/>
        </p:txBody>
      </p:sp>
      <p:sp>
        <p:nvSpPr>
          <p:cNvPr id="325" name="Google Shape;325;p28"/>
          <p:cNvSpPr/>
          <p:nvPr/>
        </p:nvSpPr>
        <p:spPr>
          <a:xfrm>
            <a:off x="8885825" y="5735050"/>
            <a:ext cx="1995300" cy="994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26" name="Google Shape;326;p28"/>
          <p:cNvPicPr preferRelativeResize="0"/>
          <p:nvPr/>
        </p:nvPicPr>
        <p:blipFill>
          <a:blip r:embed="rId2">
            <a:alphaModFix/>
          </a:blip>
          <a:stretch>
            <a:fillRect/>
          </a:stretch>
        </p:blipFill>
        <p:spPr>
          <a:xfrm>
            <a:off x="8064703" y="6067275"/>
            <a:ext cx="3803698" cy="533450"/>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data three callouts">
  <p:cSld name="CUSTOM_4_14">
    <p:spTree>
      <p:nvGrpSpPr>
        <p:cNvPr id="327" name="Shape 327"/>
        <p:cNvGrpSpPr/>
        <p:nvPr/>
      </p:nvGrpSpPr>
      <p:grpSpPr>
        <a:xfrm>
          <a:off x="0" y="0"/>
          <a:ext cx="0" cy="0"/>
          <a:chOff x="0" y="0"/>
          <a:chExt cx="0" cy="0"/>
        </a:xfrm>
      </p:grpSpPr>
      <p:sp>
        <p:nvSpPr>
          <p:cNvPr id="328" name="Google Shape;328;p29"/>
          <p:cNvSpPr/>
          <p:nvPr/>
        </p:nvSpPr>
        <p:spPr>
          <a:xfrm>
            <a:off x="8885825" y="5735050"/>
            <a:ext cx="1995300" cy="994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29"/>
          <p:cNvSpPr txBox="1"/>
          <p:nvPr>
            <p:ph idx="1" type="subTitle"/>
          </p:nvPr>
        </p:nvSpPr>
        <p:spPr>
          <a:xfrm>
            <a:off x="1008900" y="2436425"/>
            <a:ext cx="3014700" cy="1240800"/>
          </a:xfrm>
          <a:prstGeom prst="rect">
            <a:avLst/>
          </a:prstGeom>
        </p:spPr>
        <p:txBody>
          <a:bodyPr anchorCtr="0" anchor="t" bIns="0" lIns="0" spcFirstLastPara="1" rIns="0" wrap="square" tIns="0">
            <a:noAutofit/>
          </a:bodyPr>
          <a:lstStyle>
            <a:lvl1pPr lvl="0" rtl="0" algn="ctr">
              <a:spcBef>
                <a:spcPts val="0"/>
              </a:spcBef>
              <a:spcAft>
                <a:spcPts val="0"/>
              </a:spcAft>
              <a:buNone/>
              <a:defRPr sz="8000">
                <a:solidFill>
                  <a:srgbClr val="8B5CF6"/>
                </a:solidFill>
              </a:defRPr>
            </a:lvl1pPr>
            <a:lvl2pPr lvl="1" rtl="0" algn="ctr">
              <a:spcBef>
                <a:spcPts val="500"/>
              </a:spcBef>
              <a:spcAft>
                <a:spcPts val="0"/>
              </a:spcAft>
              <a:buNone/>
              <a:defRPr sz="8000">
                <a:solidFill>
                  <a:srgbClr val="892CA0"/>
                </a:solidFill>
              </a:defRPr>
            </a:lvl2pPr>
            <a:lvl3pPr lvl="2" rtl="0" algn="ctr">
              <a:spcBef>
                <a:spcPts val="500"/>
              </a:spcBef>
              <a:spcAft>
                <a:spcPts val="0"/>
              </a:spcAft>
              <a:buNone/>
              <a:defRPr sz="8000">
                <a:solidFill>
                  <a:srgbClr val="892CA0"/>
                </a:solidFill>
              </a:defRPr>
            </a:lvl3pPr>
            <a:lvl4pPr lvl="3" rtl="0" algn="ctr">
              <a:spcBef>
                <a:spcPts val="500"/>
              </a:spcBef>
              <a:spcAft>
                <a:spcPts val="0"/>
              </a:spcAft>
              <a:buNone/>
              <a:defRPr sz="8000">
                <a:solidFill>
                  <a:srgbClr val="892CA0"/>
                </a:solidFill>
              </a:defRPr>
            </a:lvl4pPr>
            <a:lvl5pPr lvl="4" rtl="0" algn="ctr">
              <a:spcBef>
                <a:spcPts val="500"/>
              </a:spcBef>
              <a:spcAft>
                <a:spcPts val="0"/>
              </a:spcAft>
              <a:buNone/>
              <a:defRPr sz="8000">
                <a:solidFill>
                  <a:srgbClr val="892CA0"/>
                </a:solidFill>
              </a:defRPr>
            </a:lvl5pPr>
            <a:lvl6pPr lvl="5" rtl="0" algn="ctr">
              <a:spcBef>
                <a:spcPts val="500"/>
              </a:spcBef>
              <a:spcAft>
                <a:spcPts val="0"/>
              </a:spcAft>
              <a:buNone/>
              <a:defRPr sz="8000">
                <a:solidFill>
                  <a:srgbClr val="892CA0"/>
                </a:solidFill>
              </a:defRPr>
            </a:lvl6pPr>
            <a:lvl7pPr lvl="6" rtl="0" algn="ctr">
              <a:spcBef>
                <a:spcPts val="500"/>
              </a:spcBef>
              <a:spcAft>
                <a:spcPts val="0"/>
              </a:spcAft>
              <a:buNone/>
              <a:defRPr sz="8000">
                <a:solidFill>
                  <a:srgbClr val="892CA0"/>
                </a:solidFill>
              </a:defRPr>
            </a:lvl7pPr>
            <a:lvl8pPr lvl="7" rtl="0" algn="ctr">
              <a:spcBef>
                <a:spcPts val="500"/>
              </a:spcBef>
              <a:spcAft>
                <a:spcPts val="0"/>
              </a:spcAft>
              <a:buNone/>
              <a:defRPr sz="8000">
                <a:solidFill>
                  <a:srgbClr val="892CA0"/>
                </a:solidFill>
              </a:defRPr>
            </a:lvl8pPr>
            <a:lvl9pPr lvl="8" rtl="0" algn="ctr">
              <a:spcBef>
                <a:spcPts val="500"/>
              </a:spcBef>
              <a:spcAft>
                <a:spcPts val="500"/>
              </a:spcAft>
              <a:buNone/>
              <a:defRPr sz="8000">
                <a:solidFill>
                  <a:srgbClr val="892CA0"/>
                </a:solidFill>
              </a:defRPr>
            </a:lvl9pPr>
          </a:lstStyle>
          <a:p/>
        </p:txBody>
      </p:sp>
      <p:sp>
        <p:nvSpPr>
          <p:cNvPr id="330" name="Google Shape;330;p29"/>
          <p:cNvSpPr txBox="1"/>
          <p:nvPr>
            <p:ph idx="2" type="subTitle"/>
          </p:nvPr>
        </p:nvSpPr>
        <p:spPr>
          <a:xfrm>
            <a:off x="4588650" y="2436425"/>
            <a:ext cx="3014700" cy="1240800"/>
          </a:xfrm>
          <a:prstGeom prst="rect">
            <a:avLst/>
          </a:prstGeom>
        </p:spPr>
        <p:txBody>
          <a:bodyPr anchorCtr="0" anchor="t" bIns="0" lIns="0" spcFirstLastPara="1" rIns="0" wrap="square" tIns="0">
            <a:noAutofit/>
          </a:bodyPr>
          <a:lstStyle>
            <a:lvl1pPr lvl="0" rtl="0" algn="ctr">
              <a:spcBef>
                <a:spcPts val="0"/>
              </a:spcBef>
              <a:spcAft>
                <a:spcPts val="0"/>
              </a:spcAft>
              <a:buNone/>
              <a:defRPr sz="8000">
                <a:solidFill>
                  <a:srgbClr val="8B5CF6"/>
                </a:solidFill>
              </a:defRPr>
            </a:lvl1pPr>
            <a:lvl2pPr lvl="1" rtl="0" algn="ctr">
              <a:spcBef>
                <a:spcPts val="500"/>
              </a:spcBef>
              <a:spcAft>
                <a:spcPts val="0"/>
              </a:spcAft>
              <a:buNone/>
              <a:defRPr sz="8000">
                <a:solidFill>
                  <a:srgbClr val="8B5CF6"/>
                </a:solidFill>
              </a:defRPr>
            </a:lvl2pPr>
            <a:lvl3pPr lvl="2" rtl="0" algn="ctr">
              <a:spcBef>
                <a:spcPts val="500"/>
              </a:spcBef>
              <a:spcAft>
                <a:spcPts val="0"/>
              </a:spcAft>
              <a:buNone/>
              <a:defRPr sz="8000">
                <a:solidFill>
                  <a:srgbClr val="8B5CF6"/>
                </a:solidFill>
              </a:defRPr>
            </a:lvl3pPr>
            <a:lvl4pPr lvl="3" rtl="0" algn="ctr">
              <a:spcBef>
                <a:spcPts val="500"/>
              </a:spcBef>
              <a:spcAft>
                <a:spcPts val="0"/>
              </a:spcAft>
              <a:buNone/>
              <a:defRPr sz="8000">
                <a:solidFill>
                  <a:srgbClr val="8B5CF6"/>
                </a:solidFill>
              </a:defRPr>
            </a:lvl4pPr>
            <a:lvl5pPr lvl="4" rtl="0" algn="ctr">
              <a:spcBef>
                <a:spcPts val="500"/>
              </a:spcBef>
              <a:spcAft>
                <a:spcPts val="0"/>
              </a:spcAft>
              <a:buNone/>
              <a:defRPr sz="8000">
                <a:solidFill>
                  <a:srgbClr val="8B5CF6"/>
                </a:solidFill>
              </a:defRPr>
            </a:lvl5pPr>
            <a:lvl6pPr lvl="5" rtl="0" algn="ctr">
              <a:spcBef>
                <a:spcPts val="500"/>
              </a:spcBef>
              <a:spcAft>
                <a:spcPts val="0"/>
              </a:spcAft>
              <a:buNone/>
              <a:defRPr sz="8000">
                <a:solidFill>
                  <a:srgbClr val="8B5CF6"/>
                </a:solidFill>
              </a:defRPr>
            </a:lvl6pPr>
            <a:lvl7pPr lvl="6" rtl="0" algn="ctr">
              <a:spcBef>
                <a:spcPts val="500"/>
              </a:spcBef>
              <a:spcAft>
                <a:spcPts val="0"/>
              </a:spcAft>
              <a:buNone/>
              <a:defRPr sz="8000">
                <a:solidFill>
                  <a:srgbClr val="8B5CF6"/>
                </a:solidFill>
              </a:defRPr>
            </a:lvl7pPr>
            <a:lvl8pPr lvl="7" rtl="0" algn="ctr">
              <a:spcBef>
                <a:spcPts val="500"/>
              </a:spcBef>
              <a:spcAft>
                <a:spcPts val="0"/>
              </a:spcAft>
              <a:buNone/>
              <a:defRPr sz="8000">
                <a:solidFill>
                  <a:srgbClr val="8B5CF6"/>
                </a:solidFill>
              </a:defRPr>
            </a:lvl8pPr>
            <a:lvl9pPr lvl="8" rtl="0" algn="ctr">
              <a:spcBef>
                <a:spcPts val="500"/>
              </a:spcBef>
              <a:spcAft>
                <a:spcPts val="500"/>
              </a:spcAft>
              <a:buNone/>
              <a:defRPr sz="8000">
                <a:solidFill>
                  <a:srgbClr val="8B5CF6"/>
                </a:solidFill>
              </a:defRPr>
            </a:lvl9pPr>
          </a:lstStyle>
          <a:p/>
        </p:txBody>
      </p:sp>
      <p:sp>
        <p:nvSpPr>
          <p:cNvPr id="331" name="Google Shape;331;p29"/>
          <p:cNvSpPr txBox="1"/>
          <p:nvPr>
            <p:ph idx="3" type="subTitle"/>
          </p:nvPr>
        </p:nvSpPr>
        <p:spPr>
          <a:xfrm>
            <a:off x="8168350" y="2436425"/>
            <a:ext cx="3014700" cy="1240800"/>
          </a:xfrm>
          <a:prstGeom prst="rect">
            <a:avLst/>
          </a:prstGeom>
        </p:spPr>
        <p:txBody>
          <a:bodyPr anchorCtr="0" anchor="t" bIns="0" lIns="0" spcFirstLastPara="1" rIns="0" wrap="square" tIns="0">
            <a:noAutofit/>
          </a:bodyPr>
          <a:lstStyle>
            <a:lvl1pPr lvl="0" rtl="0" algn="ctr">
              <a:spcBef>
                <a:spcPts val="0"/>
              </a:spcBef>
              <a:spcAft>
                <a:spcPts val="0"/>
              </a:spcAft>
              <a:buNone/>
              <a:defRPr sz="8000">
                <a:solidFill>
                  <a:srgbClr val="8B5CF6"/>
                </a:solidFill>
              </a:defRPr>
            </a:lvl1pPr>
            <a:lvl2pPr lvl="1" rtl="0" algn="ctr">
              <a:spcBef>
                <a:spcPts val="500"/>
              </a:spcBef>
              <a:spcAft>
                <a:spcPts val="0"/>
              </a:spcAft>
              <a:buNone/>
              <a:defRPr sz="8000">
                <a:solidFill>
                  <a:srgbClr val="8B5CF6"/>
                </a:solidFill>
              </a:defRPr>
            </a:lvl2pPr>
            <a:lvl3pPr lvl="2" rtl="0" algn="ctr">
              <a:spcBef>
                <a:spcPts val="500"/>
              </a:spcBef>
              <a:spcAft>
                <a:spcPts val="0"/>
              </a:spcAft>
              <a:buNone/>
              <a:defRPr sz="8000">
                <a:solidFill>
                  <a:srgbClr val="8B5CF6"/>
                </a:solidFill>
              </a:defRPr>
            </a:lvl3pPr>
            <a:lvl4pPr lvl="3" rtl="0" algn="ctr">
              <a:spcBef>
                <a:spcPts val="500"/>
              </a:spcBef>
              <a:spcAft>
                <a:spcPts val="0"/>
              </a:spcAft>
              <a:buNone/>
              <a:defRPr sz="8000">
                <a:solidFill>
                  <a:srgbClr val="8B5CF6"/>
                </a:solidFill>
              </a:defRPr>
            </a:lvl4pPr>
            <a:lvl5pPr lvl="4" rtl="0" algn="ctr">
              <a:spcBef>
                <a:spcPts val="500"/>
              </a:spcBef>
              <a:spcAft>
                <a:spcPts val="0"/>
              </a:spcAft>
              <a:buNone/>
              <a:defRPr sz="8000">
                <a:solidFill>
                  <a:srgbClr val="8B5CF6"/>
                </a:solidFill>
              </a:defRPr>
            </a:lvl5pPr>
            <a:lvl6pPr lvl="5" rtl="0" algn="ctr">
              <a:spcBef>
                <a:spcPts val="500"/>
              </a:spcBef>
              <a:spcAft>
                <a:spcPts val="0"/>
              </a:spcAft>
              <a:buNone/>
              <a:defRPr sz="8000">
                <a:solidFill>
                  <a:srgbClr val="8B5CF6"/>
                </a:solidFill>
              </a:defRPr>
            </a:lvl6pPr>
            <a:lvl7pPr lvl="6" rtl="0" algn="ctr">
              <a:spcBef>
                <a:spcPts val="500"/>
              </a:spcBef>
              <a:spcAft>
                <a:spcPts val="0"/>
              </a:spcAft>
              <a:buNone/>
              <a:defRPr sz="8000">
                <a:solidFill>
                  <a:srgbClr val="8B5CF6"/>
                </a:solidFill>
              </a:defRPr>
            </a:lvl7pPr>
            <a:lvl8pPr lvl="7" rtl="0" algn="ctr">
              <a:spcBef>
                <a:spcPts val="500"/>
              </a:spcBef>
              <a:spcAft>
                <a:spcPts val="0"/>
              </a:spcAft>
              <a:buNone/>
              <a:defRPr sz="8000">
                <a:solidFill>
                  <a:srgbClr val="8B5CF6"/>
                </a:solidFill>
              </a:defRPr>
            </a:lvl8pPr>
            <a:lvl9pPr lvl="8" rtl="0" algn="ctr">
              <a:spcBef>
                <a:spcPts val="500"/>
              </a:spcBef>
              <a:spcAft>
                <a:spcPts val="500"/>
              </a:spcAft>
              <a:buNone/>
              <a:defRPr sz="8000">
                <a:solidFill>
                  <a:srgbClr val="8B5CF6"/>
                </a:solidFill>
              </a:defRPr>
            </a:lvl9pPr>
          </a:lstStyle>
          <a:p/>
        </p:txBody>
      </p:sp>
      <p:cxnSp>
        <p:nvCxnSpPr>
          <p:cNvPr id="332" name="Google Shape;332;p29"/>
          <p:cNvCxnSpPr/>
          <p:nvPr/>
        </p:nvCxnSpPr>
        <p:spPr>
          <a:xfrm rot="10800000">
            <a:off x="447775" y="100"/>
            <a:ext cx="0" cy="886500"/>
          </a:xfrm>
          <a:prstGeom prst="straightConnector1">
            <a:avLst/>
          </a:prstGeom>
          <a:noFill/>
          <a:ln cap="flat" cmpd="sng" w="9525">
            <a:solidFill>
              <a:srgbClr val="8B5CF6"/>
            </a:solidFill>
            <a:prstDash val="solid"/>
            <a:round/>
            <a:headEnd len="med" w="med" type="none"/>
            <a:tailEnd len="med" w="med" type="none"/>
          </a:ln>
        </p:spPr>
      </p:cxnSp>
      <p:cxnSp>
        <p:nvCxnSpPr>
          <p:cNvPr id="333" name="Google Shape;333;p29"/>
          <p:cNvCxnSpPr/>
          <p:nvPr/>
        </p:nvCxnSpPr>
        <p:spPr>
          <a:xfrm rot="10800000">
            <a:off x="447767" y="6401400"/>
            <a:ext cx="0" cy="456600"/>
          </a:xfrm>
          <a:prstGeom prst="straightConnector1">
            <a:avLst/>
          </a:prstGeom>
          <a:noFill/>
          <a:ln cap="flat" cmpd="sng" w="9525">
            <a:solidFill>
              <a:srgbClr val="8B5CF6"/>
            </a:solidFill>
            <a:prstDash val="solid"/>
            <a:round/>
            <a:headEnd len="med" w="med" type="none"/>
            <a:tailEnd len="med" w="med" type="none"/>
          </a:ln>
        </p:spPr>
      </p:cxnSp>
      <p:sp>
        <p:nvSpPr>
          <p:cNvPr id="334" name="Google Shape;334;p29"/>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335" name="Google Shape;335;p29"/>
          <p:cNvSpPr txBox="1"/>
          <p:nvPr>
            <p:ph idx="4"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rgbClr val="8B5CF6"/>
                </a:solidFill>
              </a:defRPr>
            </a:lvl1pPr>
            <a:lvl2pPr lvl="1" rtl="0">
              <a:lnSpc>
                <a:spcPct val="115000"/>
              </a:lnSpc>
              <a:spcBef>
                <a:spcPts val="0"/>
              </a:spcBef>
              <a:spcAft>
                <a:spcPts val="0"/>
              </a:spcAft>
              <a:buNone/>
              <a:defRPr sz="800">
                <a:solidFill>
                  <a:srgbClr val="8B5CF6"/>
                </a:solidFill>
              </a:defRPr>
            </a:lvl2pPr>
            <a:lvl3pPr lvl="2" rtl="0">
              <a:lnSpc>
                <a:spcPct val="115000"/>
              </a:lnSpc>
              <a:spcBef>
                <a:spcPts val="0"/>
              </a:spcBef>
              <a:spcAft>
                <a:spcPts val="0"/>
              </a:spcAft>
              <a:buNone/>
              <a:defRPr sz="800">
                <a:solidFill>
                  <a:srgbClr val="8B5CF6"/>
                </a:solidFill>
              </a:defRPr>
            </a:lvl3pPr>
            <a:lvl4pPr lvl="3" rtl="0">
              <a:lnSpc>
                <a:spcPct val="115000"/>
              </a:lnSpc>
              <a:spcBef>
                <a:spcPts val="0"/>
              </a:spcBef>
              <a:spcAft>
                <a:spcPts val="0"/>
              </a:spcAft>
              <a:buNone/>
              <a:defRPr sz="800">
                <a:solidFill>
                  <a:srgbClr val="8B5CF6"/>
                </a:solidFill>
              </a:defRPr>
            </a:lvl4pPr>
            <a:lvl5pPr lvl="4" rtl="0">
              <a:lnSpc>
                <a:spcPct val="115000"/>
              </a:lnSpc>
              <a:spcBef>
                <a:spcPts val="0"/>
              </a:spcBef>
              <a:spcAft>
                <a:spcPts val="0"/>
              </a:spcAft>
              <a:buNone/>
              <a:defRPr sz="800">
                <a:solidFill>
                  <a:srgbClr val="8B5CF6"/>
                </a:solidFill>
              </a:defRPr>
            </a:lvl5pPr>
            <a:lvl6pPr lvl="5" rtl="0">
              <a:lnSpc>
                <a:spcPct val="115000"/>
              </a:lnSpc>
              <a:spcBef>
                <a:spcPts val="0"/>
              </a:spcBef>
              <a:spcAft>
                <a:spcPts val="0"/>
              </a:spcAft>
              <a:buNone/>
              <a:defRPr sz="800">
                <a:solidFill>
                  <a:srgbClr val="8B5CF6"/>
                </a:solidFill>
              </a:defRPr>
            </a:lvl6pPr>
            <a:lvl7pPr lvl="6" rtl="0">
              <a:lnSpc>
                <a:spcPct val="115000"/>
              </a:lnSpc>
              <a:spcBef>
                <a:spcPts val="0"/>
              </a:spcBef>
              <a:spcAft>
                <a:spcPts val="0"/>
              </a:spcAft>
              <a:buNone/>
              <a:defRPr sz="800">
                <a:solidFill>
                  <a:srgbClr val="8B5CF6"/>
                </a:solidFill>
              </a:defRPr>
            </a:lvl7pPr>
            <a:lvl8pPr lvl="7" rtl="0">
              <a:lnSpc>
                <a:spcPct val="115000"/>
              </a:lnSpc>
              <a:spcBef>
                <a:spcPts val="0"/>
              </a:spcBef>
              <a:spcAft>
                <a:spcPts val="0"/>
              </a:spcAft>
              <a:buNone/>
              <a:defRPr sz="800">
                <a:solidFill>
                  <a:srgbClr val="8B5CF6"/>
                </a:solidFill>
              </a:defRPr>
            </a:lvl8pPr>
            <a:lvl9pPr lvl="8" rtl="0">
              <a:lnSpc>
                <a:spcPct val="115000"/>
              </a:lnSpc>
              <a:spcBef>
                <a:spcPts val="0"/>
              </a:spcBef>
              <a:spcAft>
                <a:spcPts val="0"/>
              </a:spcAft>
              <a:buNone/>
              <a:defRPr sz="800">
                <a:solidFill>
                  <a:srgbClr val="8B5CF6"/>
                </a:solidFill>
              </a:defRPr>
            </a:lvl9pPr>
          </a:lstStyle>
          <a:p/>
        </p:txBody>
      </p:sp>
      <p:cxnSp>
        <p:nvCxnSpPr>
          <p:cNvPr id="336" name="Google Shape;336;p29"/>
          <p:cNvCxnSpPr/>
          <p:nvPr/>
        </p:nvCxnSpPr>
        <p:spPr>
          <a:xfrm>
            <a:off x="4306145" y="2661025"/>
            <a:ext cx="0" cy="2556600"/>
          </a:xfrm>
          <a:prstGeom prst="straightConnector1">
            <a:avLst/>
          </a:prstGeom>
          <a:noFill/>
          <a:ln cap="flat" cmpd="sng" w="9525">
            <a:solidFill>
              <a:schemeClr val="dk2"/>
            </a:solidFill>
            <a:prstDash val="dot"/>
            <a:round/>
            <a:headEnd len="med" w="med" type="none"/>
            <a:tailEnd len="med" w="med" type="none"/>
          </a:ln>
        </p:spPr>
      </p:cxnSp>
      <p:cxnSp>
        <p:nvCxnSpPr>
          <p:cNvPr id="337" name="Google Shape;337;p29"/>
          <p:cNvCxnSpPr/>
          <p:nvPr/>
        </p:nvCxnSpPr>
        <p:spPr>
          <a:xfrm>
            <a:off x="7885845" y="2661025"/>
            <a:ext cx="0" cy="2556600"/>
          </a:xfrm>
          <a:prstGeom prst="straightConnector1">
            <a:avLst/>
          </a:prstGeom>
          <a:noFill/>
          <a:ln cap="flat" cmpd="sng" w="9525">
            <a:solidFill>
              <a:schemeClr val="dk2"/>
            </a:solidFill>
            <a:prstDash val="dot"/>
            <a:round/>
            <a:headEnd len="med" w="med" type="none"/>
            <a:tailEnd len="med" w="med" type="none"/>
          </a:ln>
        </p:spPr>
      </p:cxnSp>
      <p:sp>
        <p:nvSpPr>
          <p:cNvPr id="338" name="Google Shape;338;p29"/>
          <p:cNvSpPr txBox="1"/>
          <p:nvPr>
            <p:ph idx="5" type="subTitle"/>
          </p:nvPr>
        </p:nvSpPr>
        <p:spPr>
          <a:xfrm>
            <a:off x="4468300" y="3677200"/>
            <a:ext cx="3255300" cy="3219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400">
                <a:solidFill>
                  <a:srgbClr val="8B5CF6"/>
                </a:solidFill>
                <a:latin typeface="Red Hat Display Medium"/>
                <a:ea typeface="Red Hat Display Medium"/>
                <a:cs typeface="Red Hat Display Medium"/>
                <a:sym typeface="Red Hat Display Medium"/>
              </a:defRPr>
            </a:lvl1pPr>
            <a:lvl2pPr lvl="1" rtl="0" algn="ctr">
              <a:lnSpc>
                <a:spcPct val="114000"/>
              </a:lnSpc>
              <a:spcBef>
                <a:spcPts val="0"/>
              </a:spcBef>
              <a:spcAft>
                <a:spcPts val="0"/>
              </a:spcAft>
              <a:buNone/>
              <a:defRPr sz="1400">
                <a:solidFill>
                  <a:srgbClr val="8B5CF6"/>
                </a:solidFill>
                <a:latin typeface="Red Hat Display Medium"/>
                <a:ea typeface="Red Hat Display Medium"/>
                <a:cs typeface="Red Hat Display Medium"/>
                <a:sym typeface="Red Hat Display Medium"/>
              </a:defRPr>
            </a:lvl2pPr>
            <a:lvl3pPr lvl="2" rtl="0" algn="ctr">
              <a:lnSpc>
                <a:spcPct val="114000"/>
              </a:lnSpc>
              <a:spcBef>
                <a:spcPts val="0"/>
              </a:spcBef>
              <a:spcAft>
                <a:spcPts val="0"/>
              </a:spcAft>
              <a:buNone/>
              <a:defRPr sz="1400">
                <a:solidFill>
                  <a:srgbClr val="8B5CF6"/>
                </a:solidFill>
                <a:latin typeface="Red Hat Display Medium"/>
                <a:ea typeface="Red Hat Display Medium"/>
                <a:cs typeface="Red Hat Display Medium"/>
                <a:sym typeface="Red Hat Display Medium"/>
              </a:defRPr>
            </a:lvl3pPr>
            <a:lvl4pPr lvl="3" rtl="0" algn="ctr">
              <a:lnSpc>
                <a:spcPct val="114000"/>
              </a:lnSpc>
              <a:spcBef>
                <a:spcPts val="0"/>
              </a:spcBef>
              <a:spcAft>
                <a:spcPts val="0"/>
              </a:spcAft>
              <a:buNone/>
              <a:defRPr sz="1400">
                <a:solidFill>
                  <a:srgbClr val="8B5CF6"/>
                </a:solidFill>
                <a:latin typeface="Red Hat Display Medium"/>
                <a:ea typeface="Red Hat Display Medium"/>
                <a:cs typeface="Red Hat Display Medium"/>
                <a:sym typeface="Red Hat Display Medium"/>
              </a:defRPr>
            </a:lvl4pPr>
            <a:lvl5pPr lvl="4" rtl="0" algn="ctr">
              <a:lnSpc>
                <a:spcPct val="114000"/>
              </a:lnSpc>
              <a:spcBef>
                <a:spcPts val="0"/>
              </a:spcBef>
              <a:spcAft>
                <a:spcPts val="0"/>
              </a:spcAft>
              <a:buNone/>
              <a:defRPr sz="1400">
                <a:solidFill>
                  <a:srgbClr val="8B5CF6"/>
                </a:solidFill>
                <a:latin typeface="Red Hat Display Medium"/>
                <a:ea typeface="Red Hat Display Medium"/>
                <a:cs typeface="Red Hat Display Medium"/>
                <a:sym typeface="Red Hat Display Medium"/>
              </a:defRPr>
            </a:lvl5pPr>
            <a:lvl6pPr lvl="5" rtl="0" algn="ctr">
              <a:lnSpc>
                <a:spcPct val="114000"/>
              </a:lnSpc>
              <a:spcBef>
                <a:spcPts val="0"/>
              </a:spcBef>
              <a:spcAft>
                <a:spcPts val="0"/>
              </a:spcAft>
              <a:buNone/>
              <a:defRPr sz="1400">
                <a:solidFill>
                  <a:srgbClr val="8B5CF6"/>
                </a:solidFill>
                <a:latin typeface="Red Hat Display Medium"/>
                <a:ea typeface="Red Hat Display Medium"/>
                <a:cs typeface="Red Hat Display Medium"/>
                <a:sym typeface="Red Hat Display Medium"/>
              </a:defRPr>
            </a:lvl6pPr>
            <a:lvl7pPr lvl="6" rtl="0" algn="ctr">
              <a:lnSpc>
                <a:spcPct val="114000"/>
              </a:lnSpc>
              <a:spcBef>
                <a:spcPts val="0"/>
              </a:spcBef>
              <a:spcAft>
                <a:spcPts val="0"/>
              </a:spcAft>
              <a:buNone/>
              <a:defRPr sz="1400">
                <a:solidFill>
                  <a:srgbClr val="8B5CF6"/>
                </a:solidFill>
                <a:latin typeface="Red Hat Display Medium"/>
                <a:ea typeface="Red Hat Display Medium"/>
                <a:cs typeface="Red Hat Display Medium"/>
                <a:sym typeface="Red Hat Display Medium"/>
              </a:defRPr>
            </a:lvl7pPr>
            <a:lvl8pPr lvl="7" rtl="0" algn="ctr">
              <a:lnSpc>
                <a:spcPct val="114000"/>
              </a:lnSpc>
              <a:spcBef>
                <a:spcPts val="0"/>
              </a:spcBef>
              <a:spcAft>
                <a:spcPts val="0"/>
              </a:spcAft>
              <a:buNone/>
              <a:defRPr sz="1400">
                <a:solidFill>
                  <a:srgbClr val="8B5CF6"/>
                </a:solidFill>
                <a:latin typeface="Red Hat Display Medium"/>
                <a:ea typeface="Red Hat Display Medium"/>
                <a:cs typeface="Red Hat Display Medium"/>
                <a:sym typeface="Red Hat Display Medium"/>
              </a:defRPr>
            </a:lvl8pPr>
            <a:lvl9pPr lvl="8" rtl="0" algn="ctr">
              <a:lnSpc>
                <a:spcPct val="114000"/>
              </a:lnSpc>
              <a:spcBef>
                <a:spcPts val="0"/>
              </a:spcBef>
              <a:spcAft>
                <a:spcPts val="0"/>
              </a:spcAft>
              <a:buNone/>
              <a:defRPr sz="1400">
                <a:solidFill>
                  <a:srgbClr val="8B5CF6"/>
                </a:solidFill>
                <a:latin typeface="Red Hat Display Medium"/>
                <a:ea typeface="Red Hat Display Medium"/>
                <a:cs typeface="Red Hat Display Medium"/>
                <a:sym typeface="Red Hat Display Medium"/>
              </a:defRPr>
            </a:lvl9pPr>
          </a:lstStyle>
          <a:p/>
        </p:txBody>
      </p:sp>
      <p:sp>
        <p:nvSpPr>
          <p:cNvPr id="339" name="Google Shape;339;p29"/>
          <p:cNvSpPr txBox="1"/>
          <p:nvPr>
            <p:ph idx="6" type="subTitle"/>
          </p:nvPr>
        </p:nvSpPr>
        <p:spPr>
          <a:xfrm>
            <a:off x="4468400" y="4166425"/>
            <a:ext cx="3255300" cy="9153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rgbClr val="8B5CF6"/>
                </a:solidFill>
              </a:defRPr>
            </a:lvl1pPr>
            <a:lvl2pPr lvl="1" rtl="0" algn="ctr">
              <a:spcBef>
                <a:spcPts val="500"/>
              </a:spcBef>
              <a:spcAft>
                <a:spcPts val="0"/>
              </a:spcAft>
              <a:buNone/>
              <a:defRPr sz="1400">
                <a:solidFill>
                  <a:srgbClr val="8B5CF6"/>
                </a:solidFill>
              </a:defRPr>
            </a:lvl2pPr>
            <a:lvl3pPr lvl="2" rtl="0" algn="ctr">
              <a:spcBef>
                <a:spcPts val="500"/>
              </a:spcBef>
              <a:spcAft>
                <a:spcPts val="0"/>
              </a:spcAft>
              <a:buNone/>
              <a:defRPr sz="1400">
                <a:solidFill>
                  <a:srgbClr val="8B5CF6"/>
                </a:solidFill>
              </a:defRPr>
            </a:lvl3pPr>
            <a:lvl4pPr lvl="3" rtl="0" algn="ctr">
              <a:spcBef>
                <a:spcPts val="500"/>
              </a:spcBef>
              <a:spcAft>
                <a:spcPts val="0"/>
              </a:spcAft>
              <a:buNone/>
              <a:defRPr sz="1400">
                <a:solidFill>
                  <a:srgbClr val="8B5CF6"/>
                </a:solidFill>
              </a:defRPr>
            </a:lvl4pPr>
            <a:lvl5pPr lvl="4" rtl="0" algn="ctr">
              <a:spcBef>
                <a:spcPts val="500"/>
              </a:spcBef>
              <a:spcAft>
                <a:spcPts val="0"/>
              </a:spcAft>
              <a:buNone/>
              <a:defRPr sz="1400">
                <a:solidFill>
                  <a:srgbClr val="8B5CF6"/>
                </a:solidFill>
              </a:defRPr>
            </a:lvl5pPr>
            <a:lvl6pPr lvl="5" rtl="0" algn="ctr">
              <a:spcBef>
                <a:spcPts val="500"/>
              </a:spcBef>
              <a:spcAft>
                <a:spcPts val="0"/>
              </a:spcAft>
              <a:buNone/>
              <a:defRPr sz="1400">
                <a:solidFill>
                  <a:srgbClr val="8B5CF6"/>
                </a:solidFill>
              </a:defRPr>
            </a:lvl6pPr>
            <a:lvl7pPr lvl="6" rtl="0" algn="ctr">
              <a:spcBef>
                <a:spcPts val="500"/>
              </a:spcBef>
              <a:spcAft>
                <a:spcPts val="0"/>
              </a:spcAft>
              <a:buNone/>
              <a:defRPr sz="1400">
                <a:solidFill>
                  <a:srgbClr val="8B5CF6"/>
                </a:solidFill>
              </a:defRPr>
            </a:lvl7pPr>
            <a:lvl8pPr lvl="7" rtl="0" algn="ctr">
              <a:spcBef>
                <a:spcPts val="500"/>
              </a:spcBef>
              <a:spcAft>
                <a:spcPts val="0"/>
              </a:spcAft>
              <a:buNone/>
              <a:defRPr sz="1400">
                <a:solidFill>
                  <a:srgbClr val="8B5CF6"/>
                </a:solidFill>
              </a:defRPr>
            </a:lvl8pPr>
            <a:lvl9pPr lvl="8" rtl="0" algn="ctr">
              <a:spcBef>
                <a:spcPts val="500"/>
              </a:spcBef>
              <a:spcAft>
                <a:spcPts val="500"/>
              </a:spcAft>
              <a:buNone/>
              <a:defRPr sz="1400">
                <a:solidFill>
                  <a:srgbClr val="8B5CF6"/>
                </a:solidFill>
              </a:defRPr>
            </a:lvl9pPr>
          </a:lstStyle>
          <a:p/>
        </p:txBody>
      </p:sp>
      <p:sp>
        <p:nvSpPr>
          <p:cNvPr id="340" name="Google Shape;340;p29"/>
          <p:cNvSpPr txBox="1"/>
          <p:nvPr>
            <p:ph idx="7" type="subTitle"/>
          </p:nvPr>
        </p:nvSpPr>
        <p:spPr>
          <a:xfrm>
            <a:off x="8048000" y="3677200"/>
            <a:ext cx="3255300" cy="3219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400">
                <a:solidFill>
                  <a:srgbClr val="8B5CF6"/>
                </a:solidFill>
                <a:latin typeface="Red Hat Display Medium"/>
                <a:ea typeface="Red Hat Display Medium"/>
                <a:cs typeface="Red Hat Display Medium"/>
                <a:sym typeface="Red Hat Display Medium"/>
              </a:defRPr>
            </a:lvl1pPr>
            <a:lvl2pPr lvl="1" rtl="0" algn="ctr">
              <a:lnSpc>
                <a:spcPct val="114000"/>
              </a:lnSpc>
              <a:spcBef>
                <a:spcPts val="0"/>
              </a:spcBef>
              <a:spcAft>
                <a:spcPts val="0"/>
              </a:spcAft>
              <a:buNone/>
              <a:defRPr sz="1400">
                <a:solidFill>
                  <a:srgbClr val="8B5CF6"/>
                </a:solidFill>
                <a:latin typeface="Red Hat Display Medium"/>
                <a:ea typeface="Red Hat Display Medium"/>
                <a:cs typeface="Red Hat Display Medium"/>
                <a:sym typeface="Red Hat Display Medium"/>
              </a:defRPr>
            </a:lvl2pPr>
            <a:lvl3pPr lvl="2" rtl="0" algn="ctr">
              <a:lnSpc>
                <a:spcPct val="114000"/>
              </a:lnSpc>
              <a:spcBef>
                <a:spcPts val="0"/>
              </a:spcBef>
              <a:spcAft>
                <a:spcPts val="0"/>
              </a:spcAft>
              <a:buNone/>
              <a:defRPr sz="1400">
                <a:solidFill>
                  <a:srgbClr val="8B5CF6"/>
                </a:solidFill>
                <a:latin typeface="Red Hat Display Medium"/>
                <a:ea typeface="Red Hat Display Medium"/>
                <a:cs typeface="Red Hat Display Medium"/>
                <a:sym typeface="Red Hat Display Medium"/>
              </a:defRPr>
            </a:lvl3pPr>
            <a:lvl4pPr lvl="3" rtl="0" algn="ctr">
              <a:lnSpc>
                <a:spcPct val="114000"/>
              </a:lnSpc>
              <a:spcBef>
                <a:spcPts val="0"/>
              </a:spcBef>
              <a:spcAft>
                <a:spcPts val="0"/>
              </a:spcAft>
              <a:buNone/>
              <a:defRPr sz="1400">
                <a:solidFill>
                  <a:srgbClr val="8B5CF6"/>
                </a:solidFill>
                <a:latin typeface="Red Hat Display Medium"/>
                <a:ea typeface="Red Hat Display Medium"/>
                <a:cs typeface="Red Hat Display Medium"/>
                <a:sym typeface="Red Hat Display Medium"/>
              </a:defRPr>
            </a:lvl4pPr>
            <a:lvl5pPr lvl="4" rtl="0" algn="ctr">
              <a:lnSpc>
                <a:spcPct val="114000"/>
              </a:lnSpc>
              <a:spcBef>
                <a:spcPts val="0"/>
              </a:spcBef>
              <a:spcAft>
                <a:spcPts val="0"/>
              </a:spcAft>
              <a:buNone/>
              <a:defRPr sz="1400">
                <a:solidFill>
                  <a:srgbClr val="8B5CF6"/>
                </a:solidFill>
                <a:latin typeface="Red Hat Display Medium"/>
                <a:ea typeface="Red Hat Display Medium"/>
                <a:cs typeface="Red Hat Display Medium"/>
                <a:sym typeface="Red Hat Display Medium"/>
              </a:defRPr>
            </a:lvl5pPr>
            <a:lvl6pPr lvl="5" rtl="0" algn="ctr">
              <a:lnSpc>
                <a:spcPct val="114000"/>
              </a:lnSpc>
              <a:spcBef>
                <a:spcPts val="0"/>
              </a:spcBef>
              <a:spcAft>
                <a:spcPts val="0"/>
              </a:spcAft>
              <a:buNone/>
              <a:defRPr sz="1400">
                <a:solidFill>
                  <a:srgbClr val="8B5CF6"/>
                </a:solidFill>
                <a:latin typeface="Red Hat Display Medium"/>
                <a:ea typeface="Red Hat Display Medium"/>
                <a:cs typeface="Red Hat Display Medium"/>
                <a:sym typeface="Red Hat Display Medium"/>
              </a:defRPr>
            </a:lvl6pPr>
            <a:lvl7pPr lvl="6" rtl="0" algn="ctr">
              <a:lnSpc>
                <a:spcPct val="114000"/>
              </a:lnSpc>
              <a:spcBef>
                <a:spcPts val="0"/>
              </a:spcBef>
              <a:spcAft>
                <a:spcPts val="0"/>
              </a:spcAft>
              <a:buNone/>
              <a:defRPr sz="1400">
                <a:solidFill>
                  <a:srgbClr val="8B5CF6"/>
                </a:solidFill>
                <a:latin typeface="Red Hat Display Medium"/>
                <a:ea typeface="Red Hat Display Medium"/>
                <a:cs typeface="Red Hat Display Medium"/>
                <a:sym typeface="Red Hat Display Medium"/>
              </a:defRPr>
            </a:lvl7pPr>
            <a:lvl8pPr lvl="7" rtl="0" algn="ctr">
              <a:lnSpc>
                <a:spcPct val="114000"/>
              </a:lnSpc>
              <a:spcBef>
                <a:spcPts val="0"/>
              </a:spcBef>
              <a:spcAft>
                <a:spcPts val="0"/>
              </a:spcAft>
              <a:buNone/>
              <a:defRPr sz="1400">
                <a:solidFill>
                  <a:srgbClr val="8B5CF6"/>
                </a:solidFill>
                <a:latin typeface="Red Hat Display Medium"/>
                <a:ea typeface="Red Hat Display Medium"/>
                <a:cs typeface="Red Hat Display Medium"/>
                <a:sym typeface="Red Hat Display Medium"/>
              </a:defRPr>
            </a:lvl8pPr>
            <a:lvl9pPr lvl="8" rtl="0" algn="ctr">
              <a:lnSpc>
                <a:spcPct val="114000"/>
              </a:lnSpc>
              <a:spcBef>
                <a:spcPts val="0"/>
              </a:spcBef>
              <a:spcAft>
                <a:spcPts val="0"/>
              </a:spcAft>
              <a:buNone/>
              <a:defRPr sz="1400">
                <a:solidFill>
                  <a:srgbClr val="8B5CF6"/>
                </a:solidFill>
                <a:latin typeface="Red Hat Display Medium"/>
                <a:ea typeface="Red Hat Display Medium"/>
                <a:cs typeface="Red Hat Display Medium"/>
                <a:sym typeface="Red Hat Display Medium"/>
              </a:defRPr>
            </a:lvl9pPr>
          </a:lstStyle>
          <a:p/>
        </p:txBody>
      </p:sp>
      <p:sp>
        <p:nvSpPr>
          <p:cNvPr id="341" name="Google Shape;341;p29"/>
          <p:cNvSpPr txBox="1"/>
          <p:nvPr>
            <p:ph idx="8" type="subTitle"/>
          </p:nvPr>
        </p:nvSpPr>
        <p:spPr>
          <a:xfrm>
            <a:off x="8048100" y="4166425"/>
            <a:ext cx="3255300" cy="9153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rgbClr val="8B5CF6"/>
                </a:solidFill>
              </a:defRPr>
            </a:lvl1pPr>
            <a:lvl2pPr lvl="1" rtl="0" algn="ctr">
              <a:spcBef>
                <a:spcPts val="500"/>
              </a:spcBef>
              <a:spcAft>
                <a:spcPts val="0"/>
              </a:spcAft>
              <a:buNone/>
              <a:defRPr sz="1400">
                <a:solidFill>
                  <a:srgbClr val="8B5CF6"/>
                </a:solidFill>
              </a:defRPr>
            </a:lvl2pPr>
            <a:lvl3pPr lvl="2" rtl="0" algn="ctr">
              <a:spcBef>
                <a:spcPts val="500"/>
              </a:spcBef>
              <a:spcAft>
                <a:spcPts val="0"/>
              </a:spcAft>
              <a:buNone/>
              <a:defRPr sz="1400">
                <a:solidFill>
                  <a:srgbClr val="8B5CF6"/>
                </a:solidFill>
              </a:defRPr>
            </a:lvl3pPr>
            <a:lvl4pPr lvl="3" rtl="0" algn="ctr">
              <a:spcBef>
                <a:spcPts val="500"/>
              </a:spcBef>
              <a:spcAft>
                <a:spcPts val="0"/>
              </a:spcAft>
              <a:buNone/>
              <a:defRPr sz="1400">
                <a:solidFill>
                  <a:srgbClr val="8B5CF6"/>
                </a:solidFill>
              </a:defRPr>
            </a:lvl4pPr>
            <a:lvl5pPr lvl="4" rtl="0" algn="ctr">
              <a:spcBef>
                <a:spcPts val="500"/>
              </a:spcBef>
              <a:spcAft>
                <a:spcPts val="0"/>
              </a:spcAft>
              <a:buNone/>
              <a:defRPr sz="1400">
                <a:solidFill>
                  <a:srgbClr val="8B5CF6"/>
                </a:solidFill>
              </a:defRPr>
            </a:lvl5pPr>
            <a:lvl6pPr lvl="5" rtl="0" algn="ctr">
              <a:spcBef>
                <a:spcPts val="500"/>
              </a:spcBef>
              <a:spcAft>
                <a:spcPts val="0"/>
              </a:spcAft>
              <a:buNone/>
              <a:defRPr sz="1400">
                <a:solidFill>
                  <a:srgbClr val="8B5CF6"/>
                </a:solidFill>
              </a:defRPr>
            </a:lvl6pPr>
            <a:lvl7pPr lvl="6" rtl="0" algn="ctr">
              <a:spcBef>
                <a:spcPts val="500"/>
              </a:spcBef>
              <a:spcAft>
                <a:spcPts val="0"/>
              </a:spcAft>
              <a:buNone/>
              <a:defRPr sz="1400">
                <a:solidFill>
                  <a:srgbClr val="8B5CF6"/>
                </a:solidFill>
              </a:defRPr>
            </a:lvl7pPr>
            <a:lvl8pPr lvl="7" rtl="0" algn="ctr">
              <a:spcBef>
                <a:spcPts val="500"/>
              </a:spcBef>
              <a:spcAft>
                <a:spcPts val="0"/>
              </a:spcAft>
              <a:buNone/>
              <a:defRPr sz="1400">
                <a:solidFill>
                  <a:srgbClr val="8B5CF6"/>
                </a:solidFill>
              </a:defRPr>
            </a:lvl8pPr>
            <a:lvl9pPr lvl="8" rtl="0" algn="ctr">
              <a:spcBef>
                <a:spcPts val="500"/>
              </a:spcBef>
              <a:spcAft>
                <a:spcPts val="500"/>
              </a:spcAft>
              <a:buNone/>
              <a:defRPr sz="1400">
                <a:solidFill>
                  <a:srgbClr val="8B5CF6"/>
                </a:solidFill>
              </a:defRPr>
            </a:lvl9pPr>
          </a:lstStyle>
          <a:p/>
        </p:txBody>
      </p:sp>
      <p:sp>
        <p:nvSpPr>
          <p:cNvPr id="342" name="Google Shape;342;p29"/>
          <p:cNvSpPr txBox="1"/>
          <p:nvPr>
            <p:ph idx="9" type="subTitle"/>
          </p:nvPr>
        </p:nvSpPr>
        <p:spPr>
          <a:xfrm>
            <a:off x="888600" y="3677200"/>
            <a:ext cx="3255300" cy="3219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400">
                <a:solidFill>
                  <a:srgbClr val="8B5CF6"/>
                </a:solidFill>
                <a:latin typeface="Red Hat Display Medium"/>
                <a:ea typeface="Red Hat Display Medium"/>
                <a:cs typeface="Red Hat Display Medium"/>
                <a:sym typeface="Red Hat Display Medium"/>
              </a:defRPr>
            </a:lvl1pPr>
            <a:lvl2pPr lvl="1" rtl="0" algn="ctr">
              <a:lnSpc>
                <a:spcPct val="114000"/>
              </a:lnSpc>
              <a:spcBef>
                <a:spcPts val="0"/>
              </a:spcBef>
              <a:spcAft>
                <a:spcPts val="0"/>
              </a:spcAft>
              <a:buNone/>
              <a:defRPr sz="1400">
                <a:solidFill>
                  <a:srgbClr val="8B5CF6"/>
                </a:solidFill>
                <a:latin typeface="Red Hat Display Medium"/>
                <a:ea typeface="Red Hat Display Medium"/>
                <a:cs typeface="Red Hat Display Medium"/>
                <a:sym typeface="Red Hat Display Medium"/>
              </a:defRPr>
            </a:lvl2pPr>
            <a:lvl3pPr lvl="2" rtl="0" algn="ctr">
              <a:lnSpc>
                <a:spcPct val="114000"/>
              </a:lnSpc>
              <a:spcBef>
                <a:spcPts val="0"/>
              </a:spcBef>
              <a:spcAft>
                <a:spcPts val="0"/>
              </a:spcAft>
              <a:buNone/>
              <a:defRPr sz="1400">
                <a:solidFill>
                  <a:srgbClr val="8B5CF6"/>
                </a:solidFill>
                <a:latin typeface="Red Hat Display Medium"/>
                <a:ea typeface="Red Hat Display Medium"/>
                <a:cs typeface="Red Hat Display Medium"/>
                <a:sym typeface="Red Hat Display Medium"/>
              </a:defRPr>
            </a:lvl3pPr>
            <a:lvl4pPr lvl="3" rtl="0" algn="ctr">
              <a:lnSpc>
                <a:spcPct val="114000"/>
              </a:lnSpc>
              <a:spcBef>
                <a:spcPts val="0"/>
              </a:spcBef>
              <a:spcAft>
                <a:spcPts val="0"/>
              </a:spcAft>
              <a:buNone/>
              <a:defRPr sz="1400">
                <a:solidFill>
                  <a:srgbClr val="8B5CF6"/>
                </a:solidFill>
                <a:latin typeface="Red Hat Display Medium"/>
                <a:ea typeface="Red Hat Display Medium"/>
                <a:cs typeface="Red Hat Display Medium"/>
                <a:sym typeface="Red Hat Display Medium"/>
              </a:defRPr>
            </a:lvl4pPr>
            <a:lvl5pPr lvl="4" rtl="0" algn="ctr">
              <a:lnSpc>
                <a:spcPct val="114000"/>
              </a:lnSpc>
              <a:spcBef>
                <a:spcPts val="0"/>
              </a:spcBef>
              <a:spcAft>
                <a:spcPts val="0"/>
              </a:spcAft>
              <a:buNone/>
              <a:defRPr sz="1400">
                <a:solidFill>
                  <a:srgbClr val="8B5CF6"/>
                </a:solidFill>
                <a:latin typeface="Red Hat Display Medium"/>
                <a:ea typeface="Red Hat Display Medium"/>
                <a:cs typeface="Red Hat Display Medium"/>
                <a:sym typeface="Red Hat Display Medium"/>
              </a:defRPr>
            </a:lvl5pPr>
            <a:lvl6pPr lvl="5" rtl="0" algn="ctr">
              <a:lnSpc>
                <a:spcPct val="114000"/>
              </a:lnSpc>
              <a:spcBef>
                <a:spcPts val="0"/>
              </a:spcBef>
              <a:spcAft>
                <a:spcPts val="0"/>
              </a:spcAft>
              <a:buNone/>
              <a:defRPr sz="1400">
                <a:solidFill>
                  <a:srgbClr val="8B5CF6"/>
                </a:solidFill>
                <a:latin typeface="Red Hat Display Medium"/>
                <a:ea typeface="Red Hat Display Medium"/>
                <a:cs typeface="Red Hat Display Medium"/>
                <a:sym typeface="Red Hat Display Medium"/>
              </a:defRPr>
            </a:lvl6pPr>
            <a:lvl7pPr lvl="6" rtl="0" algn="ctr">
              <a:lnSpc>
                <a:spcPct val="114000"/>
              </a:lnSpc>
              <a:spcBef>
                <a:spcPts val="0"/>
              </a:spcBef>
              <a:spcAft>
                <a:spcPts val="0"/>
              </a:spcAft>
              <a:buNone/>
              <a:defRPr sz="1400">
                <a:solidFill>
                  <a:srgbClr val="8B5CF6"/>
                </a:solidFill>
                <a:latin typeface="Red Hat Display Medium"/>
                <a:ea typeface="Red Hat Display Medium"/>
                <a:cs typeface="Red Hat Display Medium"/>
                <a:sym typeface="Red Hat Display Medium"/>
              </a:defRPr>
            </a:lvl7pPr>
            <a:lvl8pPr lvl="7" rtl="0" algn="ctr">
              <a:lnSpc>
                <a:spcPct val="114000"/>
              </a:lnSpc>
              <a:spcBef>
                <a:spcPts val="0"/>
              </a:spcBef>
              <a:spcAft>
                <a:spcPts val="0"/>
              </a:spcAft>
              <a:buNone/>
              <a:defRPr sz="1400">
                <a:solidFill>
                  <a:srgbClr val="8B5CF6"/>
                </a:solidFill>
                <a:latin typeface="Red Hat Display Medium"/>
                <a:ea typeface="Red Hat Display Medium"/>
                <a:cs typeface="Red Hat Display Medium"/>
                <a:sym typeface="Red Hat Display Medium"/>
              </a:defRPr>
            </a:lvl8pPr>
            <a:lvl9pPr lvl="8" rtl="0" algn="ctr">
              <a:lnSpc>
                <a:spcPct val="114000"/>
              </a:lnSpc>
              <a:spcBef>
                <a:spcPts val="0"/>
              </a:spcBef>
              <a:spcAft>
                <a:spcPts val="0"/>
              </a:spcAft>
              <a:buNone/>
              <a:defRPr sz="1400">
                <a:solidFill>
                  <a:srgbClr val="8B5CF6"/>
                </a:solidFill>
                <a:latin typeface="Red Hat Display Medium"/>
                <a:ea typeface="Red Hat Display Medium"/>
                <a:cs typeface="Red Hat Display Medium"/>
                <a:sym typeface="Red Hat Display Medium"/>
              </a:defRPr>
            </a:lvl9pPr>
          </a:lstStyle>
          <a:p/>
        </p:txBody>
      </p:sp>
      <p:sp>
        <p:nvSpPr>
          <p:cNvPr id="343" name="Google Shape;343;p29"/>
          <p:cNvSpPr txBox="1"/>
          <p:nvPr>
            <p:ph idx="13" type="subTitle"/>
          </p:nvPr>
        </p:nvSpPr>
        <p:spPr>
          <a:xfrm>
            <a:off x="888700" y="4166425"/>
            <a:ext cx="3255300" cy="9153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rgbClr val="8B5CF6"/>
                </a:solidFill>
              </a:defRPr>
            </a:lvl1pPr>
            <a:lvl2pPr lvl="1" rtl="0" algn="ctr">
              <a:spcBef>
                <a:spcPts val="500"/>
              </a:spcBef>
              <a:spcAft>
                <a:spcPts val="0"/>
              </a:spcAft>
              <a:buNone/>
              <a:defRPr sz="1400">
                <a:solidFill>
                  <a:srgbClr val="8B5CF6"/>
                </a:solidFill>
              </a:defRPr>
            </a:lvl2pPr>
            <a:lvl3pPr lvl="2" rtl="0" algn="ctr">
              <a:spcBef>
                <a:spcPts val="500"/>
              </a:spcBef>
              <a:spcAft>
                <a:spcPts val="0"/>
              </a:spcAft>
              <a:buNone/>
              <a:defRPr sz="1400">
                <a:solidFill>
                  <a:srgbClr val="8B5CF6"/>
                </a:solidFill>
              </a:defRPr>
            </a:lvl3pPr>
            <a:lvl4pPr lvl="3" rtl="0" algn="ctr">
              <a:spcBef>
                <a:spcPts val="500"/>
              </a:spcBef>
              <a:spcAft>
                <a:spcPts val="0"/>
              </a:spcAft>
              <a:buNone/>
              <a:defRPr sz="1400">
                <a:solidFill>
                  <a:srgbClr val="8B5CF6"/>
                </a:solidFill>
              </a:defRPr>
            </a:lvl4pPr>
            <a:lvl5pPr lvl="4" rtl="0" algn="ctr">
              <a:spcBef>
                <a:spcPts val="500"/>
              </a:spcBef>
              <a:spcAft>
                <a:spcPts val="0"/>
              </a:spcAft>
              <a:buNone/>
              <a:defRPr sz="1400">
                <a:solidFill>
                  <a:srgbClr val="8B5CF6"/>
                </a:solidFill>
              </a:defRPr>
            </a:lvl5pPr>
            <a:lvl6pPr lvl="5" rtl="0" algn="ctr">
              <a:spcBef>
                <a:spcPts val="500"/>
              </a:spcBef>
              <a:spcAft>
                <a:spcPts val="0"/>
              </a:spcAft>
              <a:buNone/>
              <a:defRPr sz="1400">
                <a:solidFill>
                  <a:srgbClr val="8B5CF6"/>
                </a:solidFill>
              </a:defRPr>
            </a:lvl6pPr>
            <a:lvl7pPr lvl="6" rtl="0" algn="ctr">
              <a:spcBef>
                <a:spcPts val="500"/>
              </a:spcBef>
              <a:spcAft>
                <a:spcPts val="0"/>
              </a:spcAft>
              <a:buNone/>
              <a:defRPr sz="1400">
                <a:solidFill>
                  <a:srgbClr val="8B5CF6"/>
                </a:solidFill>
              </a:defRPr>
            </a:lvl7pPr>
            <a:lvl8pPr lvl="7" rtl="0" algn="ctr">
              <a:spcBef>
                <a:spcPts val="500"/>
              </a:spcBef>
              <a:spcAft>
                <a:spcPts val="0"/>
              </a:spcAft>
              <a:buNone/>
              <a:defRPr sz="1400">
                <a:solidFill>
                  <a:srgbClr val="8B5CF6"/>
                </a:solidFill>
              </a:defRPr>
            </a:lvl8pPr>
            <a:lvl9pPr lvl="8" rtl="0" algn="ctr">
              <a:spcBef>
                <a:spcPts val="500"/>
              </a:spcBef>
              <a:spcAft>
                <a:spcPts val="500"/>
              </a:spcAft>
              <a:buNone/>
              <a:defRPr sz="1400">
                <a:solidFill>
                  <a:srgbClr val="8B5CF6"/>
                </a:solidFill>
              </a:defRPr>
            </a:lvl9pPr>
          </a:lstStyle>
          <a:p/>
        </p:txBody>
      </p:sp>
      <p:sp>
        <p:nvSpPr>
          <p:cNvPr id="344" name="Google Shape;344;p29"/>
          <p:cNvSpPr txBox="1"/>
          <p:nvPr>
            <p:ph idx="14"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8B5CF6"/>
              </a:buClr>
              <a:buSzPts val="1000"/>
              <a:buFont typeface="Red Hat Display Medium"/>
              <a:buNone/>
              <a:defRPr sz="1000">
                <a:solidFill>
                  <a:srgbClr val="8B5CF6"/>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rgbClr val="8B5CF6"/>
              </a:buClr>
              <a:buSzPts val="1000"/>
              <a:buFont typeface="Red Hat Display Medium"/>
              <a:buNone/>
              <a:defRPr sz="1000">
                <a:solidFill>
                  <a:srgbClr val="8B5CF6"/>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rgbClr val="8B5CF6"/>
              </a:buClr>
              <a:buSzPts val="1000"/>
              <a:buFont typeface="Red Hat Display Medium"/>
              <a:buNone/>
              <a:defRPr sz="1000">
                <a:solidFill>
                  <a:srgbClr val="8B5CF6"/>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rgbClr val="8B5CF6"/>
              </a:buClr>
              <a:buSzPts val="1000"/>
              <a:buFont typeface="Red Hat Display Medium"/>
              <a:buNone/>
              <a:defRPr sz="1000">
                <a:solidFill>
                  <a:srgbClr val="8B5CF6"/>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rgbClr val="8B5CF6"/>
              </a:buClr>
              <a:buSzPts val="1000"/>
              <a:buFont typeface="Red Hat Display Medium"/>
              <a:buNone/>
              <a:defRPr sz="1000">
                <a:solidFill>
                  <a:srgbClr val="8B5CF6"/>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rgbClr val="8B5CF6"/>
              </a:buClr>
              <a:buSzPts val="1000"/>
              <a:buFont typeface="Red Hat Display Medium"/>
              <a:buNone/>
              <a:defRPr sz="1000">
                <a:solidFill>
                  <a:srgbClr val="8B5CF6"/>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rgbClr val="8B5CF6"/>
              </a:buClr>
              <a:buSzPts val="1000"/>
              <a:buFont typeface="Red Hat Display Medium"/>
              <a:buNone/>
              <a:defRPr sz="1000">
                <a:solidFill>
                  <a:srgbClr val="8B5CF6"/>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rgbClr val="8B5CF6"/>
              </a:buClr>
              <a:buSzPts val="1000"/>
              <a:buFont typeface="Red Hat Display Medium"/>
              <a:buNone/>
              <a:defRPr sz="1000">
                <a:solidFill>
                  <a:srgbClr val="8B5CF6"/>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rgbClr val="8B5CF6"/>
              </a:buClr>
              <a:buSzPts val="1000"/>
              <a:buFont typeface="Red Hat Display Medium"/>
              <a:buNone/>
              <a:defRPr sz="1000">
                <a:solidFill>
                  <a:srgbClr val="8B5CF6"/>
                </a:solidFill>
                <a:latin typeface="Red Hat Display Medium"/>
                <a:ea typeface="Red Hat Display Medium"/>
                <a:cs typeface="Red Hat Display Medium"/>
                <a:sym typeface="Red Hat Display Medium"/>
              </a:defRPr>
            </a:lvl9pPr>
          </a:lstStyle>
          <a:p/>
        </p:txBody>
      </p:sp>
      <p:sp>
        <p:nvSpPr>
          <p:cNvPr id="345" name="Google Shape;345;p29"/>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8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sp>
        <p:nvSpPr>
          <p:cNvPr id="346" name="Google Shape;346;p29"/>
          <p:cNvSpPr txBox="1"/>
          <p:nvPr>
            <p:ph idx="15" type="subTitle"/>
          </p:nvPr>
        </p:nvSpPr>
        <p:spPr>
          <a:xfrm>
            <a:off x="885125" y="1653550"/>
            <a:ext cx="10422000" cy="2919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rgbClr val="8B5CF6"/>
                </a:solidFill>
              </a:defRPr>
            </a:lvl1pPr>
            <a:lvl2pPr lvl="1" rtl="0" algn="ctr">
              <a:spcBef>
                <a:spcPts val="500"/>
              </a:spcBef>
              <a:spcAft>
                <a:spcPts val="0"/>
              </a:spcAft>
              <a:buNone/>
              <a:defRPr sz="1800">
                <a:solidFill>
                  <a:srgbClr val="8B5CF6"/>
                </a:solidFill>
              </a:defRPr>
            </a:lvl2pPr>
            <a:lvl3pPr lvl="2" rtl="0" algn="ctr">
              <a:spcBef>
                <a:spcPts val="500"/>
              </a:spcBef>
              <a:spcAft>
                <a:spcPts val="0"/>
              </a:spcAft>
              <a:buNone/>
              <a:defRPr sz="1800">
                <a:solidFill>
                  <a:srgbClr val="8B5CF6"/>
                </a:solidFill>
              </a:defRPr>
            </a:lvl3pPr>
            <a:lvl4pPr lvl="3" rtl="0" algn="ctr">
              <a:spcBef>
                <a:spcPts val="500"/>
              </a:spcBef>
              <a:spcAft>
                <a:spcPts val="0"/>
              </a:spcAft>
              <a:buNone/>
              <a:defRPr sz="1800">
                <a:solidFill>
                  <a:srgbClr val="8B5CF6"/>
                </a:solidFill>
              </a:defRPr>
            </a:lvl4pPr>
            <a:lvl5pPr lvl="4" rtl="0" algn="ctr">
              <a:spcBef>
                <a:spcPts val="500"/>
              </a:spcBef>
              <a:spcAft>
                <a:spcPts val="0"/>
              </a:spcAft>
              <a:buNone/>
              <a:defRPr sz="1800">
                <a:solidFill>
                  <a:srgbClr val="8B5CF6"/>
                </a:solidFill>
              </a:defRPr>
            </a:lvl5pPr>
            <a:lvl6pPr lvl="5" rtl="0" algn="ctr">
              <a:spcBef>
                <a:spcPts val="500"/>
              </a:spcBef>
              <a:spcAft>
                <a:spcPts val="0"/>
              </a:spcAft>
              <a:buNone/>
              <a:defRPr sz="1800">
                <a:solidFill>
                  <a:srgbClr val="8B5CF6"/>
                </a:solidFill>
              </a:defRPr>
            </a:lvl6pPr>
            <a:lvl7pPr lvl="6" rtl="0" algn="ctr">
              <a:spcBef>
                <a:spcPts val="500"/>
              </a:spcBef>
              <a:spcAft>
                <a:spcPts val="0"/>
              </a:spcAft>
              <a:buNone/>
              <a:defRPr sz="1800">
                <a:solidFill>
                  <a:srgbClr val="8B5CF6"/>
                </a:solidFill>
              </a:defRPr>
            </a:lvl7pPr>
            <a:lvl8pPr lvl="7" rtl="0" algn="ctr">
              <a:spcBef>
                <a:spcPts val="500"/>
              </a:spcBef>
              <a:spcAft>
                <a:spcPts val="0"/>
              </a:spcAft>
              <a:buNone/>
              <a:defRPr sz="1800">
                <a:solidFill>
                  <a:srgbClr val="8B5CF6"/>
                </a:solidFill>
              </a:defRPr>
            </a:lvl8pPr>
            <a:lvl9pPr lvl="8" rtl="0" algn="ctr">
              <a:spcBef>
                <a:spcPts val="500"/>
              </a:spcBef>
              <a:spcAft>
                <a:spcPts val="500"/>
              </a:spcAft>
              <a:buNone/>
              <a:defRPr sz="1800">
                <a:solidFill>
                  <a:srgbClr val="8B5CF6"/>
                </a:solidFill>
              </a:defRPr>
            </a:lvl9pPr>
          </a:lstStyle>
          <a:p/>
        </p:txBody>
      </p:sp>
      <p:pic>
        <p:nvPicPr>
          <p:cNvPr id="347" name="Google Shape;347;p29"/>
          <p:cNvPicPr preferRelativeResize="0"/>
          <p:nvPr/>
        </p:nvPicPr>
        <p:blipFill>
          <a:blip r:embed="rId2">
            <a:alphaModFix/>
          </a:blip>
          <a:stretch>
            <a:fillRect/>
          </a:stretch>
        </p:blipFill>
        <p:spPr>
          <a:xfrm>
            <a:off x="8064703" y="6067275"/>
            <a:ext cx="3803698" cy="533450"/>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data two callouts">
  <p:cSld name="CUSTOM_4_13">
    <p:spTree>
      <p:nvGrpSpPr>
        <p:cNvPr id="348" name="Shape 348"/>
        <p:cNvGrpSpPr/>
        <p:nvPr/>
      </p:nvGrpSpPr>
      <p:grpSpPr>
        <a:xfrm>
          <a:off x="0" y="0"/>
          <a:ext cx="0" cy="0"/>
          <a:chOff x="0" y="0"/>
          <a:chExt cx="0" cy="0"/>
        </a:xfrm>
      </p:grpSpPr>
      <p:sp>
        <p:nvSpPr>
          <p:cNvPr id="349" name="Google Shape;349;p30"/>
          <p:cNvSpPr/>
          <p:nvPr/>
        </p:nvSpPr>
        <p:spPr>
          <a:xfrm>
            <a:off x="8885825" y="5735050"/>
            <a:ext cx="1995300" cy="994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30"/>
          <p:cNvSpPr txBox="1"/>
          <p:nvPr>
            <p:ph idx="1" type="subTitle"/>
          </p:nvPr>
        </p:nvSpPr>
        <p:spPr>
          <a:xfrm>
            <a:off x="4555550" y="2436425"/>
            <a:ext cx="3014700" cy="1240800"/>
          </a:xfrm>
          <a:prstGeom prst="rect">
            <a:avLst/>
          </a:prstGeom>
        </p:spPr>
        <p:txBody>
          <a:bodyPr anchorCtr="0" anchor="t" bIns="0" lIns="0" spcFirstLastPara="1" rIns="0" wrap="square" tIns="0">
            <a:noAutofit/>
          </a:bodyPr>
          <a:lstStyle>
            <a:lvl1pPr lvl="0">
              <a:spcBef>
                <a:spcPts val="0"/>
              </a:spcBef>
              <a:spcAft>
                <a:spcPts val="0"/>
              </a:spcAft>
              <a:buNone/>
              <a:defRPr sz="8000">
                <a:solidFill>
                  <a:srgbClr val="8B5CF6"/>
                </a:solidFill>
              </a:defRPr>
            </a:lvl1pPr>
            <a:lvl2pPr lvl="1">
              <a:spcBef>
                <a:spcPts val="500"/>
              </a:spcBef>
              <a:spcAft>
                <a:spcPts val="0"/>
              </a:spcAft>
              <a:buNone/>
              <a:defRPr sz="8000">
                <a:solidFill>
                  <a:srgbClr val="8B5CF6"/>
                </a:solidFill>
              </a:defRPr>
            </a:lvl2pPr>
            <a:lvl3pPr lvl="2">
              <a:spcBef>
                <a:spcPts val="500"/>
              </a:spcBef>
              <a:spcAft>
                <a:spcPts val="0"/>
              </a:spcAft>
              <a:buNone/>
              <a:defRPr sz="8000">
                <a:solidFill>
                  <a:srgbClr val="8B5CF6"/>
                </a:solidFill>
              </a:defRPr>
            </a:lvl3pPr>
            <a:lvl4pPr lvl="3">
              <a:spcBef>
                <a:spcPts val="500"/>
              </a:spcBef>
              <a:spcAft>
                <a:spcPts val="0"/>
              </a:spcAft>
              <a:buNone/>
              <a:defRPr sz="8000">
                <a:solidFill>
                  <a:srgbClr val="8B5CF6"/>
                </a:solidFill>
              </a:defRPr>
            </a:lvl4pPr>
            <a:lvl5pPr lvl="4">
              <a:spcBef>
                <a:spcPts val="500"/>
              </a:spcBef>
              <a:spcAft>
                <a:spcPts val="0"/>
              </a:spcAft>
              <a:buNone/>
              <a:defRPr sz="8000">
                <a:solidFill>
                  <a:srgbClr val="8B5CF6"/>
                </a:solidFill>
              </a:defRPr>
            </a:lvl5pPr>
            <a:lvl6pPr lvl="5">
              <a:spcBef>
                <a:spcPts val="500"/>
              </a:spcBef>
              <a:spcAft>
                <a:spcPts val="0"/>
              </a:spcAft>
              <a:buNone/>
              <a:defRPr sz="8000">
                <a:solidFill>
                  <a:srgbClr val="8B5CF6"/>
                </a:solidFill>
              </a:defRPr>
            </a:lvl6pPr>
            <a:lvl7pPr lvl="6">
              <a:spcBef>
                <a:spcPts val="500"/>
              </a:spcBef>
              <a:spcAft>
                <a:spcPts val="0"/>
              </a:spcAft>
              <a:buNone/>
              <a:defRPr sz="8000">
                <a:solidFill>
                  <a:srgbClr val="8B5CF6"/>
                </a:solidFill>
              </a:defRPr>
            </a:lvl7pPr>
            <a:lvl8pPr lvl="7">
              <a:spcBef>
                <a:spcPts val="500"/>
              </a:spcBef>
              <a:spcAft>
                <a:spcPts val="0"/>
              </a:spcAft>
              <a:buNone/>
              <a:defRPr sz="8000">
                <a:solidFill>
                  <a:srgbClr val="8B5CF6"/>
                </a:solidFill>
              </a:defRPr>
            </a:lvl8pPr>
            <a:lvl9pPr lvl="8">
              <a:spcBef>
                <a:spcPts val="500"/>
              </a:spcBef>
              <a:spcAft>
                <a:spcPts val="500"/>
              </a:spcAft>
              <a:buNone/>
              <a:defRPr sz="8000">
                <a:solidFill>
                  <a:srgbClr val="8B5CF6"/>
                </a:solidFill>
              </a:defRPr>
            </a:lvl9pPr>
          </a:lstStyle>
          <a:p/>
        </p:txBody>
      </p:sp>
      <p:sp>
        <p:nvSpPr>
          <p:cNvPr id="351" name="Google Shape;351;p30"/>
          <p:cNvSpPr txBox="1"/>
          <p:nvPr>
            <p:ph idx="2" type="subTitle"/>
          </p:nvPr>
        </p:nvSpPr>
        <p:spPr>
          <a:xfrm>
            <a:off x="7972925" y="2436425"/>
            <a:ext cx="3014700" cy="1240800"/>
          </a:xfrm>
          <a:prstGeom prst="rect">
            <a:avLst/>
          </a:prstGeom>
        </p:spPr>
        <p:txBody>
          <a:bodyPr anchorCtr="0" anchor="t" bIns="0" lIns="0" spcFirstLastPara="1" rIns="0" wrap="square" tIns="0">
            <a:noAutofit/>
          </a:bodyPr>
          <a:lstStyle>
            <a:lvl1pPr lvl="0" rtl="0">
              <a:spcBef>
                <a:spcPts val="0"/>
              </a:spcBef>
              <a:spcAft>
                <a:spcPts val="0"/>
              </a:spcAft>
              <a:buNone/>
              <a:defRPr sz="8000">
                <a:solidFill>
                  <a:srgbClr val="8B5CF6"/>
                </a:solidFill>
              </a:defRPr>
            </a:lvl1pPr>
            <a:lvl2pPr lvl="1" rtl="0">
              <a:spcBef>
                <a:spcPts val="500"/>
              </a:spcBef>
              <a:spcAft>
                <a:spcPts val="0"/>
              </a:spcAft>
              <a:buNone/>
              <a:defRPr sz="8000">
                <a:solidFill>
                  <a:srgbClr val="892CA0"/>
                </a:solidFill>
              </a:defRPr>
            </a:lvl2pPr>
            <a:lvl3pPr lvl="2" rtl="0">
              <a:spcBef>
                <a:spcPts val="500"/>
              </a:spcBef>
              <a:spcAft>
                <a:spcPts val="0"/>
              </a:spcAft>
              <a:buNone/>
              <a:defRPr sz="8000">
                <a:solidFill>
                  <a:srgbClr val="892CA0"/>
                </a:solidFill>
              </a:defRPr>
            </a:lvl3pPr>
            <a:lvl4pPr lvl="3" rtl="0">
              <a:spcBef>
                <a:spcPts val="500"/>
              </a:spcBef>
              <a:spcAft>
                <a:spcPts val="0"/>
              </a:spcAft>
              <a:buNone/>
              <a:defRPr sz="8000">
                <a:solidFill>
                  <a:srgbClr val="892CA0"/>
                </a:solidFill>
              </a:defRPr>
            </a:lvl4pPr>
            <a:lvl5pPr lvl="4" rtl="0">
              <a:spcBef>
                <a:spcPts val="500"/>
              </a:spcBef>
              <a:spcAft>
                <a:spcPts val="0"/>
              </a:spcAft>
              <a:buNone/>
              <a:defRPr sz="8000">
                <a:solidFill>
                  <a:srgbClr val="892CA0"/>
                </a:solidFill>
              </a:defRPr>
            </a:lvl5pPr>
            <a:lvl6pPr lvl="5" rtl="0">
              <a:spcBef>
                <a:spcPts val="500"/>
              </a:spcBef>
              <a:spcAft>
                <a:spcPts val="0"/>
              </a:spcAft>
              <a:buNone/>
              <a:defRPr sz="8000">
                <a:solidFill>
                  <a:srgbClr val="892CA0"/>
                </a:solidFill>
              </a:defRPr>
            </a:lvl6pPr>
            <a:lvl7pPr lvl="6" rtl="0">
              <a:spcBef>
                <a:spcPts val="500"/>
              </a:spcBef>
              <a:spcAft>
                <a:spcPts val="0"/>
              </a:spcAft>
              <a:buNone/>
              <a:defRPr sz="8000">
                <a:solidFill>
                  <a:srgbClr val="892CA0"/>
                </a:solidFill>
              </a:defRPr>
            </a:lvl7pPr>
            <a:lvl8pPr lvl="7" rtl="0">
              <a:spcBef>
                <a:spcPts val="500"/>
              </a:spcBef>
              <a:spcAft>
                <a:spcPts val="0"/>
              </a:spcAft>
              <a:buNone/>
              <a:defRPr sz="8000">
                <a:solidFill>
                  <a:srgbClr val="892CA0"/>
                </a:solidFill>
              </a:defRPr>
            </a:lvl8pPr>
            <a:lvl9pPr lvl="8" rtl="0">
              <a:spcBef>
                <a:spcPts val="500"/>
              </a:spcBef>
              <a:spcAft>
                <a:spcPts val="500"/>
              </a:spcAft>
              <a:buNone/>
              <a:defRPr sz="8000">
                <a:solidFill>
                  <a:srgbClr val="892CA0"/>
                </a:solidFill>
              </a:defRPr>
            </a:lvl9pPr>
          </a:lstStyle>
          <a:p/>
        </p:txBody>
      </p:sp>
      <p:cxnSp>
        <p:nvCxnSpPr>
          <p:cNvPr id="352" name="Google Shape;352;p30"/>
          <p:cNvCxnSpPr/>
          <p:nvPr/>
        </p:nvCxnSpPr>
        <p:spPr>
          <a:xfrm rot="10800000">
            <a:off x="447775" y="100"/>
            <a:ext cx="0" cy="886500"/>
          </a:xfrm>
          <a:prstGeom prst="straightConnector1">
            <a:avLst/>
          </a:prstGeom>
          <a:noFill/>
          <a:ln cap="flat" cmpd="sng" w="9525">
            <a:solidFill>
              <a:srgbClr val="8B5CF6"/>
            </a:solidFill>
            <a:prstDash val="solid"/>
            <a:round/>
            <a:headEnd len="med" w="med" type="none"/>
            <a:tailEnd len="med" w="med" type="none"/>
          </a:ln>
        </p:spPr>
      </p:cxnSp>
      <p:cxnSp>
        <p:nvCxnSpPr>
          <p:cNvPr id="353" name="Google Shape;353;p30"/>
          <p:cNvCxnSpPr/>
          <p:nvPr/>
        </p:nvCxnSpPr>
        <p:spPr>
          <a:xfrm rot="10800000">
            <a:off x="447767" y="6401400"/>
            <a:ext cx="0" cy="456600"/>
          </a:xfrm>
          <a:prstGeom prst="straightConnector1">
            <a:avLst/>
          </a:prstGeom>
          <a:noFill/>
          <a:ln cap="flat" cmpd="sng" w="9525">
            <a:solidFill>
              <a:srgbClr val="8B5CF6"/>
            </a:solidFill>
            <a:prstDash val="solid"/>
            <a:round/>
            <a:headEnd len="med" w="med" type="none"/>
            <a:tailEnd len="med" w="med" type="none"/>
          </a:ln>
        </p:spPr>
      </p:cxnSp>
      <p:sp>
        <p:nvSpPr>
          <p:cNvPr id="354" name="Google Shape;354;p30"/>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355" name="Google Shape;355;p30"/>
          <p:cNvSpPr txBox="1"/>
          <p:nvPr>
            <p:ph idx="3"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356" name="Google Shape;356;p30"/>
          <p:cNvSpPr txBox="1"/>
          <p:nvPr>
            <p:ph idx="4" type="subTitle"/>
          </p:nvPr>
        </p:nvSpPr>
        <p:spPr>
          <a:xfrm>
            <a:off x="887800" y="2596700"/>
            <a:ext cx="3182700" cy="2668800"/>
          </a:xfrm>
          <a:prstGeom prst="rect">
            <a:avLst/>
          </a:prstGeom>
        </p:spPr>
        <p:txBody>
          <a:bodyPr anchorCtr="0" anchor="t" bIns="0" lIns="0" spcFirstLastPara="1" rIns="0" wrap="square" tIns="0">
            <a:noAutofit/>
          </a:bodyPr>
          <a:lstStyle>
            <a:lvl1pPr lvl="0" rtl="0">
              <a:lnSpc>
                <a:spcPct val="155000"/>
              </a:lnSpc>
              <a:spcBef>
                <a:spcPts val="0"/>
              </a:spcBef>
              <a:spcAft>
                <a:spcPts val="0"/>
              </a:spcAft>
              <a:buNone/>
              <a:defRPr>
                <a:solidFill>
                  <a:srgbClr val="8B5CF6"/>
                </a:solidFill>
                <a:latin typeface="Red Hat Display"/>
                <a:ea typeface="Red Hat Display"/>
                <a:cs typeface="Red Hat Display"/>
                <a:sym typeface="Red Hat Display"/>
              </a:defRPr>
            </a:lvl1pPr>
            <a:lvl2pPr lvl="1" rtl="0">
              <a:lnSpc>
                <a:spcPct val="155000"/>
              </a:lnSpc>
              <a:spcBef>
                <a:spcPts val="0"/>
              </a:spcBef>
              <a:spcAft>
                <a:spcPts val="0"/>
              </a:spcAft>
              <a:buNone/>
              <a:defRPr>
                <a:solidFill>
                  <a:srgbClr val="8B5CF6"/>
                </a:solidFill>
                <a:latin typeface="Red Hat Display"/>
                <a:ea typeface="Red Hat Display"/>
                <a:cs typeface="Red Hat Display"/>
                <a:sym typeface="Red Hat Display"/>
              </a:defRPr>
            </a:lvl2pPr>
            <a:lvl3pPr lvl="2" rtl="0">
              <a:lnSpc>
                <a:spcPct val="155000"/>
              </a:lnSpc>
              <a:spcBef>
                <a:spcPts val="0"/>
              </a:spcBef>
              <a:spcAft>
                <a:spcPts val="0"/>
              </a:spcAft>
              <a:buNone/>
              <a:defRPr>
                <a:solidFill>
                  <a:srgbClr val="8B5CF6"/>
                </a:solidFill>
                <a:latin typeface="Red Hat Display"/>
                <a:ea typeface="Red Hat Display"/>
                <a:cs typeface="Red Hat Display"/>
                <a:sym typeface="Red Hat Display"/>
              </a:defRPr>
            </a:lvl3pPr>
            <a:lvl4pPr lvl="3" rtl="0">
              <a:lnSpc>
                <a:spcPct val="155000"/>
              </a:lnSpc>
              <a:spcBef>
                <a:spcPts val="0"/>
              </a:spcBef>
              <a:spcAft>
                <a:spcPts val="0"/>
              </a:spcAft>
              <a:buNone/>
              <a:defRPr>
                <a:solidFill>
                  <a:srgbClr val="8B5CF6"/>
                </a:solidFill>
                <a:latin typeface="Red Hat Display"/>
                <a:ea typeface="Red Hat Display"/>
                <a:cs typeface="Red Hat Display"/>
                <a:sym typeface="Red Hat Display"/>
              </a:defRPr>
            </a:lvl4pPr>
            <a:lvl5pPr lvl="4" rtl="0">
              <a:lnSpc>
                <a:spcPct val="155000"/>
              </a:lnSpc>
              <a:spcBef>
                <a:spcPts val="0"/>
              </a:spcBef>
              <a:spcAft>
                <a:spcPts val="0"/>
              </a:spcAft>
              <a:buNone/>
              <a:defRPr>
                <a:solidFill>
                  <a:srgbClr val="8B5CF6"/>
                </a:solidFill>
                <a:latin typeface="Red Hat Display"/>
                <a:ea typeface="Red Hat Display"/>
                <a:cs typeface="Red Hat Display"/>
                <a:sym typeface="Red Hat Display"/>
              </a:defRPr>
            </a:lvl5pPr>
            <a:lvl6pPr lvl="5" rtl="0">
              <a:lnSpc>
                <a:spcPct val="155000"/>
              </a:lnSpc>
              <a:spcBef>
                <a:spcPts val="0"/>
              </a:spcBef>
              <a:spcAft>
                <a:spcPts val="0"/>
              </a:spcAft>
              <a:buNone/>
              <a:defRPr>
                <a:solidFill>
                  <a:srgbClr val="8B5CF6"/>
                </a:solidFill>
                <a:latin typeface="Red Hat Display"/>
                <a:ea typeface="Red Hat Display"/>
                <a:cs typeface="Red Hat Display"/>
                <a:sym typeface="Red Hat Display"/>
              </a:defRPr>
            </a:lvl6pPr>
            <a:lvl7pPr lvl="6" rtl="0">
              <a:lnSpc>
                <a:spcPct val="155000"/>
              </a:lnSpc>
              <a:spcBef>
                <a:spcPts val="0"/>
              </a:spcBef>
              <a:spcAft>
                <a:spcPts val="0"/>
              </a:spcAft>
              <a:buNone/>
              <a:defRPr>
                <a:solidFill>
                  <a:srgbClr val="8B5CF6"/>
                </a:solidFill>
                <a:latin typeface="Red Hat Display"/>
                <a:ea typeface="Red Hat Display"/>
                <a:cs typeface="Red Hat Display"/>
                <a:sym typeface="Red Hat Display"/>
              </a:defRPr>
            </a:lvl7pPr>
            <a:lvl8pPr lvl="7" rtl="0">
              <a:lnSpc>
                <a:spcPct val="155000"/>
              </a:lnSpc>
              <a:spcBef>
                <a:spcPts val="0"/>
              </a:spcBef>
              <a:spcAft>
                <a:spcPts val="0"/>
              </a:spcAft>
              <a:buNone/>
              <a:defRPr>
                <a:solidFill>
                  <a:srgbClr val="8B5CF6"/>
                </a:solidFill>
                <a:latin typeface="Red Hat Display"/>
                <a:ea typeface="Red Hat Display"/>
                <a:cs typeface="Red Hat Display"/>
                <a:sym typeface="Red Hat Display"/>
              </a:defRPr>
            </a:lvl8pPr>
            <a:lvl9pPr lvl="8" rtl="0">
              <a:lnSpc>
                <a:spcPct val="155000"/>
              </a:lnSpc>
              <a:spcBef>
                <a:spcPts val="0"/>
              </a:spcBef>
              <a:spcAft>
                <a:spcPts val="0"/>
              </a:spcAft>
              <a:buNone/>
              <a:defRPr>
                <a:solidFill>
                  <a:srgbClr val="8B5CF6"/>
                </a:solidFill>
                <a:latin typeface="Red Hat Display"/>
                <a:ea typeface="Red Hat Display"/>
                <a:cs typeface="Red Hat Display"/>
                <a:sym typeface="Red Hat Display"/>
              </a:defRPr>
            </a:lvl9pPr>
          </a:lstStyle>
          <a:p/>
        </p:txBody>
      </p:sp>
      <p:cxnSp>
        <p:nvCxnSpPr>
          <p:cNvPr id="357" name="Google Shape;357;p30"/>
          <p:cNvCxnSpPr/>
          <p:nvPr/>
        </p:nvCxnSpPr>
        <p:spPr>
          <a:xfrm>
            <a:off x="7885850" y="3677350"/>
            <a:ext cx="0" cy="1404600"/>
          </a:xfrm>
          <a:prstGeom prst="straightConnector1">
            <a:avLst/>
          </a:prstGeom>
          <a:noFill/>
          <a:ln cap="flat" cmpd="sng" w="9525">
            <a:solidFill>
              <a:schemeClr val="dk2"/>
            </a:solidFill>
            <a:prstDash val="dot"/>
            <a:round/>
            <a:headEnd len="med" w="med" type="none"/>
            <a:tailEnd len="med" w="med" type="none"/>
          </a:ln>
        </p:spPr>
      </p:cxnSp>
      <p:sp>
        <p:nvSpPr>
          <p:cNvPr id="358" name="Google Shape;358;p30"/>
          <p:cNvSpPr txBox="1"/>
          <p:nvPr>
            <p:ph idx="5" type="subTitle"/>
          </p:nvPr>
        </p:nvSpPr>
        <p:spPr>
          <a:xfrm>
            <a:off x="4620750" y="3677388"/>
            <a:ext cx="2949600" cy="3219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400">
                <a:solidFill>
                  <a:srgbClr val="8B5CF6"/>
                </a:solidFill>
                <a:latin typeface="Red Hat Display Medium"/>
                <a:ea typeface="Red Hat Display Medium"/>
                <a:cs typeface="Red Hat Display Medium"/>
                <a:sym typeface="Red Hat Display Medium"/>
              </a:defRPr>
            </a:lvl1pPr>
            <a:lvl2pPr lvl="1" rtl="0">
              <a:lnSpc>
                <a:spcPct val="114000"/>
              </a:lnSpc>
              <a:spcBef>
                <a:spcPts val="0"/>
              </a:spcBef>
              <a:spcAft>
                <a:spcPts val="0"/>
              </a:spcAft>
              <a:buNone/>
              <a:defRPr sz="1400">
                <a:solidFill>
                  <a:srgbClr val="8B5CF6"/>
                </a:solidFill>
                <a:latin typeface="Red Hat Display Medium"/>
                <a:ea typeface="Red Hat Display Medium"/>
                <a:cs typeface="Red Hat Display Medium"/>
                <a:sym typeface="Red Hat Display Medium"/>
              </a:defRPr>
            </a:lvl2pPr>
            <a:lvl3pPr lvl="2" rtl="0">
              <a:lnSpc>
                <a:spcPct val="114000"/>
              </a:lnSpc>
              <a:spcBef>
                <a:spcPts val="0"/>
              </a:spcBef>
              <a:spcAft>
                <a:spcPts val="0"/>
              </a:spcAft>
              <a:buNone/>
              <a:defRPr sz="1400">
                <a:solidFill>
                  <a:srgbClr val="8B5CF6"/>
                </a:solidFill>
                <a:latin typeface="Red Hat Display Medium"/>
                <a:ea typeface="Red Hat Display Medium"/>
                <a:cs typeface="Red Hat Display Medium"/>
                <a:sym typeface="Red Hat Display Medium"/>
              </a:defRPr>
            </a:lvl3pPr>
            <a:lvl4pPr lvl="3" rtl="0">
              <a:lnSpc>
                <a:spcPct val="114000"/>
              </a:lnSpc>
              <a:spcBef>
                <a:spcPts val="0"/>
              </a:spcBef>
              <a:spcAft>
                <a:spcPts val="0"/>
              </a:spcAft>
              <a:buNone/>
              <a:defRPr sz="1400">
                <a:solidFill>
                  <a:srgbClr val="8B5CF6"/>
                </a:solidFill>
                <a:latin typeface="Red Hat Display Medium"/>
                <a:ea typeface="Red Hat Display Medium"/>
                <a:cs typeface="Red Hat Display Medium"/>
                <a:sym typeface="Red Hat Display Medium"/>
              </a:defRPr>
            </a:lvl4pPr>
            <a:lvl5pPr lvl="4" rtl="0">
              <a:lnSpc>
                <a:spcPct val="114000"/>
              </a:lnSpc>
              <a:spcBef>
                <a:spcPts val="0"/>
              </a:spcBef>
              <a:spcAft>
                <a:spcPts val="0"/>
              </a:spcAft>
              <a:buNone/>
              <a:defRPr sz="1400">
                <a:solidFill>
                  <a:srgbClr val="8B5CF6"/>
                </a:solidFill>
                <a:latin typeface="Red Hat Display Medium"/>
                <a:ea typeface="Red Hat Display Medium"/>
                <a:cs typeface="Red Hat Display Medium"/>
                <a:sym typeface="Red Hat Display Medium"/>
              </a:defRPr>
            </a:lvl5pPr>
            <a:lvl6pPr lvl="5" rtl="0">
              <a:lnSpc>
                <a:spcPct val="114000"/>
              </a:lnSpc>
              <a:spcBef>
                <a:spcPts val="0"/>
              </a:spcBef>
              <a:spcAft>
                <a:spcPts val="0"/>
              </a:spcAft>
              <a:buNone/>
              <a:defRPr sz="1400">
                <a:solidFill>
                  <a:srgbClr val="8B5CF6"/>
                </a:solidFill>
                <a:latin typeface="Red Hat Display Medium"/>
                <a:ea typeface="Red Hat Display Medium"/>
                <a:cs typeface="Red Hat Display Medium"/>
                <a:sym typeface="Red Hat Display Medium"/>
              </a:defRPr>
            </a:lvl6pPr>
            <a:lvl7pPr lvl="6" rtl="0">
              <a:lnSpc>
                <a:spcPct val="114000"/>
              </a:lnSpc>
              <a:spcBef>
                <a:spcPts val="0"/>
              </a:spcBef>
              <a:spcAft>
                <a:spcPts val="0"/>
              </a:spcAft>
              <a:buNone/>
              <a:defRPr sz="1400">
                <a:solidFill>
                  <a:srgbClr val="8B5CF6"/>
                </a:solidFill>
                <a:latin typeface="Red Hat Display Medium"/>
                <a:ea typeface="Red Hat Display Medium"/>
                <a:cs typeface="Red Hat Display Medium"/>
                <a:sym typeface="Red Hat Display Medium"/>
              </a:defRPr>
            </a:lvl7pPr>
            <a:lvl8pPr lvl="7" rtl="0">
              <a:lnSpc>
                <a:spcPct val="114000"/>
              </a:lnSpc>
              <a:spcBef>
                <a:spcPts val="0"/>
              </a:spcBef>
              <a:spcAft>
                <a:spcPts val="0"/>
              </a:spcAft>
              <a:buNone/>
              <a:defRPr sz="1400">
                <a:solidFill>
                  <a:srgbClr val="8B5CF6"/>
                </a:solidFill>
                <a:latin typeface="Red Hat Display Medium"/>
                <a:ea typeface="Red Hat Display Medium"/>
                <a:cs typeface="Red Hat Display Medium"/>
                <a:sym typeface="Red Hat Display Medium"/>
              </a:defRPr>
            </a:lvl8pPr>
            <a:lvl9pPr lvl="8" rtl="0">
              <a:lnSpc>
                <a:spcPct val="114000"/>
              </a:lnSpc>
              <a:spcBef>
                <a:spcPts val="0"/>
              </a:spcBef>
              <a:spcAft>
                <a:spcPts val="0"/>
              </a:spcAft>
              <a:buNone/>
              <a:defRPr sz="1400">
                <a:solidFill>
                  <a:srgbClr val="8B5CF6"/>
                </a:solidFill>
                <a:latin typeface="Red Hat Display Medium"/>
                <a:ea typeface="Red Hat Display Medium"/>
                <a:cs typeface="Red Hat Display Medium"/>
                <a:sym typeface="Red Hat Display Medium"/>
              </a:defRPr>
            </a:lvl9pPr>
          </a:lstStyle>
          <a:p/>
        </p:txBody>
      </p:sp>
      <p:sp>
        <p:nvSpPr>
          <p:cNvPr id="359" name="Google Shape;359;p30"/>
          <p:cNvSpPr txBox="1"/>
          <p:nvPr>
            <p:ph idx="6" type="subTitle"/>
          </p:nvPr>
        </p:nvSpPr>
        <p:spPr>
          <a:xfrm>
            <a:off x="4620750" y="4166613"/>
            <a:ext cx="2949600" cy="915300"/>
          </a:xfrm>
          <a:prstGeom prst="rect">
            <a:avLst/>
          </a:prstGeom>
        </p:spPr>
        <p:txBody>
          <a:bodyPr anchorCtr="0" anchor="t" bIns="0" lIns="0" spcFirstLastPara="1" rIns="0" wrap="square" tIns="0">
            <a:noAutofit/>
          </a:bodyPr>
          <a:lstStyle>
            <a:lvl1pPr lvl="0" rtl="0">
              <a:spcBef>
                <a:spcPts val="0"/>
              </a:spcBef>
              <a:spcAft>
                <a:spcPts val="0"/>
              </a:spcAft>
              <a:buNone/>
              <a:defRPr sz="1400">
                <a:solidFill>
                  <a:srgbClr val="8B5CF6"/>
                </a:solidFill>
              </a:defRPr>
            </a:lvl1pPr>
            <a:lvl2pPr lvl="1" rtl="0">
              <a:spcBef>
                <a:spcPts val="500"/>
              </a:spcBef>
              <a:spcAft>
                <a:spcPts val="0"/>
              </a:spcAft>
              <a:buNone/>
              <a:defRPr sz="1400">
                <a:solidFill>
                  <a:srgbClr val="8B5CF6"/>
                </a:solidFill>
              </a:defRPr>
            </a:lvl2pPr>
            <a:lvl3pPr lvl="2" rtl="0">
              <a:spcBef>
                <a:spcPts val="500"/>
              </a:spcBef>
              <a:spcAft>
                <a:spcPts val="0"/>
              </a:spcAft>
              <a:buNone/>
              <a:defRPr sz="1400">
                <a:solidFill>
                  <a:srgbClr val="8B5CF6"/>
                </a:solidFill>
              </a:defRPr>
            </a:lvl3pPr>
            <a:lvl4pPr lvl="3" rtl="0">
              <a:spcBef>
                <a:spcPts val="500"/>
              </a:spcBef>
              <a:spcAft>
                <a:spcPts val="0"/>
              </a:spcAft>
              <a:buNone/>
              <a:defRPr sz="1400">
                <a:solidFill>
                  <a:srgbClr val="8B5CF6"/>
                </a:solidFill>
              </a:defRPr>
            </a:lvl4pPr>
            <a:lvl5pPr lvl="4" rtl="0">
              <a:spcBef>
                <a:spcPts val="500"/>
              </a:spcBef>
              <a:spcAft>
                <a:spcPts val="0"/>
              </a:spcAft>
              <a:buNone/>
              <a:defRPr sz="1400">
                <a:solidFill>
                  <a:srgbClr val="8B5CF6"/>
                </a:solidFill>
              </a:defRPr>
            </a:lvl5pPr>
            <a:lvl6pPr lvl="5" rtl="0">
              <a:spcBef>
                <a:spcPts val="500"/>
              </a:spcBef>
              <a:spcAft>
                <a:spcPts val="0"/>
              </a:spcAft>
              <a:buNone/>
              <a:defRPr sz="1400">
                <a:solidFill>
                  <a:srgbClr val="8B5CF6"/>
                </a:solidFill>
              </a:defRPr>
            </a:lvl6pPr>
            <a:lvl7pPr lvl="6" rtl="0">
              <a:spcBef>
                <a:spcPts val="500"/>
              </a:spcBef>
              <a:spcAft>
                <a:spcPts val="0"/>
              </a:spcAft>
              <a:buNone/>
              <a:defRPr sz="1400">
                <a:solidFill>
                  <a:srgbClr val="8B5CF6"/>
                </a:solidFill>
              </a:defRPr>
            </a:lvl7pPr>
            <a:lvl8pPr lvl="7" rtl="0">
              <a:spcBef>
                <a:spcPts val="500"/>
              </a:spcBef>
              <a:spcAft>
                <a:spcPts val="0"/>
              </a:spcAft>
              <a:buNone/>
              <a:defRPr sz="1400">
                <a:solidFill>
                  <a:srgbClr val="8B5CF6"/>
                </a:solidFill>
              </a:defRPr>
            </a:lvl8pPr>
            <a:lvl9pPr lvl="8" rtl="0">
              <a:spcBef>
                <a:spcPts val="500"/>
              </a:spcBef>
              <a:spcAft>
                <a:spcPts val="500"/>
              </a:spcAft>
              <a:buNone/>
              <a:defRPr sz="1400">
                <a:solidFill>
                  <a:srgbClr val="8B5CF6"/>
                </a:solidFill>
              </a:defRPr>
            </a:lvl9pPr>
          </a:lstStyle>
          <a:p/>
        </p:txBody>
      </p:sp>
      <p:sp>
        <p:nvSpPr>
          <p:cNvPr id="360" name="Google Shape;360;p30"/>
          <p:cNvSpPr txBox="1"/>
          <p:nvPr>
            <p:ph idx="7" type="subTitle"/>
          </p:nvPr>
        </p:nvSpPr>
        <p:spPr>
          <a:xfrm>
            <a:off x="8051175" y="3677388"/>
            <a:ext cx="2949600" cy="3219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400">
                <a:solidFill>
                  <a:srgbClr val="8B5CF6"/>
                </a:solidFill>
                <a:latin typeface="Red Hat Display Medium"/>
                <a:ea typeface="Red Hat Display Medium"/>
                <a:cs typeface="Red Hat Display Medium"/>
                <a:sym typeface="Red Hat Display Medium"/>
              </a:defRPr>
            </a:lvl1pPr>
            <a:lvl2pPr lvl="1" rtl="0">
              <a:lnSpc>
                <a:spcPct val="114000"/>
              </a:lnSpc>
              <a:spcBef>
                <a:spcPts val="0"/>
              </a:spcBef>
              <a:spcAft>
                <a:spcPts val="0"/>
              </a:spcAft>
              <a:buNone/>
              <a:defRPr sz="1400">
                <a:solidFill>
                  <a:srgbClr val="8B5CF6"/>
                </a:solidFill>
                <a:latin typeface="Red Hat Display Medium"/>
                <a:ea typeface="Red Hat Display Medium"/>
                <a:cs typeface="Red Hat Display Medium"/>
                <a:sym typeface="Red Hat Display Medium"/>
              </a:defRPr>
            </a:lvl2pPr>
            <a:lvl3pPr lvl="2" rtl="0">
              <a:lnSpc>
                <a:spcPct val="114000"/>
              </a:lnSpc>
              <a:spcBef>
                <a:spcPts val="0"/>
              </a:spcBef>
              <a:spcAft>
                <a:spcPts val="0"/>
              </a:spcAft>
              <a:buNone/>
              <a:defRPr sz="1400">
                <a:solidFill>
                  <a:srgbClr val="8B5CF6"/>
                </a:solidFill>
                <a:latin typeface="Red Hat Display Medium"/>
                <a:ea typeface="Red Hat Display Medium"/>
                <a:cs typeface="Red Hat Display Medium"/>
                <a:sym typeface="Red Hat Display Medium"/>
              </a:defRPr>
            </a:lvl3pPr>
            <a:lvl4pPr lvl="3" rtl="0">
              <a:lnSpc>
                <a:spcPct val="114000"/>
              </a:lnSpc>
              <a:spcBef>
                <a:spcPts val="0"/>
              </a:spcBef>
              <a:spcAft>
                <a:spcPts val="0"/>
              </a:spcAft>
              <a:buNone/>
              <a:defRPr sz="1400">
                <a:solidFill>
                  <a:srgbClr val="8B5CF6"/>
                </a:solidFill>
                <a:latin typeface="Red Hat Display Medium"/>
                <a:ea typeface="Red Hat Display Medium"/>
                <a:cs typeface="Red Hat Display Medium"/>
                <a:sym typeface="Red Hat Display Medium"/>
              </a:defRPr>
            </a:lvl4pPr>
            <a:lvl5pPr lvl="4" rtl="0">
              <a:lnSpc>
                <a:spcPct val="114000"/>
              </a:lnSpc>
              <a:spcBef>
                <a:spcPts val="0"/>
              </a:spcBef>
              <a:spcAft>
                <a:spcPts val="0"/>
              </a:spcAft>
              <a:buNone/>
              <a:defRPr sz="1400">
                <a:solidFill>
                  <a:srgbClr val="8B5CF6"/>
                </a:solidFill>
                <a:latin typeface="Red Hat Display Medium"/>
                <a:ea typeface="Red Hat Display Medium"/>
                <a:cs typeface="Red Hat Display Medium"/>
                <a:sym typeface="Red Hat Display Medium"/>
              </a:defRPr>
            </a:lvl5pPr>
            <a:lvl6pPr lvl="5" rtl="0">
              <a:lnSpc>
                <a:spcPct val="114000"/>
              </a:lnSpc>
              <a:spcBef>
                <a:spcPts val="0"/>
              </a:spcBef>
              <a:spcAft>
                <a:spcPts val="0"/>
              </a:spcAft>
              <a:buNone/>
              <a:defRPr sz="1400">
                <a:solidFill>
                  <a:srgbClr val="8B5CF6"/>
                </a:solidFill>
                <a:latin typeface="Red Hat Display Medium"/>
                <a:ea typeface="Red Hat Display Medium"/>
                <a:cs typeface="Red Hat Display Medium"/>
                <a:sym typeface="Red Hat Display Medium"/>
              </a:defRPr>
            </a:lvl6pPr>
            <a:lvl7pPr lvl="6" rtl="0">
              <a:lnSpc>
                <a:spcPct val="114000"/>
              </a:lnSpc>
              <a:spcBef>
                <a:spcPts val="0"/>
              </a:spcBef>
              <a:spcAft>
                <a:spcPts val="0"/>
              </a:spcAft>
              <a:buNone/>
              <a:defRPr sz="1400">
                <a:solidFill>
                  <a:srgbClr val="8B5CF6"/>
                </a:solidFill>
                <a:latin typeface="Red Hat Display Medium"/>
                <a:ea typeface="Red Hat Display Medium"/>
                <a:cs typeface="Red Hat Display Medium"/>
                <a:sym typeface="Red Hat Display Medium"/>
              </a:defRPr>
            </a:lvl7pPr>
            <a:lvl8pPr lvl="7" rtl="0">
              <a:lnSpc>
                <a:spcPct val="114000"/>
              </a:lnSpc>
              <a:spcBef>
                <a:spcPts val="0"/>
              </a:spcBef>
              <a:spcAft>
                <a:spcPts val="0"/>
              </a:spcAft>
              <a:buNone/>
              <a:defRPr sz="1400">
                <a:solidFill>
                  <a:srgbClr val="8B5CF6"/>
                </a:solidFill>
                <a:latin typeface="Red Hat Display Medium"/>
                <a:ea typeface="Red Hat Display Medium"/>
                <a:cs typeface="Red Hat Display Medium"/>
                <a:sym typeface="Red Hat Display Medium"/>
              </a:defRPr>
            </a:lvl8pPr>
            <a:lvl9pPr lvl="8" rtl="0">
              <a:lnSpc>
                <a:spcPct val="114000"/>
              </a:lnSpc>
              <a:spcBef>
                <a:spcPts val="0"/>
              </a:spcBef>
              <a:spcAft>
                <a:spcPts val="0"/>
              </a:spcAft>
              <a:buNone/>
              <a:defRPr sz="1400">
                <a:solidFill>
                  <a:srgbClr val="8B5CF6"/>
                </a:solidFill>
                <a:latin typeface="Red Hat Display Medium"/>
                <a:ea typeface="Red Hat Display Medium"/>
                <a:cs typeface="Red Hat Display Medium"/>
                <a:sym typeface="Red Hat Display Medium"/>
              </a:defRPr>
            </a:lvl9pPr>
          </a:lstStyle>
          <a:p/>
        </p:txBody>
      </p:sp>
      <p:sp>
        <p:nvSpPr>
          <p:cNvPr id="361" name="Google Shape;361;p30"/>
          <p:cNvSpPr txBox="1"/>
          <p:nvPr>
            <p:ph idx="8" type="subTitle"/>
          </p:nvPr>
        </p:nvSpPr>
        <p:spPr>
          <a:xfrm>
            <a:off x="8051175" y="4166613"/>
            <a:ext cx="2949600" cy="915300"/>
          </a:xfrm>
          <a:prstGeom prst="rect">
            <a:avLst/>
          </a:prstGeom>
        </p:spPr>
        <p:txBody>
          <a:bodyPr anchorCtr="0" anchor="t" bIns="0" lIns="0" spcFirstLastPara="1" rIns="0" wrap="square" tIns="0">
            <a:noAutofit/>
          </a:bodyPr>
          <a:lstStyle>
            <a:lvl1pPr lvl="0" rtl="0">
              <a:spcBef>
                <a:spcPts val="0"/>
              </a:spcBef>
              <a:spcAft>
                <a:spcPts val="0"/>
              </a:spcAft>
              <a:buNone/>
              <a:defRPr sz="1400">
                <a:solidFill>
                  <a:srgbClr val="8B5CF6"/>
                </a:solidFill>
              </a:defRPr>
            </a:lvl1pPr>
            <a:lvl2pPr lvl="1" rtl="0">
              <a:spcBef>
                <a:spcPts val="500"/>
              </a:spcBef>
              <a:spcAft>
                <a:spcPts val="0"/>
              </a:spcAft>
              <a:buNone/>
              <a:defRPr sz="1400">
                <a:solidFill>
                  <a:srgbClr val="8B5CF6"/>
                </a:solidFill>
              </a:defRPr>
            </a:lvl2pPr>
            <a:lvl3pPr lvl="2" rtl="0">
              <a:spcBef>
                <a:spcPts val="500"/>
              </a:spcBef>
              <a:spcAft>
                <a:spcPts val="0"/>
              </a:spcAft>
              <a:buNone/>
              <a:defRPr sz="1400">
                <a:solidFill>
                  <a:srgbClr val="8B5CF6"/>
                </a:solidFill>
              </a:defRPr>
            </a:lvl3pPr>
            <a:lvl4pPr lvl="3" rtl="0">
              <a:spcBef>
                <a:spcPts val="500"/>
              </a:spcBef>
              <a:spcAft>
                <a:spcPts val="0"/>
              </a:spcAft>
              <a:buNone/>
              <a:defRPr sz="1400">
                <a:solidFill>
                  <a:srgbClr val="8B5CF6"/>
                </a:solidFill>
              </a:defRPr>
            </a:lvl4pPr>
            <a:lvl5pPr lvl="4" rtl="0">
              <a:spcBef>
                <a:spcPts val="500"/>
              </a:spcBef>
              <a:spcAft>
                <a:spcPts val="0"/>
              </a:spcAft>
              <a:buNone/>
              <a:defRPr sz="1400">
                <a:solidFill>
                  <a:srgbClr val="8B5CF6"/>
                </a:solidFill>
              </a:defRPr>
            </a:lvl5pPr>
            <a:lvl6pPr lvl="5" rtl="0">
              <a:spcBef>
                <a:spcPts val="500"/>
              </a:spcBef>
              <a:spcAft>
                <a:spcPts val="0"/>
              </a:spcAft>
              <a:buNone/>
              <a:defRPr sz="1400">
                <a:solidFill>
                  <a:srgbClr val="8B5CF6"/>
                </a:solidFill>
              </a:defRPr>
            </a:lvl6pPr>
            <a:lvl7pPr lvl="6" rtl="0">
              <a:spcBef>
                <a:spcPts val="500"/>
              </a:spcBef>
              <a:spcAft>
                <a:spcPts val="0"/>
              </a:spcAft>
              <a:buNone/>
              <a:defRPr sz="1400">
                <a:solidFill>
                  <a:srgbClr val="8B5CF6"/>
                </a:solidFill>
              </a:defRPr>
            </a:lvl7pPr>
            <a:lvl8pPr lvl="7" rtl="0">
              <a:spcBef>
                <a:spcPts val="500"/>
              </a:spcBef>
              <a:spcAft>
                <a:spcPts val="0"/>
              </a:spcAft>
              <a:buNone/>
              <a:defRPr sz="1400">
                <a:solidFill>
                  <a:srgbClr val="8B5CF6"/>
                </a:solidFill>
              </a:defRPr>
            </a:lvl8pPr>
            <a:lvl9pPr lvl="8" rtl="0">
              <a:spcBef>
                <a:spcPts val="500"/>
              </a:spcBef>
              <a:spcAft>
                <a:spcPts val="500"/>
              </a:spcAft>
              <a:buNone/>
              <a:defRPr sz="1400">
                <a:solidFill>
                  <a:srgbClr val="8B5CF6"/>
                </a:solidFill>
              </a:defRPr>
            </a:lvl9pPr>
          </a:lstStyle>
          <a:p/>
        </p:txBody>
      </p:sp>
      <p:sp>
        <p:nvSpPr>
          <p:cNvPr id="362" name="Google Shape;362;p30"/>
          <p:cNvSpPr txBox="1"/>
          <p:nvPr>
            <p:ph idx="9"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8B5CF6"/>
              </a:buClr>
              <a:buSzPts val="1000"/>
              <a:buFont typeface="Red Hat Display Medium"/>
              <a:buNone/>
              <a:defRPr sz="1000">
                <a:solidFill>
                  <a:srgbClr val="8B5CF6"/>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rgbClr val="8B5CF6"/>
              </a:buClr>
              <a:buSzPts val="1000"/>
              <a:buFont typeface="Red Hat Display Medium"/>
              <a:buNone/>
              <a:defRPr sz="1000">
                <a:solidFill>
                  <a:srgbClr val="8B5CF6"/>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rgbClr val="8B5CF6"/>
              </a:buClr>
              <a:buSzPts val="1000"/>
              <a:buFont typeface="Red Hat Display Medium"/>
              <a:buNone/>
              <a:defRPr sz="1000">
                <a:solidFill>
                  <a:srgbClr val="8B5CF6"/>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rgbClr val="8B5CF6"/>
              </a:buClr>
              <a:buSzPts val="1000"/>
              <a:buFont typeface="Red Hat Display Medium"/>
              <a:buNone/>
              <a:defRPr sz="1000">
                <a:solidFill>
                  <a:srgbClr val="8B5CF6"/>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rgbClr val="8B5CF6"/>
              </a:buClr>
              <a:buSzPts val="1000"/>
              <a:buFont typeface="Red Hat Display Medium"/>
              <a:buNone/>
              <a:defRPr sz="1000">
                <a:solidFill>
                  <a:srgbClr val="8B5CF6"/>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rgbClr val="8B5CF6"/>
              </a:buClr>
              <a:buSzPts val="1000"/>
              <a:buFont typeface="Red Hat Display Medium"/>
              <a:buNone/>
              <a:defRPr sz="1000">
                <a:solidFill>
                  <a:srgbClr val="8B5CF6"/>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rgbClr val="8B5CF6"/>
              </a:buClr>
              <a:buSzPts val="1000"/>
              <a:buFont typeface="Red Hat Display Medium"/>
              <a:buNone/>
              <a:defRPr sz="1000">
                <a:solidFill>
                  <a:srgbClr val="8B5CF6"/>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rgbClr val="8B5CF6"/>
              </a:buClr>
              <a:buSzPts val="1000"/>
              <a:buFont typeface="Red Hat Display Medium"/>
              <a:buNone/>
              <a:defRPr sz="1000">
                <a:solidFill>
                  <a:srgbClr val="8B5CF6"/>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rgbClr val="8B5CF6"/>
              </a:buClr>
              <a:buSzPts val="1000"/>
              <a:buFont typeface="Red Hat Display Medium"/>
              <a:buNone/>
              <a:defRPr sz="1000">
                <a:solidFill>
                  <a:srgbClr val="8B5CF6"/>
                </a:solidFill>
                <a:latin typeface="Red Hat Display Medium"/>
                <a:ea typeface="Red Hat Display Medium"/>
                <a:cs typeface="Red Hat Display Medium"/>
                <a:sym typeface="Red Hat Display Medium"/>
              </a:defRPr>
            </a:lvl9pPr>
          </a:lstStyle>
          <a:p/>
        </p:txBody>
      </p:sp>
      <p:sp>
        <p:nvSpPr>
          <p:cNvPr id="363" name="Google Shape;363;p30"/>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8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sp>
        <p:nvSpPr>
          <p:cNvPr id="364" name="Google Shape;364;p30"/>
          <p:cNvSpPr txBox="1"/>
          <p:nvPr>
            <p:ph idx="13" type="subTitle"/>
          </p:nvPr>
        </p:nvSpPr>
        <p:spPr>
          <a:xfrm>
            <a:off x="885125" y="1653550"/>
            <a:ext cx="10422000" cy="2919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rgbClr val="8B5CF6"/>
                </a:solidFill>
              </a:defRPr>
            </a:lvl1pPr>
            <a:lvl2pPr lvl="1" rtl="0" algn="ctr">
              <a:spcBef>
                <a:spcPts val="500"/>
              </a:spcBef>
              <a:spcAft>
                <a:spcPts val="0"/>
              </a:spcAft>
              <a:buNone/>
              <a:defRPr sz="1800">
                <a:solidFill>
                  <a:srgbClr val="8B5CF6"/>
                </a:solidFill>
              </a:defRPr>
            </a:lvl2pPr>
            <a:lvl3pPr lvl="2" rtl="0" algn="ctr">
              <a:spcBef>
                <a:spcPts val="500"/>
              </a:spcBef>
              <a:spcAft>
                <a:spcPts val="0"/>
              </a:spcAft>
              <a:buNone/>
              <a:defRPr sz="1800">
                <a:solidFill>
                  <a:srgbClr val="8B5CF6"/>
                </a:solidFill>
              </a:defRPr>
            </a:lvl3pPr>
            <a:lvl4pPr lvl="3" rtl="0" algn="ctr">
              <a:spcBef>
                <a:spcPts val="500"/>
              </a:spcBef>
              <a:spcAft>
                <a:spcPts val="0"/>
              </a:spcAft>
              <a:buNone/>
              <a:defRPr sz="1800">
                <a:solidFill>
                  <a:srgbClr val="8B5CF6"/>
                </a:solidFill>
              </a:defRPr>
            </a:lvl4pPr>
            <a:lvl5pPr lvl="4" rtl="0" algn="ctr">
              <a:spcBef>
                <a:spcPts val="500"/>
              </a:spcBef>
              <a:spcAft>
                <a:spcPts val="0"/>
              </a:spcAft>
              <a:buNone/>
              <a:defRPr sz="1800">
                <a:solidFill>
                  <a:srgbClr val="8B5CF6"/>
                </a:solidFill>
              </a:defRPr>
            </a:lvl5pPr>
            <a:lvl6pPr lvl="5" rtl="0" algn="ctr">
              <a:spcBef>
                <a:spcPts val="500"/>
              </a:spcBef>
              <a:spcAft>
                <a:spcPts val="0"/>
              </a:spcAft>
              <a:buNone/>
              <a:defRPr sz="1800">
                <a:solidFill>
                  <a:srgbClr val="8B5CF6"/>
                </a:solidFill>
              </a:defRPr>
            </a:lvl6pPr>
            <a:lvl7pPr lvl="6" rtl="0" algn="ctr">
              <a:spcBef>
                <a:spcPts val="500"/>
              </a:spcBef>
              <a:spcAft>
                <a:spcPts val="0"/>
              </a:spcAft>
              <a:buNone/>
              <a:defRPr sz="1800">
                <a:solidFill>
                  <a:srgbClr val="8B5CF6"/>
                </a:solidFill>
              </a:defRPr>
            </a:lvl7pPr>
            <a:lvl8pPr lvl="7" rtl="0" algn="ctr">
              <a:spcBef>
                <a:spcPts val="500"/>
              </a:spcBef>
              <a:spcAft>
                <a:spcPts val="0"/>
              </a:spcAft>
              <a:buNone/>
              <a:defRPr sz="1800">
                <a:solidFill>
                  <a:srgbClr val="8B5CF6"/>
                </a:solidFill>
              </a:defRPr>
            </a:lvl8pPr>
            <a:lvl9pPr lvl="8" rtl="0" algn="ctr">
              <a:spcBef>
                <a:spcPts val="500"/>
              </a:spcBef>
              <a:spcAft>
                <a:spcPts val="500"/>
              </a:spcAft>
              <a:buNone/>
              <a:defRPr sz="1800">
                <a:solidFill>
                  <a:srgbClr val="8B5CF6"/>
                </a:solidFill>
              </a:defRPr>
            </a:lvl9pPr>
          </a:lstStyle>
          <a:p/>
        </p:txBody>
      </p:sp>
      <p:pic>
        <p:nvPicPr>
          <p:cNvPr id="365" name="Google Shape;365;p30"/>
          <p:cNvPicPr preferRelativeResize="0"/>
          <p:nvPr/>
        </p:nvPicPr>
        <p:blipFill>
          <a:blip r:embed="rId2">
            <a:alphaModFix/>
          </a:blip>
          <a:stretch>
            <a:fillRect/>
          </a:stretch>
        </p:blipFill>
        <p:spPr>
          <a:xfrm>
            <a:off x="8064703" y="6067275"/>
            <a:ext cx="3803698" cy="53345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2 Title">
  <p:cSld name="TITLE_2">
    <p:bg>
      <p:bgPr>
        <a:blipFill>
          <a:blip r:embed="rId2">
            <a:alphaModFix/>
          </a:blip>
          <a:stretch>
            <a:fillRect/>
          </a:stretch>
        </a:blipFill>
      </p:bgPr>
    </p:bg>
    <p:spTree>
      <p:nvGrpSpPr>
        <p:cNvPr id="41" name="Shape 41"/>
        <p:cNvGrpSpPr/>
        <p:nvPr/>
      </p:nvGrpSpPr>
      <p:grpSpPr>
        <a:xfrm>
          <a:off x="0" y="0"/>
          <a:ext cx="0" cy="0"/>
          <a:chOff x="0" y="0"/>
          <a:chExt cx="0" cy="0"/>
        </a:xfrm>
      </p:grpSpPr>
      <p:sp>
        <p:nvSpPr>
          <p:cNvPr id="42" name="Google Shape;42;p4"/>
          <p:cNvSpPr/>
          <p:nvPr/>
        </p:nvSpPr>
        <p:spPr>
          <a:xfrm>
            <a:off x="0" y="0"/>
            <a:ext cx="12192000" cy="6858000"/>
          </a:xfrm>
          <a:prstGeom prst="rect">
            <a:avLst/>
          </a:prstGeom>
          <a:solidFill>
            <a:srgbClr val="14141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a:t>
            </a:r>
            <a:endParaRPr/>
          </a:p>
        </p:txBody>
      </p:sp>
      <p:pic>
        <p:nvPicPr>
          <p:cNvPr id="43" name="Google Shape;43;p4"/>
          <p:cNvPicPr preferRelativeResize="0"/>
          <p:nvPr/>
        </p:nvPicPr>
        <p:blipFill>
          <a:blip r:embed="rId3">
            <a:alphaModFix amt="90000"/>
          </a:blip>
          <a:stretch>
            <a:fillRect/>
          </a:stretch>
        </p:blipFill>
        <p:spPr>
          <a:xfrm>
            <a:off x="1300700" y="819788"/>
            <a:ext cx="9590599" cy="5218425"/>
          </a:xfrm>
          <a:prstGeom prst="rect">
            <a:avLst/>
          </a:prstGeom>
          <a:noFill/>
          <a:ln>
            <a:noFill/>
          </a:ln>
        </p:spPr>
      </p:pic>
      <p:sp>
        <p:nvSpPr>
          <p:cNvPr id="44" name="Google Shape;44;p4"/>
          <p:cNvSpPr txBox="1"/>
          <p:nvPr>
            <p:ph idx="1" type="subTitle"/>
          </p:nvPr>
        </p:nvSpPr>
        <p:spPr>
          <a:xfrm>
            <a:off x="2083725" y="3521825"/>
            <a:ext cx="7533300" cy="9144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Clr>
                <a:schemeClr val="lt1"/>
              </a:buClr>
              <a:buSzPts val="2800"/>
              <a:buFont typeface="Red Hat Display"/>
              <a:buNone/>
              <a:defRPr sz="2800">
                <a:solidFill>
                  <a:schemeClr val="lt1"/>
                </a:solidFill>
                <a:latin typeface="Red Hat Display"/>
                <a:ea typeface="Red Hat Display"/>
                <a:cs typeface="Red Hat Display"/>
                <a:sym typeface="Red Hat Display"/>
              </a:defRPr>
            </a:lvl1pPr>
            <a:lvl2pPr lvl="1" rtl="0">
              <a:lnSpc>
                <a:spcPct val="100000"/>
              </a:lnSpc>
              <a:spcBef>
                <a:spcPts val="0"/>
              </a:spcBef>
              <a:spcAft>
                <a:spcPts val="0"/>
              </a:spcAft>
              <a:buClr>
                <a:schemeClr val="lt1"/>
              </a:buClr>
              <a:buSzPts val="2400"/>
              <a:buNone/>
              <a:defRPr sz="2400">
                <a:solidFill>
                  <a:schemeClr val="lt1"/>
                </a:solidFill>
              </a:defRPr>
            </a:lvl2pPr>
            <a:lvl3pPr lvl="2" rtl="0">
              <a:lnSpc>
                <a:spcPct val="100000"/>
              </a:lnSpc>
              <a:spcBef>
                <a:spcPts val="0"/>
              </a:spcBef>
              <a:spcAft>
                <a:spcPts val="0"/>
              </a:spcAft>
              <a:buClr>
                <a:schemeClr val="lt1"/>
              </a:buClr>
              <a:buSzPts val="2400"/>
              <a:buNone/>
              <a:defRPr sz="2400">
                <a:solidFill>
                  <a:schemeClr val="lt1"/>
                </a:solidFill>
              </a:defRPr>
            </a:lvl3pPr>
            <a:lvl4pPr lvl="3" rtl="0">
              <a:lnSpc>
                <a:spcPct val="100000"/>
              </a:lnSpc>
              <a:spcBef>
                <a:spcPts val="0"/>
              </a:spcBef>
              <a:spcAft>
                <a:spcPts val="0"/>
              </a:spcAft>
              <a:buClr>
                <a:schemeClr val="lt1"/>
              </a:buClr>
              <a:buSzPts val="2400"/>
              <a:buNone/>
              <a:defRPr sz="2400">
                <a:solidFill>
                  <a:schemeClr val="lt1"/>
                </a:solidFill>
              </a:defRPr>
            </a:lvl4pPr>
            <a:lvl5pPr lvl="4" rtl="0">
              <a:lnSpc>
                <a:spcPct val="100000"/>
              </a:lnSpc>
              <a:spcBef>
                <a:spcPts val="0"/>
              </a:spcBef>
              <a:spcAft>
                <a:spcPts val="0"/>
              </a:spcAft>
              <a:buClr>
                <a:schemeClr val="lt1"/>
              </a:buClr>
              <a:buSzPts val="2400"/>
              <a:buNone/>
              <a:defRPr sz="2400">
                <a:solidFill>
                  <a:schemeClr val="lt1"/>
                </a:solidFill>
              </a:defRPr>
            </a:lvl5pPr>
            <a:lvl6pPr lvl="5" rtl="0">
              <a:lnSpc>
                <a:spcPct val="100000"/>
              </a:lnSpc>
              <a:spcBef>
                <a:spcPts val="0"/>
              </a:spcBef>
              <a:spcAft>
                <a:spcPts val="0"/>
              </a:spcAft>
              <a:buClr>
                <a:schemeClr val="lt1"/>
              </a:buClr>
              <a:buSzPts val="2400"/>
              <a:buNone/>
              <a:defRPr sz="2400">
                <a:solidFill>
                  <a:schemeClr val="lt1"/>
                </a:solidFill>
              </a:defRPr>
            </a:lvl6pPr>
            <a:lvl7pPr lvl="6" rtl="0">
              <a:lnSpc>
                <a:spcPct val="100000"/>
              </a:lnSpc>
              <a:spcBef>
                <a:spcPts val="0"/>
              </a:spcBef>
              <a:spcAft>
                <a:spcPts val="0"/>
              </a:spcAft>
              <a:buClr>
                <a:schemeClr val="lt1"/>
              </a:buClr>
              <a:buSzPts val="2400"/>
              <a:buNone/>
              <a:defRPr sz="2400">
                <a:solidFill>
                  <a:schemeClr val="lt1"/>
                </a:solidFill>
              </a:defRPr>
            </a:lvl7pPr>
            <a:lvl8pPr lvl="7" rtl="0">
              <a:lnSpc>
                <a:spcPct val="100000"/>
              </a:lnSpc>
              <a:spcBef>
                <a:spcPts val="0"/>
              </a:spcBef>
              <a:spcAft>
                <a:spcPts val="0"/>
              </a:spcAft>
              <a:buClr>
                <a:schemeClr val="lt1"/>
              </a:buClr>
              <a:buSzPts val="2400"/>
              <a:buNone/>
              <a:defRPr sz="2400">
                <a:solidFill>
                  <a:schemeClr val="lt1"/>
                </a:solidFill>
              </a:defRPr>
            </a:lvl8pPr>
            <a:lvl9pPr lvl="8" rtl="0">
              <a:lnSpc>
                <a:spcPct val="100000"/>
              </a:lnSpc>
              <a:spcBef>
                <a:spcPts val="0"/>
              </a:spcBef>
              <a:spcAft>
                <a:spcPts val="0"/>
              </a:spcAft>
              <a:buClr>
                <a:schemeClr val="lt1"/>
              </a:buClr>
              <a:buSzPts val="2400"/>
              <a:buNone/>
              <a:defRPr sz="2400">
                <a:solidFill>
                  <a:schemeClr val="lt1"/>
                </a:solidFill>
              </a:defRPr>
            </a:lvl9pPr>
          </a:lstStyle>
          <a:p/>
        </p:txBody>
      </p:sp>
      <p:sp>
        <p:nvSpPr>
          <p:cNvPr id="45" name="Google Shape;45;p4"/>
          <p:cNvSpPr txBox="1"/>
          <p:nvPr>
            <p:ph type="title"/>
          </p:nvPr>
        </p:nvSpPr>
        <p:spPr>
          <a:xfrm>
            <a:off x="2083725" y="1752350"/>
            <a:ext cx="7533300" cy="16002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sz="4800">
                <a:solidFill>
                  <a:schemeClr val="lt1"/>
                </a:solidFill>
              </a:defRPr>
            </a:lvl1pPr>
            <a:lvl2pPr lvl="1" rtl="0">
              <a:lnSpc>
                <a:spcPct val="100000"/>
              </a:lnSpc>
              <a:spcBef>
                <a:spcPts val="0"/>
              </a:spcBef>
              <a:spcAft>
                <a:spcPts val="0"/>
              </a:spcAft>
              <a:buNone/>
              <a:defRPr sz="4800">
                <a:solidFill>
                  <a:schemeClr val="lt1"/>
                </a:solidFill>
              </a:defRPr>
            </a:lvl2pPr>
            <a:lvl3pPr lvl="2" rtl="0">
              <a:lnSpc>
                <a:spcPct val="100000"/>
              </a:lnSpc>
              <a:spcBef>
                <a:spcPts val="0"/>
              </a:spcBef>
              <a:spcAft>
                <a:spcPts val="0"/>
              </a:spcAft>
              <a:buNone/>
              <a:defRPr sz="4800">
                <a:solidFill>
                  <a:schemeClr val="lt1"/>
                </a:solidFill>
              </a:defRPr>
            </a:lvl3pPr>
            <a:lvl4pPr lvl="3" rtl="0">
              <a:lnSpc>
                <a:spcPct val="100000"/>
              </a:lnSpc>
              <a:spcBef>
                <a:spcPts val="0"/>
              </a:spcBef>
              <a:spcAft>
                <a:spcPts val="0"/>
              </a:spcAft>
              <a:buNone/>
              <a:defRPr sz="4800">
                <a:solidFill>
                  <a:schemeClr val="lt1"/>
                </a:solidFill>
              </a:defRPr>
            </a:lvl4pPr>
            <a:lvl5pPr lvl="4" rtl="0">
              <a:lnSpc>
                <a:spcPct val="100000"/>
              </a:lnSpc>
              <a:spcBef>
                <a:spcPts val="0"/>
              </a:spcBef>
              <a:spcAft>
                <a:spcPts val="0"/>
              </a:spcAft>
              <a:buNone/>
              <a:defRPr sz="4800">
                <a:solidFill>
                  <a:schemeClr val="lt1"/>
                </a:solidFill>
              </a:defRPr>
            </a:lvl5pPr>
            <a:lvl6pPr lvl="5" rtl="0">
              <a:lnSpc>
                <a:spcPct val="100000"/>
              </a:lnSpc>
              <a:spcBef>
                <a:spcPts val="0"/>
              </a:spcBef>
              <a:spcAft>
                <a:spcPts val="0"/>
              </a:spcAft>
              <a:buNone/>
              <a:defRPr sz="4800">
                <a:solidFill>
                  <a:schemeClr val="lt1"/>
                </a:solidFill>
              </a:defRPr>
            </a:lvl6pPr>
            <a:lvl7pPr lvl="6" rtl="0">
              <a:lnSpc>
                <a:spcPct val="100000"/>
              </a:lnSpc>
              <a:spcBef>
                <a:spcPts val="0"/>
              </a:spcBef>
              <a:spcAft>
                <a:spcPts val="0"/>
              </a:spcAft>
              <a:buNone/>
              <a:defRPr sz="4800">
                <a:solidFill>
                  <a:schemeClr val="lt1"/>
                </a:solidFill>
              </a:defRPr>
            </a:lvl7pPr>
            <a:lvl8pPr lvl="7" rtl="0">
              <a:lnSpc>
                <a:spcPct val="100000"/>
              </a:lnSpc>
              <a:spcBef>
                <a:spcPts val="0"/>
              </a:spcBef>
              <a:spcAft>
                <a:spcPts val="0"/>
              </a:spcAft>
              <a:buNone/>
              <a:defRPr sz="4800">
                <a:solidFill>
                  <a:schemeClr val="lt1"/>
                </a:solidFill>
              </a:defRPr>
            </a:lvl8pPr>
            <a:lvl9pPr lvl="8" rtl="0">
              <a:lnSpc>
                <a:spcPct val="100000"/>
              </a:lnSpc>
              <a:spcBef>
                <a:spcPts val="0"/>
              </a:spcBef>
              <a:spcAft>
                <a:spcPts val="0"/>
              </a:spcAft>
              <a:buNone/>
              <a:defRPr sz="4800">
                <a:solidFill>
                  <a:schemeClr val="lt1"/>
                </a:solidFill>
              </a:defRPr>
            </a:lvl9pPr>
          </a:lstStyle>
          <a:p/>
        </p:txBody>
      </p:sp>
      <p:sp>
        <p:nvSpPr>
          <p:cNvPr id="46" name="Google Shape;46;p4"/>
          <p:cNvSpPr txBox="1"/>
          <p:nvPr>
            <p:ph idx="2" type="subTitle"/>
          </p:nvPr>
        </p:nvSpPr>
        <p:spPr>
          <a:xfrm>
            <a:off x="2083725" y="4605500"/>
            <a:ext cx="2040300" cy="6057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lt1"/>
              </a:buClr>
              <a:buSzPts val="1400"/>
              <a:buFont typeface="Red Hat Display Medium"/>
              <a:buNone/>
              <a:defRPr sz="1400">
                <a:solidFill>
                  <a:schemeClr val="lt1"/>
                </a:solidFill>
                <a:latin typeface="Red Hat Display Medium"/>
                <a:ea typeface="Red Hat Display Medium"/>
                <a:cs typeface="Red Hat Display Medium"/>
                <a:sym typeface="Red Hat Display Medium"/>
              </a:defRPr>
            </a:lvl1pPr>
            <a:lvl2pPr lvl="1" rtl="0">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2pPr>
            <a:lvl3pPr lvl="2" rtl="0">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3pPr>
            <a:lvl4pPr lvl="3" rtl="0">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4pPr>
            <a:lvl5pPr lvl="4" rtl="0">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5pPr>
            <a:lvl6pPr lvl="5" rtl="0">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6pPr>
            <a:lvl7pPr lvl="6" rtl="0">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7pPr>
            <a:lvl8pPr lvl="7" rtl="0">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8pPr>
            <a:lvl9pPr lvl="8" rtl="0">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9pPr>
          </a:lstStyle>
          <a:p/>
        </p:txBody>
      </p:sp>
      <p:sp>
        <p:nvSpPr>
          <p:cNvPr id="47" name="Google Shape;47;p4"/>
          <p:cNvSpPr txBox="1"/>
          <p:nvPr>
            <p:ph idx="3" type="subTitle"/>
          </p:nvPr>
        </p:nvSpPr>
        <p:spPr>
          <a:xfrm>
            <a:off x="4471850" y="4605500"/>
            <a:ext cx="2040300" cy="6057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lt1"/>
              </a:buClr>
              <a:buSzPts val="1400"/>
              <a:buFont typeface="Red Hat Display Medium"/>
              <a:buNone/>
              <a:defRPr sz="1400">
                <a:solidFill>
                  <a:schemeClr val="lt1"/>
                </a:solidFill>
                <a:latin typeface="Red Hat Display Medium"/>
                <a:ea typeface="Red Hat Display Medium"/>
                <a:cs typeface="Red Hat Display Medium"/>
                <a:sym typeface="Red Hat Display Medium"/>
              </a:defRPr>
            </a:lvl1pPr>
            <a:lvl2pPr lvl="1" rtl="0">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2pPr>
            <a:lvl3pPr lvl="2" rtl="0">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3pPr>
            <a:lvl4pPr lvl="3" rtl="0">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4pPr>
            <a:lvl5pPr lvl="4" rtl="0">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5pPr>
            <a:lvl6pPr lvl="5" rtl="0">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6pPr>
            <a:lvl7pPr lvl="6" rtl="0">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7pPr>
            <a:lvl8pPr lvl="7" rtl="0">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8pPr>
            <a:lvl9pPr lvl="8" rtl="0">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9pPr>
          </a:lstStyle>
          <a:p/>
        </p:txBody>
      </p:sp>
      <p:sp>
        <p:nvSpPr>
          <p:cNvPr id="48" name="Google Shape;48;p4"/>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cxnSp>
        <p:nvCxnSpPr>
          <p:cNvPr id="49" name="Google Shape;49;p4"/>
          <p:cNvCxnSpPr/>
          <p:nvPr/>
        </p:nvCxnSpPr>
        <p:spPr>
          <a:xfrm rot="10800000">
            <a:off x="447831" y="0"/>
            <a:ext cx="0" cy="664800"/>
          </a:xfrm>
          <a:prstGeom prst="straightConnector1">
            <a:avLst/>
          </a:prstGeom>
          <a:noFill/>
          <a:ln cap="flat" cmpd="sng" w="9525">
            <a:solidFill>
              <a:srgbClr val="8B5CF6"/>
            </a:solidFill>
            <a:prstDash val="solid"/>
            <a:round/>
            <a:headEnd len="med" w="med" type="none"/>
            <a:tailEnd len="med" w="med" type="none"/>
          </a:ln>
        </p:spPr>
      </p:cxnSp>
      <p:cxnSp>
        <p:nvCxnSpPr>
          <p:cNvPr id="50" name="Google Shape;50;p4"/>
          <p:cNvCxnSpPr/>
          <p:nvPr/>
        </p:nvCxnSpPr>
        <p:spPr>
          <a:xfrm rot="10800000">
            <a:off x="447825" y="6416106"/>
            <a:ext cx="0" cy="441900"/>
          </a:xfrm>
          <a:prstGeom prst="straightConnector1">
            <a:avLst/>
          </a:prstGeom>
          <a:noFill/>
          <a:ln cap="flat" cmpd="sng" w="9525">
            <a:solidFill>
              <a:srgbClr val="8B5CF6"/>
            </a:solidFill>
            <a:prstDash val="solid"/>
            <a:round/>
            <a:headEnd len="med" w="med" type="none"/>
            <a:tailEnd len="med" w="med" type="none"/>
          </a:ln>
        </p:spPr>
      </p:cxnSp>
      <p:pic>
        <p:nvPicPr>
          <p:cNvPr id="51" name="Google Shape;51;p4"/>
          <p:cNvPicPr preferRelativeResize="0"/>
          <p:nvPr/>
        </p:nvPicPr>
        <p:blipFill>
          <a:blip r:embed="rId4">
            <a:alphaModFix/>
          </a:blip>
          <a:stretch>
            <a:fillRect/>
          </a:stretch>
        </p:blipFill>
        <p:spPr>
          <a:xfrm>
            <a:off x="736775" y="159625"/>
            <a:ext cx="3256997" cy="605700"/>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data two pies">
  <p:cSld name="CUSTOM_4_12">
    <p:spTree>
      <p:nvGrpSpPr>
        <p:cNvPr id="366" name="Shape 366"/>
        <p:cNvGrpSpPr/>
        <p:nvPr/>
      </p:nvGrpSpPr>
      <p:grpSpPr>
        <a:xfrm>
          <a:off x="0" y="0"/>
          <a:ext cx="0" cy="0"/>
          <a:chOff x="0" y="0"/>
          <a:chExt cx="0" cy="0"/>
        </a:xfrm>
      </p:grpSpPr>
      <p:cxnSp>
        <p:nvCxnSpPr>
          <p:cNvPr id="367" name="Google Shape;367;p31"/>
          <p:cNvCxnSpPr/>
          <p:nvPr/>
        </p:nvCxnSpPr>
        <p:spPr>
          <a:xfrm rot="10800000">
            <a:off x="447775" y="100"/>
            <a:ext cx="0" cy="886500"/>
          </a:xfrm>
          <a:prstGeom prst="straightConnector1">
            <a:avLst/>
          </a:prstGeom>
          <a:noFill/>
          <a:ln cap="flat" cmpd="sng" w="9525">
            <a:solidFill>
              <a:srgbClr val="8B5CF6"/>
            </a:solidFill>
            <a:prstDash val="solid"/>
            <a:round/>
            <a:headEnd len="med" w="med" type="none"/>
            <a:tailEnd len="med" w="med" type="none"/>
          </a:ln>
        </p:spPr>
      </p:cxnSp>
      <p:cxnSp>
        <p:nvCxnSpPr>
          <p:cNvPr id="368" name="Google Shape;368;p31"/>
          <p:cNvCxnSpPr/>
          <p:nvPr/>
        </p:nvCxnSpPr>
        <p:spPr>
          <a:xfrm rot="10800000">
            <a:off x="447767" y="6401400"/>
            <a:ext cx="0" cy="456600"/>
          </a:xfrm>
          <a:prstGeom prst="straightConnector1">
            <a:avLst/>
          </a:prstGeom>
          <a:noFill/>
          <a:ln cap="flat" cmpd="sng" w="9525">
            <a:solidFill>
              <a:srgbClr val="8B5CF6"/>
            </a:solidFill>
            <a:prstDash val="solid"/>
            <a:round/>
            <a:headEnd len="med" w="med" type="none"/>
            <a:tailEnd len="med" w="med" type="none"/>
          </a:ln>
        </p:spPr>
      </p:cxnSp>
      <p:sp>
        <p:nvSpPr>
          <p:cNvPr id="369" name="Google Shape;369;p31"/>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370" name="Google Shape;370;p31"/>
          <p:cNvSpPr txBox="1"/>
          <p:nvPr>
            <p:ph idx="1"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cxnSp>
        <p:nvCxnSpPr>
          <p:cNvPr id="371" name="Google Shape;371;p31"/>
          <p:cNvCxnSpPr/>
          <p:nvPr/>
        </p:nvCxnSpPr>
        <p:spPr>
          <a:xfrm>
            <a:off x="7885850" y="4439350"/>
            <a:ext cx="0" cy="1404600"/>
          </a:xfrm>
          <a:prstGeom prst="straightConnector1">
            <a:avLst/>
          </a:prstGeom>
          <a:noFill/>
          <a:ln cap="flat" cmpd="sng" w="9525">
            <a:solidFill>
              <a:schemeClr val="dk2"/>
            </a:solidFill>
            <a:prstDash val="dot"/>
            <a:round/>
            <a:headEnd len="med" w="med" type="none"/>
            <a:tailEnd len="med" w="med" type="none"/>
          </a:ln>
        </p:spPr>
      </p:cxnSp>
      <p:sp>
        <p:nvSpPr>
          <p:cNvPr id="372" name="Google Shape;372;p31"/>
          <p:cNvSpPr txBox="1"/>
          <p:nvPr>
            <p:ph idx="2" type="subTitle"/>
          </p:nvPr>
        </p:nvSpPr>
        <p:spPr>
          <a:xfrm>
            <a:off x="887800" y="2596700"/>
            <a:ext cx="3182700" cy="2668800"/>
          </a:xfrm>
          <a:prstGeom prst="rect">
            <a:avLst/>
          </a:prstGeom>
        </p:spPr>
        <p:txBody>
          <a:bodyPr anchorCtr="0" anchor="t" bIns="0" lIns="0" spcFirstLastPara="1" rIns="0" wrap="square" tIns="0">
            <a:noAutofit/>
          </a:bodyPr>
          <a:lstStyle>
            <a:lvl1pPr lvl="0" rtl="0">
              <a:lnSpc>
                <a:spcPct val="155000"/>
              </a:lnSpc>
              <a:spcBef>
                <a:spcPts val="0"/>
              </a:spcBef>
              <a:spcAft>
                <a:spcPts val="0"/>
              </a:spcAft>
              <a:buNone/>
              <a:defRPr>
                <a:solidFill>
                  <a:srgbClr val="8B5CF6"/>
                </a:solidFill>
                <a:latin typeface="Red Hat Display"/>
                <a:ea typeface="Red Hat Display"/>
                <a:cs typeface="Red Hat Display"/>
                <a:sym typeface="Red Hat Display"/>
              </a:defRPr>
            </a:lvl1pPr>
            <a:lvl2pPr lvl="1" rtl="0">
              <a:lnSpc>
                <a:spcPct val="155000"/>
              </a:lnSpc>
              <a:spcBef>
                <a:spcPts val="0"/>
              </a:spcBef>
              <a:spcAft>
                <a:spcPts val="0"/>
              </a:spcAft>
              <a:buNone/>
              <a:defRPr>
                <a:solidFill>
                  <a:srgbClr val="8B5CF6"/>
                </a:solidFill>
                <a:latin typeface="Red Hat Display"/>
                <a:ea typeface="Red Hat Display"/>
                <a:cs typeface="Red Hat Display"/>
                <a:sym typeface="Red Hat Display"/>
              </a:defRPr>
            </a:lvl2pPr>
            <a:lvl3pPr lvl="2" rtl="0">
              <a:lnSpc>
                <a:spcPct val="155000"/>
              </a:lnSpc>
              <a:spcBef>
                <a:spcPts val="0"/>
              </a:spcBef>
              <a:spcAft>
                <a:spcPts val="0"/>
              </a:spcAft>
              <a:buNone/>
              <a:defRPr>
                <a:solidFill>
                  <a:srgbClr val="8B5CF6"/>
                </a:solidFill>
                <a:latin typeface="Red Hat Display"/>
                <a:ea typeface="Red Hat Display"/>
                <a:cs typeface="Red Hat Display"/>
                <a:sym typeface="Red Hat Display"/>
              </a:defRPr>
            </a:lvl3pPr>
            <a:lvl4pPr lvl="3" rtl="0">
              <a:lnSpc>
                <a:spcPct val="155000"/>
              </a:lnSpc>
              <a:spcBef>
                <a:spcPts val="0"/>
              </a:spcBef>
              <a:spcAft>
                <a:spcPts val="0"/>
              </a:spcAft>
              <a:buNone/>
              <a:defRPr>
                <a:solidFill>
                  <a:srgbClr val="8B5CF6"/>
                </a:solidFill>
                <a:latin typeface="Red Hat Display"/>
                <a:ea typeface="Red Hat Display"/>
                <a:cs typeface="Red Hat Display"/>
                <a:sym typeface="Red Hat Display"/>
              </a:defRPr>
            </a:lvl4pPr>
            <a:lvl5pPr lvl="4" rtl="0">
              <a:lnSpc>
                <a:spcPct val="155000"/>
              </a:lnSpc>
              <a:spcBef>
                <a:spcPts val="0"/>
              </a:spcBef>
              <a:spcAft>
                <a:spcPts val="0"/>
              </a:spcAft>
              <a:buNone/>
              <a:defRPr>
                <a:solidFill>
                  <a:srgbClr val="8B5CF6"/>
                </a:solidFill>
                <a:latin typeface="Red Hat Display"/>
                <a:ea typeface="Red Hat Display"/>
                <a:cs typeface="Red Hat Display"/>
                <a:sym typeface="Red Hat Display"/>
              </a:defRPr>
            </a:lvl5pPr>
            <a:lvl6pPr lvl="5" rtl="0">
              <a:lnSpc>
                <a:spcPct val="155000"/>
              </a:lnSpc>
              <a:spcBef>
                <a:spcPts val="0"/>
              </a:spcBef>
              <a:spcAft>
                <a:spcPts val="0"/>
              </a:spcAft>
              <a:buNone/>
              <a:defRPr>
                <a:solidFill>
                  <a:srgbClr val="8B5CF6"/>
                </a:solidFill>
                <a:latin typeface="Red Hat Display"/>
                <a:ea typeface="Red Hat Display"/>
                <a:cs typeface="Red Hat Display"/>
                <a:sym typeface="Red Hat Display"/>
              </a:defRPr>
            </a:lvl6pPr>
            <a:lvl7pPr lvl="6" rtl="0">
              <a:lnSpc>
                <a:spcPct val="155000"/>
              </a:lnSpc>
              <a:spcBef>
                <a:spcPts val="0"/>
              </a:spcBef>
              <a:spcAft>
                <a:spcPts val="0"/>
              </a:spcAft>
              <a:buNone/>
              <a:defRPr>
                <a:solidFill>
                  <a:srgbClr val="8B5CF6"/>
                </a:solidFill>
                <a:latin typeface="Red Hat Display"/>
                <a:ea typeface="Red Hat Display"/>
                <a:cs typeface="Red Hat Display"/>
                <a:sym typeface="Red Hat Display"/>
              </a:defRPr>
            </a:lvl7pPr>
            <a:lvl8pPr lvl="7" rtl="0">
              <a:lnSpc>
                <a:spcPct val="155000"/>
              </a:lnSpc>
              <a:spcBef>
                <a:spcPts val="0"/>
              </a:spcBef>
              <a:spcAft>
                <a:spcPts val="0"/>
              </a:spcAft>
              <a:buNone/>
              <a:defRPr>
                <a:solidFill>
                  <a:srgbClr val="8B5CF6"/>
                </a:solidFill>
                <a:latin typeface="Red Hat Display"/>
                <a:ea typeface="Red Hat Display"/>
                <a:cs typeface="Red Hat Display"/>
                <a:sym typeface="Red Hat Display"/>
              </a:defRPr>
            </a:lvl8pPr>
            <a:lvl9pPr lvl="8" rtl="0">
              <a:lnSpc>
                <a:spcPct val="155000"/>
              </a:lnSpc>
              <a:spcBef>
                <a:spcPts val="0"/>
              </a:spcBef>
              <a:spcAft>
                <a:spcPts val="0"/>
              </a:spcAft>
              <a:buNone/>
              <a:defRPr>
                <a:solidFill>
                  <a:srgbClr val="8B5CF6"/>
                </a:solidFill>
                <a:latin typeface="Red Hat Display"/>
                <a:ea typeface="Red Hat Display"/>
                <a:cs typeface="Red Hat Display"/>
                <a:sym typeface="Red Hat Display"/>
              </a:defRPr>
            </a:lvl9pPr>
          </a:lstStyle>
          <a:p/>
        </p:txBody>
      </p:sp>
      <p:sp>
        <p:nvSpPr>
          <p:cNvPr id="373" name="Google Shape;373;p31"/>
          <p:cNvSpPr txBox="1"/>
          <p:nvPr>
            <p:ph idx="3" type="subTitle"/>
          </p:nvPr>
        </p:nvSpPr>
        <p:spPr>
          <a:xfrm>
            <a:off x="4620750" y="4439350"/>
            <a:ext cx="2949600" cy="3219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400">
                <a:solidFill>
                  <a:srgbClr val="8B5CF6"/>
                </a:solidFill>
                <a:latin typeface="Red Hat Display Medium"/>
                <a:ea typeface="Red Hat Display Medium"/>
                <a:cs typeface="Red Hat Display Medium"/>
                <a:sym typeface="Red Hat Display Medium"/>
              </a:defRPr>
            </a:lvl1pPr>
            <a:lvl2pPr lvl="1" rtl="0">
              <a:lnSpc>
                <a:spcPct val="114000"/>
              </a:lnSpc>
              <a:spcBef>
                <a:spcPts val="0"/>
              </a:spcBef>
              <a:spcAft>
                <a:spcPts val="0"/>
              </a:spcAft>
              <a:buNone/>
              <a:defRPr sz="1400">
                <a:solidFill>
                  <a:srgbClr val="8B5CF6"/>
                </a:solidFill>
                <a:latin typeface="Red Hat Display Medium"/>
                <a:ea typeface="Red Hat Display Medium"/>
                <a:cs typeface="Red Hat Display Medium"/>
                <a:sym typeface="Red Hat Display Medium"/>
              </a:defRPr>
            </a:lvl2pPr>
            <a:lvl3pPr lvl="2" rtl="0">
              <a:lnSpc>
                <a:spcPct val="114000"/>
              </a:lnSpc>
              <a:spcBef>
                <a:spcPts val="0"/>
              </a:spcBef>
              <a:spcAft>
                <a:spcPts val="0"/>
              </a:spcAft>
              <a:buNone/>
              <a:defRPr sz="1400">
                <a:solidFill>
                  <a:srgbClr val="8B5CF6"/>
                </a:solidFill>
                <a:latin typeface="Red Hat Display Medium"/>
                <a:ea typeface="Red Hat Display Medium"/>
                <a:cs typeface="Red Hat Display Medium"/>
                <a:sym typeface="Red Hat Display Medium"/>
              </a:defRPr>
            </a:lvl3pPr>
            <a:lvl4pPr lvl="3" rtl="0">
              <a:lnSpc>
                <a:spcPct val="114000"/>
              </a:lnSpc>
              <a:spcBef>
                <a:spcPts val="0"/>
              </a:spcBef>
              <a:spcAft>
                <a:spcPts val="0"/>
              </a:spcAft>
              <a:buNone/>
              <a:defRPr sz="1400">
                <a:solidFill>
                  <a:srgbClr val="8B5CF6"/>
                </a:solidFill>
                <a:latin typeface="Red Hat Display Medium"/>
                <a:ea typeface="Red Hat Display Medium"/>
                <a:cs typeface="Red Hat Display Medium"/>
                <a:sym typeface="Red Hat Display Medium"/>
              </a:defRPr>
            </a:lvl4pPr>
            <a:lvl5pPr lvl="4" rtl="0">
              <a:lnSpc>
                <a:spcPct val="114000"/>
              </a:lnSpc>
              <a:spcBef>
                <a:spcPts val="0"/>
              </a:spcBef>
              <a:spcAft>
                <a:spcPts val="0"/>
              </a:spcAft>
              <a:buNone/>
              <a:defRPr sz="1400">
                <a:solidFill>
                  <a:srgbClr val="8B5CF6"/>
                </a:solidFill>
                <a:latin typeface="Red Hat Display Medium"/>
                <a:ea typeface="Red Hat Display Medium"/>
                <a:cs typeface="Red Hat Display Medium"/>
                <a:sym typeface="Red Hat Display Medium"/>
              </a:defRPr>
            </a:lvl5pPr>
            <a:lvl6pPr lvl="5" rtl="0">
              <a:lnSpc>
                <a:spcPct val="114000"/>
              </a:lnSpc>
              <a:spcBef>
                <a:spcPts val="0"/>
              </a:spcBef>
              <a:spcAft>
                <a:spcPts val="0"/>
              </a:spcAft>
              <a:buNone/>
              <a:defRPr sz="1400">
                <a:solidFill>
                  <a:srgbClr val="8B5CF6"/>
                </a:solidFill>
                <a:latin typeface="Red Hat Display Medium"/>
                <a:ea typeface="Red Hat Display Medium"/>
                <a:cs typeface="Red Hat Display Medium"/>
                <a:sym typeface="Red Hat Display Medium"/>
              </a:defRPr>
            </a:lvl6pPr>
            <a:lvl7pPr lvl="6" rtl="0">
              <a:lnSpc>
                <a:spcPct val="114000"/>
              </a:lnSpc>
              <a:spcBef>
                <a:spcPts val="0"/>
              </a:spcBef>
              <a:spcAft>
                <a:spcPts val="0"/>
              </a:spcAft>
              <a:buNone/>
              <a:defRPr sz="1400">
                <a:solidFill>
                  <a:srgbClr val="8B5CF6"/>
                </a:solidFill>
                <a:latin typeface="Red Hat Display Medium"/>
                <a:ea typeface="Red Hat Display Medium"/>
                <a:cs typeface="Red Hat Display Medium"/>
                <a:sym typeface="Red Hat Display Medium"/>
              </a:defRPr>
            </a:lvl7pPr>
            <a:lvl8pPr lvl="7" rtl="0">
              <a:lnSpc>
                <a:spcPct val="114000"/>
              </a:lnSpc>
              <a:spcBef>
                <a:spcPts val="0"/>
              </a:spcBef>
              <a:spcAft>
                <a:spcPts val="0"/>
              </a:spcAft>
              <a:buNone/>
              <a:defRPr sz="1400">
                <a:solidFill>
                  <a:srgbClr val="8B5CF6"/>
                </a:solidFill>
                <a:latin typeface="Red Hat Display Medium"/>
                <a:ea typeface="Red Hat Display Medium"/>
                <a:cs typeface="Red Hat Display Medium"/>
                <a:sym typeface="Red Hat Display Medium"/>
              </a:defRPr>
            </a:lvl8pPr>
            <a:lvl9pPr lvl="8" rtl="0">
              <a:lnSpc>
                <a:spcPct val="114000"/>
              </a:lnSpc>
              <a:spcBef>
                <a:spcPts val="0"/>
              </a:spcBef>
              <a:spcAft>
                <a:spcPts val="0"/>
              </a:spcAft>
              <a:buNone/>
              <a:defRPr sz="1400">
                <a:solidFill>
                  <a:srgbClr val="8B5CF6"/>
                </a:solidFill>
                <a:latin typeface="Red Hat Display Medium"/>
                <a:ea typeface="Red Hat Display Medium"/>
                <a:cs typeface="Red Hat Display Medium"/>
                <a:sym typeface="Red Hat Display Medium"/>
              </a:defRPr>
            </a:lvl9pPr>
          </a:lstStyle>
          <a:p/>
        </p:txBody>
      </p:sp>
      <p:sp>
        <p:nvSpPr>
          <p:cNvPr id="374" name="Google Shape;374;p31"/>
          <p:cNvSpPr txBox="1"/>
          <p:nvPr>
            <p:ph idx="4" type="subTitle"/>
          </p:nvPr>
        </p:nvSpPr>
        <p:spPr>
          <a:xfrm>
            <a:off x="4620750" y="4928575"/>
            <a:ext cx="2949600" cy="915300"/>
          </a:xfrm>
          <a:prstGeom prst="rect">
            <a:avLst/>
          </a:prstGeom>
        </p:spPr>
        <p:txBody>
          <a:bodyPr anchorCtr="0" anchor="t" bIns="0" lIns="0" spcFirstLastPara="1" rIns="0" wrap="square" tIns="0">
            <a:noAutofit/>
          </a:bodyPr>
          <a:lstStyle>
            <a:lvl1pPr lvl="0" rtl="0">
              <a:spcBef>
                <a:spcPts val="0"/>
              </a:spcBef>
              <a:spcAft>
                <a:spcPts val="0"/>
              </a:spcAft>
              <a:buNone/>
              <a:defRPr sz="1400"/>
            </a:lvl1pPr>
            <a:lvl2pPr lvl="1" rtl="0">
              <a:spcBef>
                <a:spcPts val="500"/>
              </a:spcBef>
              <a:spcAft>
                <a:spcPts val="0"/>
              </a:spcAft>
              <a:buNone/>
              <a:defRPr sz="1400"/>
            </a:lvl2pPr>
            <a:lvl3pPr lvl="2" rtl="0">
              <a:spcBef>
                <a:spcPts val="500"/>
              </a:spcBef>
              <a:spcAft>
                <a:spcPts val="0"/>
              </a:spcAft>
              <a:buNone/>
              <a:defRPr sz="1400"/>
            </a:lvl3pPr>
            <a:lvl4pPr lvl="3" rtl="0">
              <a:spcBef>
                <a:spcPts val="500"/>
              </a:spcBef>
              <a:spcAft>
                <a:spcPts val="0"/>
              </a:spcAft>
              <a:buNone/>
              <a:defRPr sz="1400"/>
            </a:lvl4pPr>
            <a:lvl5pPr lvl="4" rtl="0">
              <a:spcBef>
                <a:spcPts val="500"/>
              </a:spcBef>
              <a:spcAft>
                <a:spcPts val="0"/>
              </a:spcAft>
              <a:buNone/>
              <a:defRPr sz="1400"/>
            </a:lvl5pPr>
            <a:lvl6pPr lvl="5" rtl="0">
              <a:spcBef>
                <a:spcPts val="500"/>
              </a:spcBef>
              <a:spcAft>
                <a:spcPts val="0"/>
              </a:spcAft>
              <a:buNone/>
              <a:defRPr sz="1400"/>
            </a:lvl6pPr>
            <a:lvl7pPr lvl="6" rtl="0">
              <a:spcBef>
                <a:spcPts val="500"/>
              </a:spcBef>
              <a:spcAft>
                <a:spcPts val="0"/>
              </a:spcAft>
              <a:buNone/>
              <a:defRPr sz="1400"/>
            </a:lvl7pPr>
            <a:lvl8pPr lvl="7" rtl="0">
              <a:spcBef>
                <a:spcPts val="500"/>
              </a:spcBef>
              <a:spcAft>
                <a:spcPts val="0"/>
              </a:spcAft>
              <a:buNone/>
              <a:defRPr sz="1400"/>
            </a:lvl8pPr>
            <a:lvl9pPr lvl="8" rtl="0">
              <a:spcBef>
                <a:spcPts val="500"/>
              </a:spcBef>
              <a:spcAft>
                <a:spcPts val="500"/>
              </a:spcAft>
              <a:buNone/>
              <a:defRPr sz="1400"/>
            </a:lvl9pPr>
          </a:lstStyle>
          <a:p/>
        </p:txBody>
      </p:sp>
      <p:sp>
        <p:nvSpPr>
          <p:cNvPr id="375" name="Google Shape;375;p31"/>
          <p:cNvSpPr txBox="1"/>
          <p:nvPr>
            <p:ph idx="5" type="subTitle"/>
          </p:nvPr>
        </p:nvSpPr>
        <p:spPr>
          <a:xfrm>
            <a:off x="8051175" y="4439350"/>
            <a:ext cx="2949600" cy="3219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400">
                <a:solidFill>
                  <a:srgbClr val="8B5CF6"/>
                </a:solidFill>
                <a:latin typeface="Red Hat Display Medium"/>
                <a:ea typeface="Red Hat Display Medium"/>
                <a:cs typeface="Red Hat Display Medium"/>
                <a:sym typeface="Red Hat Display Medium"/>
              </a:defRPr>
            </a:lvl1pPr>
            <a:lvl2pPr lvl="1" rtl="0">
              <a:lnSpc>
                <a:spcPct val="114000"/>
              </a:lnSpc>
              <a:spcBef>
                <a:spcPts val="0"/>
              </a:spcBef>
              <a:spcAft>
                <a:spcPts val="0"/>
              </a:spcAft>
              <a:buNone/>
              <a:defRPr sz="1400">
                <a:solidFill>
                  <a:srgbClr val="8B5CF6"/>
                </a:solidFill>
                <a:latin typeface="Red Hat Display Medium"/>
                <a:ea typeface="Red Hat Display Medium"/>
                <a:cs typeface="Red Hat Display Medium"/>
                <a:sym typeface="Red Hat Display Medium"/>
              </a:defRPr>
            </a:lvl2pPr>
            <a:lvl3pPr lvl="2" rtl="0">
              <a:lnSpc>
                <a:spcPct val="114000"/>
              </a:lnSpc>
              <a:spcBef>
                <a:spcPts val="0"/>
              </a:spcBef>
              <a:spcAft>
                <a:spcPts val="0"/>
              </a:spcAft>
              <a:buNone/>
              <a:defRPr sz="1400">
                <a:solidFill>
                  <a:srgbClr val="8B5CF6"/>
                </a:solidFill>
                <a:latin typeface="Red Hat Display Medium"/>
                <a:ea typeface="Red Hat Display Medium"/>
                <a:cs typeface="Red Hat Display Medium"/>
                <a:sym typeface="Red Hat Display Medium"/>
              </a:defRPr>
            </a:lvl3pPr>
            <a:lvl4pPr lvl="3" rtl="0">
              <a:lnSpc>
                <a:spcPct val="114000"/>
              </a:lnSpc>
              <a:spcBef>
                <a:spcPts val="0"/>
              </a:spcBef>
              <a:spcAft>
                <a:spcPts val="0"/>
              </a:spcAft>
              <a:buNone/>
              <a:defRPr sz="1400">
                <a:solidFill>
                  <a:srgbClr val="8B5CF6"/>
                </a:solidFill>
                <a:latin typeface="Red Hat Display Medium"/>
                <a:ea typeface="Red Hat Display Medium"/>
                <a:cs typeface="Red Hat Display Medium"/>
                <a:sym typeface="Red Hat Display Medium"/>
              </a:defRPr>
            </a:lvl4pPr>
            <a:lvl5pPr lvl="4" rtl="0">
              <a:lnSpc>
                <a:spcPct val="114000"/>
              </a:lnSpc>
              <a:spcBef>
                <a:spcPts val="0"/>
              </a:spcBef>
              <a:spcAft>
                <a:spcPts val="0"/>
              </a:spcAft>
              <a:buNone/>
              <a:defRPr sz="1400">
                <a:solidFill>
                  <a:srgbClr val="8B5CF6"/>
                </a:solidFill>
                <a:latin typeface="Red Hat Display Medium"/>
                <a:ea typeface="Red Hat Display Medium"/>
                <a:cs typeface="Red Hat Display Medium"/>
                <a:sym typeface="Red Hat Display Medium"/>
              </a:defRPr>
            </a:lvl5pPr>
            <a:lvl6pPr lvl="5" rtl="0">
              <a:lnSpc>
                <a:spcPct val="114000"/>
              </a:lnSpc>
              <a:spcBef>
                <a:spcPts val="0"/>
              </a:spcBef>
              <a:spcAft>
                <a:spcPts val="0"/>
              </a:spcAft>
              <a:buNone/>
              <a:defRPr sz="1400">
                <a:solidFill>
                  <a:srgbClr val="8B5CF6"/>
                </a:solidFill>
                <a:latin typeface="Red Hat Display Medium"/>
                <a:ea typeface="Red Hat Display Medium"/>
                <a:cs typeface="Red Hat Display Medium"/>
                <a:sym typeface="Red Hat Display Medium"/>
              </a:defRPr>
            </a:lvl6pPr>
            <a:lvl7pPr lvl="6" rtl="0">
              <a:lnSpc>
                <a:spcPct val="114000"/>
              </a:lnSpc>
              <a:spcBef>
                <a:spcPts val="0"/>
              </a:spcBef>
              <a:spcAft>
                <a:spcPts val="0"/>
              </a:spcAft>
              <a:buNone/>
              <a:defRPr sz="1400">
                <a:solidFill>
                  <a:srgbClr val="8B5CF6"/>
                </a:solidFill>
                <a:latin typeface="Red Hat Display Medium"/>
                <a:ea typeface="Red Hat Display Medium"/>
                <a:cs typeface="Red Hat Display Medium"/>
                <a:sym typeface="Red Hat Display Medium"/>
              </a:defRPr>
            </a:lvl7pPr>
            <a:lvl8pPr lvl="7" rtl="0">
              <a:lnSpc>
                <a:spcPct val="114000"/>
              </a:lnSpc>
              <a:spcBef>
                <a:spcPts val="0"/>
              </a:spcBef>
              <a:spcAft>
                <a:spcPts val="0"/>
              </a:spcAft>
              <a:buNone/>
              <a:defRPr sz="1400">
                <a:solidFill>
                  <a:srgbClr val="8B5CF6"/>
                </a:solidFill>
                <a:latin typeface="Red Hat Display Medium"/>
                <a:ea typeface="Red Hat Display Medium"/>
                <a:cs typeface="Red Hat Display Medium"/>
                <a:sym typeface="Red Hat Display Medium"/>
              </a:defRPr>
            </a:lvl8pPr>
            <a:lvl9pPr lvl="8" rtl="0">
              <a:lnSpc>
                <a:spcPct val="114000"/>
              </a:lnSpc>
              <a:spcBef>
                <a:spcPts val="0"/>
              </a:spcBef>
              <a:spcAft>
                <a:spcPts val="0"/>
              </a:spcAft>
              <a:buNone/>
              <a:defRPr sz="1400">
                <a:solidFill>
                  <a:srgbClr val="8B5CF6"/>
                </a:solidFill>
                <a:latin typeface="Red Hat Display Medium"/>
                <a:ea typeface="Red Hat Display Medium"/>
                <a:cs typeface="Red Hat Display Medium"/>
                <a:sym typeface="Red Hat Display Medium"/>
              </a:defRPr>
            </a:lvl9pPr>
          </a:lstStyle>
          <a:p/>
        </p:txBody>
      </p:sp>
      <p:sp>
        <p:nvSpPr>
          <p:cNvPr id="376" name="Google Shape;376;p31"/>
          <p:cNvSpPr txBox="1"/>
          <p:nvPr>
            <p:ph idx="6" type="subTitle"/>
          </p:nvPr>
        </p:nvSpPr>
        <p:spPr>
          <a:xfrm>
            <a:off x="8051175" y="4928575"/>
            <a:ext cx="2949600" cy="915300"/>
          </a:xfrm>
          <a:prstGeom prst="rect">
            <a:avLst/>
          </a:prstGeom>
        </p:spPr>
        <p:txBody>
          <a:bodyPr anchorCtr="0" anchor="t" bIns="0" lIns="0" spcFirstLastPara="1" rIns="0" wrap="square" tIns="0">
            <a:noAutofit/>
          </a:bodyPr>
          <a:lstStyle>
            <a:lvl1pPr lvl="0" rtl="0">
              <a:spcBef>
                <a:spcPts val="0"/>
              </a:spcBef>
              <a:spcAft>
                <a:spcPts val="0"/>
              </a:spcAft>
              <a:buNone/>
              <a:defRPr sz="1400"/>
            </a:lvl1pPr>
            <a:lvl2pPr lvl="1" rtl="0">
              <a:spcBef>
                <a:spcPts val="500"/>
              </a:spcBef>
              <a:spcAft>
                <a:spcPts val="0"/>
              </a:spcAft>
              <a:buNone/>
              <a:defRPr sz="1400"/>
            </a:lvl2pPr>
            <a:lvl3pPr lvl="2" rtl="0">
              <a:spcBef>
                <a:spcPts val="500"/>
              </a:spcBef>
              <a:spcAft>
                <a:spcPts val="0"/>
              </a:spcAft>
              <a:buNone/>
              <a:defRPr sz="1400"/>
            </a:lvl3pPr>
            <a:lvl4pPr lvl="3" rtl="0">
              <a:spcBef>
                <a:spcPts val="500"/>
              </a:spcBef>
              <a:spcAft>
                <a:spcPts val="0"/>
              </a:spcAft>
              <a:buNone/>
              <a:defRPr sz="1400"/>
            </a:lvl4pPr>
            <a:lvl5pPr lvl="4" rtl="0">
              <a:spcBef>
                <a:spcPts val="500"/>
              </a:spcBef>
              <a:spcAft>
                <a:spcPts val="0"/>
              </a:spcAft>
              <a:buNone/>
              <a:defRPr sz="1400"/>
            </a:lvl5pPr>
            <a:lvl6pPr lvl="5" rtl="0">
              <a:spcBef>
                <a:spcPts val="500"/>
              </a:spcBef>
              <a:spcAft>
                <a:spcPts val="0"/>
              </a:spcAft>
              <a:buNone/>
              <a:defRPr sz="1400"/>
            </a:lvl6pPr>
            <a:lvl7pPr lvl="6" rtl="0">
              <a:spcBef>
                <a:spcPts val="500"/>
              </a:spcBef>
              <a:spcAft>
                <a:spcPts val="0"/>
              </a:spcAft>
              <a:buNone/>
              <a:defRPr sz="1400"/>
            </a:lvl7pPr>
            <a:lvl8pPr lvl="7" rtl="0">
              <a:spcBef>
                <a:spcPts val="500"/>
              </a:spcBef>
              <a:spcAft>
                <a:spcPts val="0"/>
              </a:spcAft>
              <a:buNone/>
              <a:defRPr sz="1400"/>
            </a:lvl8pPr>
            <a:lvl9pPr lvl="8" rtl="0">
              <a:spcBef>
                <a:spcPts val="500"/>
              </a:spcBef>
              <a:spcAft>
                <a:spcPts val="500"/>
              </a:spcAft>
              <a:buNone/>
              <a:defRPr sz="1400"/>
            </a:lvl9pPr>
          </a:lstStyle>
          <a:p/>
        </p:txBody>
      </p:sp>
      <p:sp>
        <p:nvSpPr>
          <p:cNvPr id="377" name="Google Shape;377;p31"/>
          <p:cNvSpPr txBox="1"/>
          <p:nvPr>
            <p:ph idx="7"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8B5CF6"/>
              </a:buClr>
              <a:buSzPts val="1000"/>
              <a:buFont typeface="Red Hat Display Medium"/>
              <a:buNone/>
              <a:defRPr sz="1000">
                <a:solidFill>
                  <a:srgbClr val="8B5CF6"/>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rgbClr val="8B5CF6"/>
              </a:buClr>
              <a:buSzPts val="1000"/>
              <a:buFont typeface="Red Hat Display Medium"/>
              <a:buNone/>
              <a:defRPr sz="1000">
                <a:solidFill>
                  <a:srgbClr val="8B5CF6"/>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rgbClr val="8B5CF6"/>
              </a:buClr>
              <a:buSzPts val="1000"/>
              <a:buFont typeface="Red Hat Display Medium"/>
              <a:buNone/>
              <a:defRPr sz="1000">
                <a:solidFill>
                  <a:srgbClr val="8B5CF6"/>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rgbClr val="8B5CF6"/>
              </a:buClr>
              <a:buSzPts val="1000"/>
              <a:buFont typeface="Red Hat Display Medium"/>
              <a:buNone/>
              <a:defRPr sz="1000">
                <a:solidFill>
                  <a:srgbClr val="8B5CF6"/>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rgbClr val="8B5CF6"/>
              </a:buClr>
              <a:buSzPts val="1000"/>
              <a:buFont typeface="Red Hat Display Medium"/>
              <a:buNone/>
              <a:defRPr sz="1000">
                <a:solidFill>
                  <a:srgbClr val="8B5CF6"/>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rgbClr val="8B5CF6"/>
              </a:buClr>
              <a:buSzPts val="1000"/>
              <a:buFont typeface="Red Hat Display Medium"/>
              <a:buNone/>
              <a:defRPr sz="1000">
                <a:solidFill>
                  <a:srgbClr val="8B5CF6"/>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rgbClr val="8B5CF6"/>
              </a:buClr>
              <a:buSzPts val="1000"/>
              <a:buFont typeface="Red Hat Display Medium"/>
              <a:buNone/>
              <a:defRPr sz="1000">
                <a:solidFill>
                  <a:srgbClr val="8B5CF6"/>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rgbClr val="8B5CF6"/>
              </a:buClr>
              <a:buSzPts val="1000"/>
              <a:buFont typeface="Red Hat Display Medium"/>
              <a:buNone/>
              <a:defRPr sz="1000">
                <a:solidFill>
                  <a:srgbClr val="8B5CF6"/>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rgbClr val="8B5CF6"/>
              </a:buClr>
              <a:buSzPts val="1000"/>
              <a:buFont typeface="Red Hat Display Medium"/>
              <a:buNone/>
              <a:defRPr sz="1000">
                <a:solidFill>
                  <a:srgbClr val="8B5CF6"/>
                </a:solidFill>
                <a:latin typeface="Red Hat Display Medium"/>
                <a:ea typeface="Red Hat Display Medium"/>
                <a:cs typeface="Red Hat Display Medium"/>
                <a:sym typeface="Red Hat Display Medium"/>
              </a:defRPr>
            </a:lvl9pPr>
          </a:lstStyle>
          <a:p/>
        </p:txBody>
      </p:sp>
      <p:sp>
        <p:nvSpPr>
          <p:cNvPr id="378" name="Google Shape;378;p31"/>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8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sp>
        <p:nvSpPr>
          <p:cNvPr id="379" name="Google Shape;379;p31"/>
          <p:cNvSpPr txBox="1"/>
          <p:nvPr>
            <p:ph idx="8" type="subTitle"/>
          </p:nvPr>
        </p:nvSpPr>
        <p:spPr>
          <a:xfrm>
            <a:off x="885125" y="1653550"/>
            <a:ext cx="10422000" cy="2919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rgbClr val="8B5CF6"/>
                </a:solidFill>
              </a:defRPr>
            </a:lvl1pPr>
            <a:lvl2pPr lvl="1" rtl="0" algn="ctr">
              <a:spcBef>
                <a:spcPts val="500"/>
              </a:spcBef>
              <a:spcAft>
                <a:spcPts val="0"/>
              </a:spcAft>
              <a:buNone/>
              <a:defRPr sz="1800">
                <a:solidFill>
                  <a:srgbClr val="8B5CF6"/>
                </a:solidFill>
              </a:defRPr>
            </a:lvl2pPr>
            <a:lvl3pPr lvl="2" rtl="0" algn="ctr">
              <a:spcBef>
                <a:spcPts val="500"/>
              </a:spcBef>
              <a:spcAft>
                <a:spcPts val="0"/>
              </a:spcAft>
              <a:buNone/>
              <a:defRPr sz="1800">
                <a:solidFill>
                  <a:srgbClr val="8B5CF6"/>
                </a:solidFill>
              </a:defRPr>
            </a:lvl3pPr>
            <a:lvl4pPr lvl="3" rtl="0" algn="ctr">
              <a:spcBef>
                <a:spcPts val="500"/>
              </a:spcBef>
              <a:spcAft>
                <a:spcPts val="0"/>
              </a:spcAft>
              <a:buNone/>
              <a:defRPr sz="1800">
                <a:solidFill>
                  <a:srgbClr val="8B5CF6"/>
                </a:solidFill>
              </a:defRPr>
            </a:lvl4pPr>
            <a:lvl5pPr lvl="4" rtl="0" algn="ctr">
              <a:spcBef>
                <a:spcPts val="500"/>
              </a:spcBef>
              <a:spcAft>
                <a:spcPts val="0"/>
              </a:spcAft>
              <a:buNone/>
              <a:defRPr sz="1800">
                <a:solidFill>
                  <a:srgbClr val="8B5CF6"/>
                </a:solidFill>
              </a:defRPr>
            </a:lvl5pPr>
            <a:lvl6pPr lvl="5" rtl="0" algn="ctr">
              <a:spcBef>
                <a:spcPts val="500"/>
              </a:spcBef>
              <a:spcAft>
                <a:spcPts val="0"/>
              </a:spcAft>
              <a:buNone/>
              <a:defRPr sz="1800">
                <a:solidFill>
                  <a:srgbClr val="8B5CF6"/>
                </a:solidFill>
              </a:defRPr>
            </a:lvl6pPr>
            <a:lvl7pPr lvl="6" rtl="0" algn="ctr">
              <a:spcBef>
                <a:spcPts val="500"/>
              </a:spcBef>
              <a:spcAft>
                <a:spcPts val="0"/>
              </a:spcAft>
              <a:buNone/>
              <a:defRPr sz="1800">
                <a:solidFill>
                  <a:srgbClr val="8B5CF6"/>
                </a:solidFill>
              </a:defRPr>
            </a:lvl7pPr>
            <a:lvl8pPr lvl="7" rtl="0" algn="ctr">
              <a:spcBef>
                <a:spcPts val="500"/>
              </a:spcBef>
              <a:spcAft>
                <a:spcPts val="0"/>
              </a:spcAft>
              <a:buNone/>
              <a:defRPr sz="1800">
                <a:solidFill>
                  <a:srgbClr val="8B5CF6"/>
                </a:solidFill>
              </a:defRPr>
            </a:lvl8pPr>
            <a:lvl9pPr lvl="8" rtl="0" algn="ctr">
              <a:spcBef>
                <a:spcPts val="500"/>
              </a:spcBef>
              <a:spcAft>
                <a:spcPts val="500"/>
              </a:spcAft>
              <a:buNone/>
              <a:defRPr sz="1800">
                <a:solidFill>
                  <a:srgbClr val="8B5CF6"/>
                </a:solidFill>
              </a:defRPr>
            </a:lvl9pPr>
          </a:lstStyle>
          <a:p/>
        </p:txBody>
      </p:sp>
      <p:sp>
        <p:nvSpPr>
          <p:cNvPr id="380" name="Google Shape;380;p31"/>
          <p:cNvSpPr/>
          <p:nvPr/>
        </p:nvSpPr>
        <p:spPr>
          <a:xfrm>
            <a:off x="8885825" y="5735050"/>
            <a:ext cx="1995300" cy="994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81" name="Google Shape;381;p31"/>
          <p:cNvPicPr preferRelativeResize="0"/>
          <p:nvPr/>
        </p:nvPicPr>
        <p:blipFill>
          <a:blip r:embed="rId2">
            <a:alphaModFix/>
          </a:blip>
          <a:stretch>
            <a:fillRect/>
          </a:stretch>
        </p:blipFill>
        <p:spPr>
          <a:xfrm>
            <a:off x="8064703" y="6067275"/>
            <a:ext cx="3803698" cy="533450"/>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data large pie">
  <p:cSld name="CUSTOM_4_11">
    <p:spTree>
      <p:nvGrpSpPr>
        <p:cNvPr id="382" name="Shape 382"/>
        <p:cNvGrpSpPr/>
        <p:nvPr/>
      </p:nvGrpSpPr>
      <p:grpSpPr>
        <a:xfrm>
          <a:off x="0" y="0"/>
          <a:ext cx="0" cy="0"/>
          <a:chOff x="0" y="0"/>
          <a:chExt cx="0" cy="0"/>
        </a:xfrm>
      </p:grpSpPr>
      <p:cxnSp>
        <p:nvCxnSpPr>
          <p:cNvPr id="383" name="Google Shape;383;p32"/>
          <p:cNvCxnSpPr/>
          <p:nvPr/>
        </p:nvCxnSpPr>
        <p:spPr>
          <a:xfrm rot="10800000">
            <a:off x="447775" y="100"/>
            <a:ext cx="0" cy="886500"/>
          </a:xfrm>
          <a:prstGeom prst="straightConnector1">
            <a:avLst/>
          </a:prstGeom>
          <a:noFill/>
          <a:ln cap="flat" cmpd="sng" w="9525">
            <a:solidFill>
              <a:srgbClr val="8B5CF6"/>
            </a:solidFill>
            <a:prstDash val="solid"/>
            <a:round/>
            <a:headEnd len="med" w="med" type="none"/>
            <a:tailEnd len="med" w="med" type="none"/>
          </a:ln>
        </p:spPr>
      </p:cxnSp>
      <p:cxnSp>
        <p:nvCxnSpPr>
          <p:cNvPr id="384" name="Google Shape;384;p32"/>
          <p:cNvCxnSpPr/>
          <p:nvPr/>
        </p:nvCxnSpPr>
        <p:spPr>
          <a:xfrm rot="10800000">
            <a:off x="447767" y="6401400"/>
            <a:ext cx="0" cy="456600"/>
          </a:xfrm>
          <a:prstGeom prst="straightConnector1">
            <a:avLst/>
          </a:prstGeom>
          <a:noFill/>
          <a:ln cap="flat" cmpd="sng" w="9525">
            <a:solidFill>
              <a:srgbClr val="8B5CF6"/>
            </a:solidFill>
            <a:prstDash val="solid"/>
            <a:round/>
            <a:headEnd len="med" w="med" type="none"/>
            <a:tailEnd len="med" w="med" type="none"/>
          </a:ln>
        </p:spPr>
      </p:cxnSp>
      <p:sp>
        <p:nvSpPr>
          <p:cNvPr id="385" name="Google Shape;385;p32"/>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386" name="Google Shape;386;p32"/>
          <p:cNvSpPr txBox="1"/>
          <p:nvPr>
            <p:ph idx="1"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387" name="Google Shape;387;p32"/>
          <p:cNvSpPr txBox="1"/>
          <p:nvPr>
            <p:ph idx="2" type="subTitle"/>
          </p:nvPr>
        </p:nvSpPr>
        <p:spPr>
          <a:xfrm>
            <a:off x="887800" y="2596700"/>
            <a:ext cx="3182700" cy="2668800"/>
          </a:xfrm>
          <a:prstGeom prst="rect">
            <a:avLst/>
          </a:prstGeom>
        </p:spPr>
        <p:txBody>
          <a:bodyPr anchorCtr="0" anchor="t" bIns="0" lIns="0" spcFirstLastPara="1" rIns="0" wrap="square" tIns="0">
            <a:noAutofit/>
          </a:bodyPr>
          <a:lstStyle>
            <a:lvl1pPr lvl="0" rtl="0">
              <a:lnSpc>
                <a:spcPct val="155000"/>
              </a:lnSpc>
              <a:spcBef>
                <a:spcPts val="0"/>
              </a:spcBef>
              <a:spcAft>
                <a:spcPts val="0"/>
              </a:spcAft>
              <a:buNone/>
              <a:defRPr>
                <a:solidFill>
                  <a:srgbClr val="8B5CF6"/>
                </a:solidFill>
                <a:latin typeface="Red Hat Display"/>
                <a:ea typeface="Red Hat Display"/>
                <a:cs typeface="Red Hat Display"/>
                <a:sym typeface="Red Hat Display"/>
              </a:defRPr>
            </a:lvl1pPr>
            <a:lvl2pPr lvl="1" rtl="0">
              <a:lnSpc>
                <a:spcPct val="155000"/>
              </a:lnSpc>
              <a:spcBef>
                <a:spcPts val="0"/>
              </a:spcBef>
              <a:spcAft>
                <a:spcPts val="0"/>
              </a:spcAft>
              <a:buNone/>
              <a:defRPr>
                <a:solidFill>
                  <a:srgbClr val="8B5CF6"/>
                </a:solidFill>
                <a:latin typeface="Red Hat Display"/>
                <a:ea typeface="Red Hat Display"/>
                <a:cs typeface="Red Hat Display"/>
                <a:sym typeface="Red Hat Display"/>
              </a:defRPr>
            </a:lvl2pPr>
            <a:lvl3pPr lvl="2" rtl="0">
              <a:lnSpc>
                <a:spcPct val="155000"/>
              </a:lnSpc>
              <a:spcBef>
                <a:spcPts val="0"/>
              </a:spcBef>
              <a:spcAft>
                <a:spcPts val="0"/>
              </a:spcAft>
              <a:buNone/>
              <a:defRPr>
                <a:solidFill>
                  <a:srgbClr val="8B5CF6"/>
                </a:solidFill>
                <a:latin typeface="Red Hat Display"/>
                <a:ea typeface="Red Hat Display"/>
                <a:cs typeface="Red Hat Display"/>
                <a:sym typeface="Red Hat Display"/>
              </a:defRPr>
            </a:lvl3pPr>
            <a:lvl4pPr lvl="3" rtl="0">
              <a:lnSpc>
                <a:spcPct val="155000"/>
              </a:lnSpc>
              <a:spcBef>
                <a:spcPts val="0"/>
              </a:spcBef>
              <a:spcAft>
                <a:spcPts val="0"/>
              </a:spcAft>
              <a:buNone/>
              <a:defRPr>
                <a:solidFill>
                  <a:srgbClr val="8B5CF6"/>
                </a:solidFill>
                <a:latin typeface="Red Hat Display"/>
                <a:ea typeface="Red Hat Display"/>
                <a:cs typeface="Red Hat Display"/>
                <a:sym typeface="Red Hat Display"/>
              </a:defRPr>
            </a:lvl4pPr>
            <a:lvl5pPr lvl="4" rtl="0">
              <a:lnSpc>
                <a:spcPct val="155000"/>
              </a:lnSpc>
              <a:spcBef>
                <a:spcPts val="0"/>
              </a:spcBef>
              <a:spcAft>
                <a:spcPts val="0"/>
              </a:spcAft>
              <a:buNone/>
              <a:defRPr>
                <a:solidFill>
                  <a:srgbClr val="8B5CF6"/>
                </a:solidFill>
                <a:latin typeface="Red Hat Display"/>
                <a:ea typeface="Red Hat Display"/>
                <a:cs typeface="Red Hat Display"/>
                <a:sym typeface="Red Hat Display"/>
              </a:defRPr>
            </a:lvl5pPr>
            <a:lvl6pPr lvl="5" rtl="0">
              <a:lnSpc>
                <a:spcPct val="155000"/>
              </a:lnSpc>
              <a:spcBef>
                <a:spcPts val="0"/>
              </a:spcBef>
              <a:spcAft>
                <a:spcPts val="0"/>
              </a:spcAft>
              <a:buNone/>
              <a:defRPr>
                <a:solidFill>
                  <a:srgbClr val="8B5CF6"/>
                </a:solidFill>
                <a:latin typeface="Red Hat Display"/>
                <a:ea typeface="Red Hat Display"/>
                <a:cs typeface="Red Hat Display"/>
                <a:sym typeface="Red Hat Display"/>
              </a:defRPr>
            </a:lvl6pPr>
            <a:lvl7pPr lvl="6" rtl="0">
              <a:lnSpc>
                <a:spcPct val="155000"/>
              </a:lnSpc>
              <a:spcBef>
                <a:spcPts val="0"/>
              </a:spcBef>
              <a:spcAft>
                <a:spcPts val="0"/>
              </a:spcAft>
              <a:buNone/>
              <a:defRPr>
                <a:solidFill>
                  <a:srgbClr val="8B5CF6"/>
                </a:solidFill>
                <a:latin typeface="Red Hat Display"/>
                <a:ea typeface="Red Hat Display"/>
                <a:cs typeface="Red Hat Display"/>
                <a:sym typeface="Red Hat Display"/>
              </a:defRPr>
            </a:lvl7pPr>
            <a:lvl8pPr lvl="7" rtl="0">
              <a:lnSpc>
                <a:spcPct val="155000"/>
              </a:lnSpc>
              <a:spcBef>
                <a:spcPts val="0"/>
              </a:spcBef>
              <a:spcAft>
                <a:spcPts val="0"/>
              </a:spcAft>
              <a:buNone/>
              <a:defRPr>
                <a:solidFill>
                  <a:srgbClr val="8B5CF6"/>
                </a:solidFill>
                <a:latin typeface="Red Hat Display"/>
                <a:ea typeface="Red Hat Display"/>
                <a:cs typeface="Red Hat Display"/>
                <a:sym typeface="Red Hat Display"/>
              </a:defRPr>
            </a:lvl8pPr>
            <a:lvl9pPr lvl="8" rtl="0">
              <a:lnSpc>
                <a:spcPct val="155000"/>
              </a:lnSpc>
              <a:spcBef>
                <a:spcPts val="0"/>
              </a:spcBef>
              <a:spcAft>
                <a:spcPts val="0"/>
              </a:spcAft>
              <a:buNone/>
              <a:defRPr>
                <a:solidFill>
                  <a:srgbClr val="8B5CF6"/>
                </a:solidFill>
                <a:latin typeface="Red Hat Display"/>
                <a:ea typeface="Red Hat Display"/>
                <a:cs typeface="Red Hat Display"/>
                <a:sym typeface="Red Hat Display"/>
              </a:defRPr>
            </a:lvl9pPr>
          </a:lstStyle>
          <a:p/>
        </p:txBody>
      </p:sp>
      <p:sp>
        <p:nvSpPr>
          <p:cNvPr id="388" name="Google Shape;388;p32"/>
          <p:cNvSpPr txBox="1"/>
          <p:nvPr>
            <p:ph idx="3" type="subTitle"/>
          </p:nvPr>
        </p:nvSpPr>
        <p:spPr>
          <a:xfrm>
            <a:off x="9078238" y="3048425"/>
            <a:ext cx="914400" cy="5286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1000"/>
            </a:lvl1pPr>
            <a:lvl2pPr lvl="1" rtl="0">
              <a:lnSpc>
                <a:spcPct val="100000"/>
              </a:lnSpc>
              <a:spcBef>
                <a:spcPts val="0"/>
              </a:spcBef>
              <a:spcAft>
                <a:spcPts val="0"/>
              </a:spcAft>
              <a:buNone/>
              <a:defRPr b="1" sz="1000"/>
            </a:lvl2pPr>
            <a:lvl3pPr lvl="2" rtl="0">
              <a:lnSpc>
                <a:spcPct val="100000"/>
              </a:lnSpc>
              <a:spcBef>
                <a:spcPts val="0"/>
              </a:spcBef>
              <a:spcAft>
                <a:spcPts val="0"/>
              </a:spcAft>
              <a:buNone/>
              <a:defRPr b="1" sz="1000"/>
            </a:lvl3pPr>
            <a:lvl4pPr lvl="3" rtl="0">
              <a:lnSpc>
                <a:spcPct val="100000"/>
              </a:lnSpc>
              <a:spcBef>
                <a:spcPts val="0"/>
              </a:spcBef>
              <a:spcAft>
                <a:spcPts val="0"/>
              </a:spcAft>
              <a:buNone/>
              <a:defRPr b="1" sz="1000"/>
            </a:lvl4pPr>
            <a:lvl5pPr lvl="4" rtl="0">
              <a:lnSpc>
                <a:spcPct val="100000"/>
              </a:lnSpc>
              <a:spcBef>
                <a:spcPts val="0"/>
              </a:spcBef>
              <a:spcAft>
                <a:spcPts val="0"/>
              </a:spcAft>
              <a:buNone/>
              <a:defRPr b="1" sz="1000"/>
            </a:lvl5pPr>
            <a:lvl6pPr lvl="5" rtl="0">
              <a:lnSpc>
                <a:spcPct val="100000"/>
              </a:lnSpc>
              <a:spcBef>
                <a:spcPts val="0"/>
              </a:spcBef>
              <a:spcAft>
                <a:spcPts val="0"/>
              </a:spcAft>
              <a:buNone/>
              <a:defRPr b="1" sz="1000"/>
            </a:lvl6pPr>
            <a:lvl7pPr lvl="6" rtl="0">
              <a:lnSpc>
                <a:spcPct val="100000"/>
              </a:lnSpc>
              <a:spcBef>
                <a:spcPts val="0"/>
              </a:spcBef>
              <a:spcAft>
                <a:spcPts val="0"/>
              </a:spcAft>
              <a:buNone/>
              <a:defRPr b="1" sz="1000"/>
            </a:lvl7pPr>
            <a:lvl8pPr lvl="7" rtl="0">
              <a:lnSpc>
                <a:spcPct val="100000"/>
              </a:lnSpc>
              <a:spcBef>
                <a:spcPts val="0"/>
              </a:spcBef>
              <a:spcAft>
                <a:spcPts val="0"/>
              </a:spcAft>
              <a:buNone/>
              <a:defRPr b="1" sz="1000"/>
            </a:lvl8pPr>
            <a:lvl9pPr lvl="8" rtl="0">
              <a:lnSpc>
                <a:spcPct val="100000"/>
              </a:lnSpc>
              <a:spcBef>
                <a:spcPts val="0"/>
              </a:spcBef>
              <a:spcAft>
                <a:spcPts val="0"/>
              </a:spcAft>
              <a:buNone/>
              <a:defRPr b="1" sz="1000"/>
            </a:lvl9pPr>
          </a:lstStyle>
          <a:p/>
        </p:txBody>
      </p:sp>
      <p:sp>
        <p:nvSpPr>
          <p:cNvPr id="389" name="Google Shape;389;p32"/>
          <p:cNvSpPr txBox="1"/>
          <p:nvPr>
            <p:ph idx="4" type="subTitle"/>
          </p:nvPr>
        </p:nvSpPr>
        <p:spPr>
          <a:xfrm>
            <a:off x="10284513" y="3048425"/>
            <a:ext cx="914400" cy="5286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1000"/>
            </a:lvl1pPr>
            <a:lvl2pPr lvl="1" rtl="0">
              <a:lnSpc>
                <a:spcPct val="100000"/>
              </a:lnSpc>
              <a:spcBef>
                <a:spcPts val="0"/>
              </a:spcBef>
              <a:spcAft>
                <a:spcPts val="0"/>
              </a:spcAft>
              <a:buNone/>
              <a:defRPr b="1" sz="1000"/>
            </a:lvl2pPr>
            <a:lvl3pPr lvl="2" rtl="0">
              <a:lnSpc>
                <a:spcPct val="100000"/>
              </a:lnSpc>
              <a:spcBef>
                <a:spcPts val="0"/>
              </a:spcBef>
              <a:spcAft>
                <a:spcPts val="0"/>
              </a:spcAft>
              <a:buNone/>
              <a:defRPr b="1" sz="1000"/>
            </a:lvl3pPr>
            <a:lvl4pPr lvl="3" rtl="0">
              <a:lnSpc>
                <a:spcPct val="100000"/>
              </a:lnSpc>
              <a:spcBef>
                <a:spcPts val="0"/>
              </a:spcBef>
              <a:spcAft>
                <a:spcPts val="0"/>
              </a:spcAft>
              <a:buNone/>
              <a:defRPr b="1" sz="1000"/>
            </a:lvl4pPr>
            <a:lvl5pPr lvl="4" rtl="0">
              <a:lnSpc>
                <a:spcPct val="100000"/>
              </a:lnSpc>
              <a:spcBef>
                <a:spcPts val="0"/>
              </a:spcBef>
              <a:spcAft>
                <a:spcPts val="0"/>
              </a:spcAft>
              <a:buNone/>
              <a:defRPr b="1" sz="1000"/>
            </a:lvl5pPr>
            <a:lvl6pPr lvl="5" rtl="0">
              <a:lnSpc>
                <a:spcPct val="100000"/>
              </a:lnSpc>
              <a:spcBef>
                <a:spcPts val="0"/>
              </a:spcBef>
              <a:spcAft>
                <a:spcPts val="0"/>
              </a:spcAft>
              <a:buNone/>
              <a:defRPr b="1" sz="1000"/>
            </a:lvl6pPr>
            <a:lvl7pPr lvl="6" rtl="0">
              <a:lnSpc>
                <a:spcPct val="100000"/>
              </a:lnSpc>
              <a:spcBef>
                <a:spcPts val="0"/>
              </a:spcBef>
              <a:spcAft>
                <a:spcPts val="0"/>
              </a:spcAft>
              <a:buNone/>
              <a:defRPr b="1" sz="1000"/>
            </a:lvl7pPr>
            <a:lvl8pPr lvl="7" rtl="0">
              <a:lnSpc>
                <a:spcPct val="100000"/>
              </a:lnSpc>
              <a:spcBef>
                <a:spcPts val="0"/>
              </a:spcBef>
              <a:spcAft>
                <a:spcPts val="0"/>
              </a:spcAft>
              <a:buNone/>
              <a:defRPr b="1" sz="1000"/>
            </a:lvl8pPr>
            <a:lvl9pPr lvl="8" rtl="0">
              <a:lnSpc>
                <a:spcPct val="100000"/>
              </a:lnSpc>
              <a:spcBef>
                <a:spcPts val="0"/>
              </a:spcBef>
              <a:spcAft>
                <a:spcPts val="0"/>
              </a:spcAft>
              <a:buNone/>
              <a:defRPr b="1" sz="1000"/>
            </a:lvl9pPr>
          </a:lstStyle>
          <a:p/>
        </p:txBody>
      </p:sp>
      <p:sp>
        <p:nvSpPr>
          <p:cNvPr id="390" name="Google Shape;390;p32"/>
          <p:cNvSpPr txBox="1"/>
          <p:nvPr>
            <p:ph idx="5" type="subTitle"/>
          </p:nvPr>
        </p:nvSpPr>
        <p:spPr>
          <a:xfrm>
            <a:off x="9078238" y="3841627"/>
            <a:ext cx="914400" cy="5286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1000"/>
            </a:lvl1pPr>
            <a:lvl2pPr lvl="1" rtl="0">
              <a:lnSpc>
                <a:spcPct val="100000"/>
              </a:lnSpc>
              <a:spcBef>
                <a:spcPts val="0"/>
              </a:spcBef>
              <a:spcAft>
                <a:spcPts val="0"/>
              </a:spcAft>
              <a:buNone/>
              <a:defRPr b="1" sz="1000"/>
            </a:lvl2pPr>
            <a:lvl3pPr lvl="2" rtl="0">
              <a:lnSpc>
                <a:spcPct val="100000"/>
              </a:lnSpc>
              <a:spcBef>
                <a:spcPts val="0"/>
              </a:spcBef>
              <a:spcAft>
                <a:spcPts val="0"/>
              </a:spcAft>
              <a:buNone/>
              <a:defRPr b="1" sz="1000"/>
            </a:lvl3pPr>
            <a:lvl4pPr lvl="3" rtl="0">
              <a:lnSpc>
                <a:spcPct val="100000"/>
              </a:lnSpc>
              <a:spcBef>
                <a:spcPts val="0"/>
              </a:spcBef>
              <a:spcAft>
                <a:spcPts val="0"/>
              </a:spcAft>
              <a:buNone/>
              <a:defRPr b="1" sz="1000"/>
            </a:lvl4pPr>
            <a:lvl5pPr lvl="4" rtl="0">
              <a:lnSpc>
                <a:spcPct val="100000"/>
              </a:lnSpc>
              <a:spcBef>
                <a:spcPts val="0"/>
              </a:spcBef>
              <a:spcAft>
                <a:spcPts val="0"/>
              </a:spcAft>
              <a:buNone/>
              <a:defRPr b="1" sz="1000"/>
            </a:lvl5pPr>
            <a:lvl6pPr lvl="5" rtl="0">
              <a:lnSpc>
                <a:spcPct val="100000"/>
              </a:lnSpc>
              <a:spcBef>
                <a:spcPts val="0"/>
              </a:spcBef>
              <a:spcAft>
                <a:spcPts val="0"/>
              </a:spcAft>
              <a:buNone/>
              <a:defRPr b="1" sz="1000"/>
            </a:lvl6pPr>
            <a:lvl7pPr lvl="6" rtl="0">
              <a:lnSpc>
                <a:spcPct val="100000"/>
              </a:lnSpc>
              <a:spcBef>
                <a:spcPts val="0"/>
              </a:spcBef>
              <a:spcAft>
                <a:spcPts val="0"/>
              </a:spcAft>
              <a:buNone/>
              <a:defRPr b="1" sz="1000"/>
            </a:lvl7pPr>
            <a:lvl8pPr lvl="7" rtl="0">
              <a:lnSpc>
                <a:spcPct val="100000"/>
              </a:lnSpc>
              <a:spcBef>
                <a:spcPts val="0"/>
              </a:spcBef>
              <a:spcAft>
                <a:spcPts val="0"/>
              </a:spcAft>
              <a:buNone/>
              <a:defRPr b="1" sz="1000"/>
            </a:lvl8pPr>
            <a:lvl9pPr lvl="8" rtl="0">
              <a:lnSpc>
                <a:spcPct val="100000"/>
              </a:lnSpc>
              <a:spcBef>
                <a:spcPts val="0"/>
              </a:spcBef>
              <a:spcAft>
                <a:spcPts val="0"/>
              </a:spcAft>
              <a:buNone/>
              <a:defRPr b="1" sz="1000"/>
            </a:lvl9pPr>
          </a:lstStyle>
          <a:p/>
        </p:txBody>
      </p:sp>
      <p:sp>
        <p:nvSpPr>
          <p:cNvPr id="391" name="Google Shape;391;p32"/>
          <p:cNvSpPr txBox="1"/>
          <p:nvPr>
            <p:ph idx="6" type="subTitle"/>
          </p:nvPr>
        </p:nvSpPr>
        <p:spPr>
          <a:xfrm>
            <a:off x="10284513" y="3841627"/>
            <a:ext cx="914400" cy="5286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1000"/>
            </a:lvl1pPr>
            <a:lvl2pPr lvl="1" rtl="0">
              <a:lnSpc>
                <a:spcPct val="100000"/>
              </a:lnSpc>
              <a:spcBef>
                <a:spcPts val="0"/>
              </a:spcBef>
              <a:spcAft>
                <a:spcPts val="0"/>
              </a:spcAft>
              <a:buNone/>
              <a:defRPr b="1" sz="1000"/>
            </a:lvl2pPr>
            <a:lvl3pPr lvl="2" rtl="0">
              <a:lnSpc>
                <a:spcPct val="100000"/>
              </a:lnSpc>
              <a:spcBef>
                <a:spcPts val="0"/>
              </a:spcBef>
              <a:spcAft>
                <a:spcPts val="0"/>
              </a:spcAft>
              <a:buNone/>
              <a:defRPr b="1" sz="1000"/>
            </a:lvl3pPr>
            <a:lvl4pPr lvl="3" rtl="0">
              <a:lnSpc>
                <a:spcPct val="100000"/>
              </a:lnSpc>
              <a:spcBef>
                <a:spcPts val="0"/>
              </a:spcBef>
              <a:spcAft>
                <a:spcPts val="0"/>
              </a:spcAft>
              <a:buNone/>
              <a:defRPr b="1" sz="1000"/>
            </a:lvl4pPr>
            <a:lvl5pPr lvl="4" rtl="0">
              <a:lnSpc>
                <a:spcPct val="100000"/>
              </a:lnSpc>
              <a:spcBef>
                <a:spcPts val="0"/>
              </a:spcBef>
              <a:spcAft>
                <a:spcPts val="0"/>
              </a:spcAft>
              <a:buNone/>
              <a:defRPr b="1" sz="1000"/>
            </a:lvl5pPr>
            <a:lvl6pPr lvl="5" rtl="0">
              <a:lnSpc>
                <a:spcPct val="100000"/>
              </a:lnSpc>
              <a:spcBef>
                <a:spcPts val="0"/>
              </a:spcBef>
              <a:spcAft>
                <a:spcPts val="0"/>
              </a:spcAft>
              <a:buNone/>
              <a:defRPr b="1" sz="1000"/>
            </a:lvl6pPr>
            <a:lvl7pPr lvl="6" rtl="0">
              <a:lnSpc>
                <a:spcPct val="100000"/>
              </a:lnSpc>
              <a:spcBef>
                <a:spcPts val="0"/>
              </a:spcBef>
              <a:spcAft>
                <a:spcPts val="0"/>
              </a:spcAft>
              <a:buNone/>
              <a:defRPr b="1" sz="1000"/>
            </a:lvl7pPr>
            <a:lvl8pPr lvl="7" rtl="0">
              <a:lnSpc>
                <a:spcPct val="100000"/>
              </a:lnSpc>
              <a:spcBef>
                <a:spcPts val="0"/>
              </a:spcBef>
              <a:spcAft>
                <a:spcPts val="0"/>
              </a:spcAft>
              <a:buNone/>
              <a:defRPr b="1" sz="1000"/>
            </a:lvl8pPr>
            <a:lvl9pPr lvl="8" rtl="0">
              <a:lnSpc>
                <a:spcPct val="100000"/>
              </a:lnSpc>
              <a:spcBef>
                <a:spcPts val="0"/>
              </a:spcBef>
              <a:spcAft>
                <a:spcPts val="0"/>
              </a:spcAft>
              <a:buNone/>
              <a:defRPr b="1" sz="1000"/>
            </a:lvl9pPr>
          </a:lstStyle>
          <a:p/>
        </p:txBody>
      </p:sp>
      <p:sp>
        <p:nvSpPr>
          <p:cNvPr id="392" name="Google Shape;392;p32"/>
          <p:cNvSpPr txBox="1"/>
          <p:nvPr>
            <p:ph idx="7" type="subTitle"/>
          </p:nvPr>
        </p:nvSpPr>
        <p:spPr>
          <a:xfrm>
            <a:off x="9078238" y="4603527"/>
            <a:ext cx="914400" cy="5286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1000"/>
            </a:lvl1pPr>
            <a:lvl2pPr lvl="1" rtl="0">
              <a:lnSpc>
                <a:spcPct val="100000"/>
              </a:lnSpc>
              <a:spcBef>
                <a:spcPts val="0"/>
              </a:spcBef>
              <a:spcAft>
                <a:spcPts val="0"/>
              </a:spcAft>
              <a:buNone/>
              <a:defRPr b="1" sz="1000"/>
            </a:lvl2pPr>
            <a:lvl3pPr lvl="2" rtl="0">
              <a:lnSpc>
                <a:spcPct val="100000"/>
              </a:lnSpc>
              <a:spcBef>
                <a:spcPts val="0"/>
              </a:spcBef>
              <a:spcAft>
                <a:spcPts val="0"/>
              </a:spcAft>
              <a:buNone/>
              <a:defRPr b="1" sz="1000"/>
            </a:lvl3pPr>
            <a:lvl4pPr lvl="3" rtl="0">
              <a:lnSpc>
                <a:spcPct val="100000"/>
              </a:lnSpc>
              <a:spcBef>
                <a:spcPts val="0"/>
              </a:spcBef>
              <a:spcAft>
                <a:spcPts val="0"/>
              </a:spcAft>
              <a:buNone/>
              <a:defRPr b="1" sz="1000"/>
            </a:lvl4pPr>
            <a:lvl5pPr lvl="4" rtl="0">
              <a:lnSpc>
                <a:spcPct val="100000"/>
              </a:lnSpc>
              <a:spcBef>
                <a:spcPts val="0"/>
              </a:spcBef>
              <a:spcAft>
                <a:spcPts val="0"/>
              </a:spcAft>
              <a:buNone/>
              <a:defRPr b="1" sz="1000"/>
            </a:lvl5pPr>
            <a:lvl6pPr lvl="5" rtl="0">
              <a:lnSpc>
                <a:spcPct val="100000"/>
              </a:lnSpc>
              <a:spcBef>
                <a:spcPts val="0"/>
              </a:spcBef>
              <a:spcAft>
                <a:spcPts val="0"/>
              </a:spcAft>
              <a:buNone/>
              <a:defRPr b="1" sz="1000"/>
            </a:lvl6pPr>
            <a:lvl7pPr lvl="6" rtl="0">
              <a:lnSpc>
                <a:spcPct val="100000"/>
              </a:lnSpc>
              <a:spcBef>
                <a:spcPts val="0"/>
              </a:spcBef>
              <a:spcAft>
                <a:spcPts val="0"/>
              </a:spcAft>
              <a:buNone/>
              <a:defRPr b="1" sz="1000"/>
            </a:lvl7pPr>
            <a:lvl8pPr lvl="7" rtl="0">
              <a:lnSpc>
                <a:spcPct val="100000"/>
              </a:lnSpc>
              <a:spcBef>
                <a:spcPts val="0"/>
              </a:spcBef>
              <a:spcAft>
                <a:spcPts val="0"/>
              </a:spcAft>
              <a:buNone/>
              <a:defRPr b="1" sz="1000"/>
            </a:lvl8pPr>
            <a:lvl9pPr lvl="8" rtl="0">
              <a:lnSpc>
                <a:spcPct val="100000"/>
              </a:lnSpc>
              <a:spcBef>
                <a:spcPts val="0"/>
              </a:spcBef>
              <a:spcAft>
                <a:spcPts val="0"/>
              </a:spcAft>
              <a:buNone/>
              <a:defRPr b="1" sz="1000"/>
            </a:lvl9pPr>
          </a:lstStyle>
          <a:p/>
        </p:txBody>
      </p:sp>
      <p:sp>
        <p:nvSpPr>
          <p:cNvPr id="393" name="Google Shape;393;p32"/>
          <p:cNvSpPr txBox="1"/>
          <p:nvPr>
            <p:ph idx="8" type="subTitle"/>
          </p:nvPr>
        </p:nvSpPr>
        <p:spPr>
          <a:xfrm>
            <a:off x="10284513" y="4603527"/>
            <a:ext cx="914400" cy="5286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1000"/>
            </a:lvl1pPr>
            <a:lvl2pPr lvl="1" rtl="0">
              <a:lnSpc>
                <a:spcPct val="100000"/>
              </a:lnSpc>
              <a:spcBef>
                <a:spcPts val="0"/>
              </a:spcBef>
              <a:spcAft>
                <a:spcPts val="0"/>
              </a:spcAft>
              <a:buNone/>
              <a:defRPr b="1" sz="1000"/>
            </a:lvl2pPr>
            <a:lvl3pPr lvl="2" rtl="0">
              <a:lnSpc>
                <a:spcPct val="100000"/>
              </a:lnSpc>
              <a:spcBef>
                <a:spcPts val="0"/>
              </a:spcBef>
              <a:spcAft>
                <a:spcPts val="0"/>
              </a:spcAft>
              <a:buNone/>
              <a:defRPr b="1" sz="1000"/>
            </a:lvl3pPr>
            <a:lvl4pPr lvl="3" rtl="0">
              <a:lnSpc>
                <a:spcPct val="100000"/>
              </a:lnSpc>
              <a:spcBef>
                <a:spcPts val="0"/>
              </a:spcBef>
              <a:spcAft>
                <a:spcPts val="0"/>
              </a:spcAft>
              <a:buNone/>
              <a:defRPr b="1" sz="1000"/>
            </a:lvl4pPr>
            <a:lvl5pPr lvl="4" rtl="0">
              <a:lnSpc>
                <a:spcPct val="100000"/>
              </a:lnSpc>
              <a:spcBef>
                <a:spcPts val="0"/>
              </a:spcBef>
              <a:spcAft>
                <a:spcPts val="0"/>
              </a:spcAft>
              <a:buNone/>
              <a:defRPr b="1" sz="1000"/>
            </a:lvl5pPr>
            <a:lvl6pPr lvl="5" rtl="0">
              <a:lnSpc>
                <a:spcPct val="100000"/>
              </a:lnSpc>
              <a:spcBef>
                <a:spcPts val="0"/>
              </a:spcBef>
              <a:spcAft>
                <a:spcPts val="0"/>
              </a:spcAft>
              <a:buNone/>
              <a:defRPr b="1" sz="1000"/>
            </a:lvl6pPr>
            <a:lvl7pPr lvl="6" rtl="0">
              <a:lnSpc>
                <a:spcPct val="100000"/>
              </a:lnSpc>
              <a:spcBef>
                <a:spcPts val="0"/>
              </a:spcBef>
              <a:spcAft>
                <a:spcPts val="0"/>
              </a:spcAft>
              <a:buNone/>
              <a:defRPr b="1" sz="1000"/>
            </a:lvl7pPr>
            <a:lvl8pPr lvl="7" rtl="0">
              <a:lnSpc>
                <a:spcPct val="100000"/>
              </a:lnSpc>
              <a:spcBef>
                <a:spcPts val="0"/>
              </a:spcBef>
              <a:spcAft>
                <a:spcPts val="0"/>
              </a:spcAft>
              <a:buNone/>
              <a:defRPr b="1" sz="1000"/>
            </a:lvl8pPr>
            <a:lvl9pPr lvl="8" rtl="0">
              <a:lnSpc>
                <a:spcPct val="100000"/>
              </a:lnSpc>
              <a:spcBef>
                <a:spcPts val="0"/>
              </a:spcBef>
              <a:spcAft>
                <a:spcPts val="0"/>
              </a:spcAft>
              <a:buNone/>
              <a:defRPr b="1" sz="1000"/>
            </a:lvl9pPr>
          </a:lstStyle>
          <a:p/>
        </p:txBody>
      </p:sp>
      <p:sp>
        <p:nvSpPr>
          <p:cNvPr id="394" name="Google Shape;394;p32"/>
          <p:cNvSpPr txBox="1"/>
          <p:nvPr>
            <p:ph idx="9"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8B5CF6"/>
              </a:buClr>
              <a:buSzPts val="1000"/>
              <a:buFont typeface="Red Hat Display Medium"/>
              <a:buNone/>
              <a:defRPr sz="1000">
                <a:solidFill>
                  <a:srgbClr val="8B5CF6"/>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rgbClr val="8B5CF6"/>
              </a:buClr>
              <a:buSzPts val="1000"/>
              <a:buFont typeface="Red Hat Display Medium"/>
              <a:buNone/>
              <a:defRPr sz="1000">
                <a:solidFill>
                  <a:srgbClr val="8B5CF6"/>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rgbClr val="8B5CF6"/>
              </a:buClr>
              <a:buSzPts val="1000"/>
              <a:buFont typeface="Red Hat Display Medium"/>
              <a:buNone/>
              <a:defRPr sz="1000">
                <a:solidFill>
                  <a:srgbClr val="8B5CF6"/>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rgbClr val="8B5CF6"/>
              </a:buClr>
              <a:buSzPts val="1000"/>
              <a:buFont typeface="Red Hat Display Medium"/>
              <a:buNone/>
              <a:defRPr sz="1000">
                <a:solidFill>
                  <a:srgbClr val="8B5CF6"/>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rgbClr val="8B5CF6"/>
              </a:buClr>
              <a:buSzPts val="1000"/>
              <a:buFont typeface="Red Hat Display Medium"/>
              <a:buNone/>
              <a:defRPr sz="1000">
                <a:solidFill>
                  <a:srgbClr val="8B5CF6"/>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rgbClr val="8B5CF6"/>
              </a:buClr>
              <a:buSzPts val="1000"/>
              <a:buFont typeface="Red Hat Display Medium"/>
              <a:buNone/>
              <a:defRPr sz="1000">
                <a:solidFill>
                  <a:srgbClr val="8B5CF6"/>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rgbClr val="8B5CF6"/>
              </a:buClr>
              <a:buSzPts val="1000"/>
              <a:buFont typeface="Red Hat Display Medium"/>
              <a:buNone/>
              <a:defRPr sz="1000">
                <a:solidFill>
                  <a:srgbClr val="8B5CF6"/>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rgbClr val="8B5CF6"/>
              </a:buClr>
              <a:buSzPts val="1000"/>
              <a:buFont typeface="Red Hat Display Medium"/>
              <a:buNone/>
              <a:defRPr sz="1000">
                <a:solidFill>
                  <a:srgbClr val="8B5CF6"/>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rgbClr val="8B5CF6"/>
              </a:buClr>
              <a:buSzPts val="1000"/>
              <a:buFont typeface="Red Hat Display Medium"/>
              <a:buNone/>
              <a:defRPr sz="1000">
                <a:solidFill>
                  <a:srgbClr val="8B5CF6"/>
                </a:solidFill>
                <a:latin typeface="Red Hat Display Medium"/>
                <a:ea typeface="Red Hat Display Medium"/>
                <a:cs typeface="Red Hat Display Medium"/>
                <a:sym typeface="Red Hat Display Medium"/>
              </a:defRPr>
            </a:lvl9pPr>
          </a:lstStyle>
          <a:p/>
        </p:txBody>
      </p:sp>
      <p:sp>
        <p:nvSpPr>
          <p:cNvPr id="395" name="Google Shape;395;p32"/>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8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sp>
        <p:nvSpPr>
          <p:cNvPr id="396" name="Google Shape;396;p32"/>
          <p:cNvSpPr txBox="1"/>
          <p:nvPr>
            <p:ph idx="13" type="subTitle"/>
          </p:nvPr>
        </p:nvSpPr>
        <p:spPr>
          <a:xfrm>
            <a:off x="885125" y="1653550"/>
            <a:ext cx="10422000" cy="2919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rgbClr val="8B5CF6"/>
                </a:solidFill>
              </a:defRPr>
            </a:lvl1pPr>
            <a:lvl2pPr lvl="1" rtl="0" algn="ctr">
              <a:spcBef>
                <a:spcPts val="500"/>
              </a:spcBef>
              <a:spcAft>
                <a:spcPts val="0"/>
              </a:spcAft>
              <a:buNone/>
              <a:defRPr sz="1800">
                <a:solidFill>
                  <a:srgbClr val="8B5CF6"/>
                </a:solidFill>
              </a:defRPr>
            </a:lvl2pPr>
            <a:lvl3pPr lvl="2" rtl="0" algn="ctr">
              <a:spcBef>
                <a:spcPts val="500"/>
              </a:spcBef>
              <a:spcAft>
                <a:spcPts val="0"/>
              </a:spcAft>
              <a:buNone/>
              <a:defRPr sz="1800">
                <a:solidFill>
                  <a:srgbClr val="8B5CF6"/>
                </a:solidFill>
              </a:defRPr>
            </a:lvl3pPr>
            <a:lvl4pPr lvl="3" rtl="0" algn="ctr">
              <a:spcBef>
                <a:spcPts val="500"/>
              </a:spcBef>
              <a:spcAft>
                <a:spcPts val="0"/>
              </a:spcAft>
              <a:buNone/>
              <a:defRPr sz="1800">
                <a:solidFill>
                  <a:srgbClr val="8B5CF6"/>
                </a:solidFill>
              </a:defRPr>
            </a:lvl4pPr>
            <a:lvl5pPr lvl="4" rtl="0" algn="ctr">
              <a:spcBef>
                <a:spcPts val="500"/>
              </a:spcBef>
              <a:spcAft>
                <a:spcPts val="0"/>
              </a:spcAft>
              <a:buNone/>
              <a:defRPr sz="1800">
                <a:solidFill>
                  <a:srgbClr val="8B5CF6"/>
                </a:solidFill>
              </a:defRPr>
            </a:lvl5pPr>
            <a:lvl6pPr lvl="5" rtl="0" algn="ctr">
              <a:spcBef>
                <a:spcPts val="500"/>
              </a:spcBef>
              <a:spcAft>
                <a:spcPts val="0"/>
              </a:spcAft>
              <a:buNone/>
              <a:defRPr sz="1800">
                <a:solidFill>
                  <a:srgbClr val="8B5CF6"/>
                </a:solidFill>
              </a:defRPr>
            </a:lvl6pPr>
            <a:lvl7pPr lvl="6" rtl="0" algn="ctr">
              <a:spcBef>
                <a:spcPts val="500"/>
              </a:spcBef>
              <a:spcAft>
                <a:spcPts val="0"/>
              </a:spcAft>
              <a:buNone/>
              <a:defRPr sz="1800">
                <a:solidFill>
                  <a:srgbClr val="8B5CF6"/>
                </a:solidFill>
              </a:defRPr>
            </a:lvl7pPr>
            <a:lvl8pPr lvl="7" rtl="0" algn="ctr">
              <a:spcBef>
                <a:spcPts val="500"/>
              </a:spcBef>
              <a:spcAft>
                <a:spcPts val="0"/>
              </a:spcAft>
              <a:buNone/>
              <a:defRPr sz="1800">
                <a:solidFill>
                  <a:srgbClr val="8B5CF6"/>
                </a:solidFill>
              </a:defRPr>
            </a:lvl8pPr>
            <a:lvl9pPr lvl="8" rtl="0" algn="ctr">
              <a:spcBef>
                <a:spcPts val="500"/>
              </a:spcBef>
              <a:spcAft>
                <a:spcPts val="500"/>
              </a:spcAft>
              <a:buNone/>
              <a:defRPr sz="1800">
                <a:solidFill>
                  <a:srgbClr val="8B5CF6"/>
                </a:solidFill>
              </a:defRPr>
            </a:lvl9pPr>
          </a:lstStyle>
          <a:p/>
        </p:txBody>
      </p:sp>
      <p:sp>
        <p:nvSpPr>
          <p:cNvPr id="397" name="Google Shape;397;p32"/>
          <p:cNvSpPr/>
          <p:nvPr/>
        </p:nvSpPr>
        <p:spPr>
          <a:xfrm>
            <a:off x="8885825" y="5735050"/>
            <a:ext cx="1995300" cy="994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98" name="Google Shape;398;p32"/>
          <p:cNvPicPr preferRelativeResize="0"/>
          <p:nvPr/>
        </p:nvPicPr>
        <p:blipFill>
          <a:blip r:embed="rId2">
            <a:alphaModFix/>
          </a:blip>
          <a:stretch>
            <a:fillRect/>
          </a:stretch>
        </p:blipFill>
        <p:spPr>
          <a:xfrm>
            <a:off x="8064703" y="6067275"/>
            <a:ext cx="3803698" cy="533450"/>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data percentage bars">
  <p:cSld name="CUSTOM_4_10">
    <p:spTree>
      <p:nvGrpSpPr>
        <p:cNvPr id="399" name="Shape 399"/>
        <p:cNvGrpSpPr/>
        <p:nvPr/>
      </p:nvGrpSpPr>
      <p:grpSpPr>
        <a:xfrm>
          <a:off x="0" y="0"/>
          <a:ext cx="0" cy="0"/>
          <a:chOff x="0" y="0"/>
          <a:chExt cx="0" cy="0"/>
        </a:xfrm>
      </p:grpSpPr>
      <p:cxnSp>
        <p:nvCxnSpPr>
          <p:cNvPr id="400" name="Google Shape;400;p33"/>
          <p:cNvCxnSpPr/>
          <p:nvPr/>
        </p:nvCxnSpPr>
        <p:spPr>
          <a:xfrm rot="10800000">
            <a:off x="447775" y="100"/>
            <a:ext cx="0" cy="886500"/>
          </a:xfrm>
          <a:prstGeom prst="straightConnector1">
            <a:avLst/>
          </a:prstGeom>
          <a:noFill/>
          <a:ln cap="flat" cmpd="sng" w="9525">
            <a:solidFill>
              <a:srgbClr val="8B5CF6"/>
            </a:solidFill>
            <a:prstDash val="solid"/>
            <a:round/>
            <a:headEnd len="med" w="med" type="none"/>
            <a:tailEnd len="med" w="med" type="none"/>
          </a:ln>
        </p:spPr>
      </p:cxnSp>
      <p:cxnSp>
        <p:nvCxnSpPr>
          <p:cNvPr id="401" name="Google Shape;401;p33"/>
          <p:cNvCxnSpPr/>
          <p:nvPr/>
        </p:nvCxnSpPr>
        <p:spPr>
          <a:xfrm rot="10800000">
            <a:off x="447767" y="6401400"/>
            <a:ext cx="0" cy="456600"/>
          </a:xfrm>
          <a:prstGeom prst="straightConnector1">
            <a:avLst/>
          </a:prstGeom>
          <a:noFill/>
          <a:ln cap="flat" cmpd="sng" w="9525">
            <a:solidFill>
              <a:srgbClr val="8B5CF6"/>
            </a:solidFill>
            <a:prstDash val="solid"/>
            <a:round/>
            <a:headEnd len="med" w="med" type="none"/>
            <a:tailEnd len="med" w="med" type="none"/>
          </a:ln>
        </p:spPr>
      </p:cxnSp>
      <p:sp>
        <p:nvSpPr>
          <p:cNvPr id="402" name="Google Shape;402;p33"/>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403" name="Google Shape;403;p33"/>
          <p:cNvSpPr txBox="1"/>
          <p:nvPr>
            <p:ph idx="1"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404" name="Google Shape;404;p33"/>
          <p:cNvSpPr txBox="1"/>
          <p:nvPr>
            <p:ph idx="2" type="subTitle"/>
          </p:nvPr>
        </p:nvSpPr>
        <p:spPr>
          <a:xfrm>
            <a:off x="8048050" y="2898600"/>
            <a:ext cx="3410400" cy="7185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None/>
              <a:defRPr sz="1200"/>
            </a:lvl1pPr>
            <a:lvl2pPr lvl="1" rtl="0">
              <a:lnSpc>
                <a:spcPct val="140000"/>
              </a:lnSpc>
              <a:spcBef>
                <a:spcPts val="0"/>
              </a:spcBef>
              <a:spcAft>
                <a:spcPts val="0"/>
              </a:spcAft>
              <a:buNone/>
              <a:defRPr sz="1200"/>
            </a:lvl2pPr>
            <a:lvl3pPr lvl="2" rtl="0">
              <a:lnSpc>
                <a:spcPct val="140000"/>
              </a:lnSpc>
              <a:spcBef>
                <a:spcPts val="0"/>
              </a:spcBef>
              <a:spcAft>
                <a:spcPts val="0"/>
              </a:spcAft>
              <a:buNone/>
              <a:defRPr sz="1200"/>
            </a:lvl3pPr>
            <a:lvl4pPr lvl="3" rtl="0">
              <a:lnSpc>
                <a:spcPct val="140000"/>
              </a:lnSpc>
              <a:spcBef>
                <a:spcPts val="0"/>
              </a:spcBef>
              <a:spcAft>
                <a:spcPts val="0"/>
              </a:spcAft>
              <a:buNone/>
              <a:defRPr sz="1200"/>
            </a:lvl4pPr>
            <a:lvl5pPr lvl="4" rtl="0">
              <a:lnSpc>
                <a:spcPct val="140000"/>
              </a:lnSpc>
              <a:spcBef>
                <a:spcPts val="0"/>
              </a:spcBef>
              <a:spcAft>
                <a:spcPts val="0"/>
              </a:spcAft>
              <a:buNone/>
              <a:defRPr sz="1200"/>
            </a:lvl5pPr>
            <a:lvl6pPr lvl="5" rtl="0">
              <a:lnSpc>
                <a:spcPct val="140000"/>
              </a:lnSpc>
              <a:spcBef>
                <a:spcPts val="0"/>
              </a:spcBef>
              <a:spcAft>
                <a:spcPts val="0"/>
              </a:spcAft>
              <a:buNone/>
              <a:defRPr sz="1200"/>
            </a:lvl6pPr>
            <a:lvl7pPr lvl="6" rtl="0">
              <a:lnSpc>
                <a:spcPct val="140000"/>
              </a:lnSpc>
              <a:spcBef>
                <a:spcPts val="0"/>
              </a:spcBef>
              <a:spcAft>
                <a:spcPts val="0"/>
              </a:spcAft>
              <a:buNone/>
              <a:defRPr sz="1200"/>
            </a:lvl7pPr>
            <a:lvl8pPr lvl="7" rtl="0">
              <a:lnSpc>
                <a:spcPct val="140000"/>
              </a:lnSpc>
              <a:spcBef>
                <a:spcPts val="0"/>
              </a:spcBef>
              <a:spcAft>
                <a:spcPts val="0"/>
              </a:spcAft>
              <a:buNone/>
              <a:defRPr sz="1200"/>
            </a:lvl8pPr>
            <a:lvl9pPr lvl="8" rtl="0">
              <a:lnSpc>
                <a:spcPct val="140000"/>
              </a:lnSpc>
              <a:spcBef>
                <a:spcPts val="0"/>
              </a:spcBef>
              <a:spcAft>
                <a:spcPts val="0"/>
              </a:spcAft>
              <a:buNone/>
              <a:defRPr sz="1200"/>
            </a:lvl9pPr>
          </a:lstStyle>
          <a:p/>
        </p:txBody>
      </p:sp>
      <p:sp>
        <p:nvSpPr>
          <p:cNvPr id="405" name="Google Shape;405;p33"/>
          <p:cNvSpPr txBox="1"/>
          <p:nvPr>
            <p:ph idx="3" type="subTitle"/>
          </p:nvPr>
        </p:nvSpPr>
        <p:spPr>
          <a:xfrm>
            <a:off x="8048050" y="2540600"/>
            <a:ext cx="3410400" cy="3333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sz="2800">
                <a:solidFill>
                  <a:srgbClr val="8B5CF6"/>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None/>
              <a:defRPr sz="2800">
                <a:solidFill>
                  <a:srgbClr val="8B5CF6"/>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None/>
              <a:defRPr sz="2800">
                <a:solidFill>
                  <a:srgbClr val="8B5CF6"/>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None/>
              <a:defRPr sz="2800">
                <a:solidFill>
                  <a:srgbClr val="8B5CF6"/>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None/>
              <a:defRPr sz="2800">
                <a:solidFill>
                  <a:srgbClr val="8B5CF6"/>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None/>
              <a:defRPr sz="2800">
                <a:solidFill>
                  <a:srgbClr val="8B5CF6"/>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None/>
              <a:defRPr sz="2800">
                <a:solidFill>
                  <a:srgbClr val="8B5CF6"/>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None/>
              <a:defRPr sz="2800">
                <a:solidFill>
                  <a:srgbClr val="8B5CF6"/>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None/>
              <a:defRPr sz="2800">
                <a:solidFill>
                  <a:srgbClr val="8B5CF6"/>
                </a:solidFill>
                <a:latin typeface="Red Hat Display Medium"/>
                <a:ea typeface="Red Hat Display Medium"/>
                <a:cs typeface="Red Hat Display Medium"/>
                <a:sym typeface="Red Hat Display Medium"/>
              </a:defRPr>
            </a:lvl9pPr>
          </a:lstStyle>
          <a:p/>
        </p:txBody>
      </p:sp>
      <p:sp>
        <p:nvSpPr>
          <p:cNvPr id="406" name="Google Shape;406;p33"/>
          <p:cNvSpPr txBox="1"/>
          <p:nvPr>
            <p:ph idx="4" type="subTitle"/>
          </p:nvPr>
        </p:nvSpPr>
        <p:spPr>
          <a:xfrm>
            <a:off x="8048050" y="4676800"/>
            <a:ext cx="3410400" cy="7185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None/>
              <a:defRPr sz="1200"/>
            </a:lvl1pPr>
            <a:lvl2pPr lvl="1" rtl="0">
              <a:lnSpc>
                <a:spcPct val="140000"/>
              </a:lnSpc>
              <a:spcBef>
                <a:spcPts val="0"/>
              </a:spcBef>
              <a:spcAft>
                <a:spcPts val="0"/>
              </a:spcAft>
              <a:buNone/>
              <a:defRPr sz="1200"/>
            </a:lvl2pPr>
            <a:lvl3pPr lvl="2" rtl="0">
              <a:lnSpc>
                <a:spcPct val="140000"/>
              </a:lnSpc>
              <a:spcBef>
                <a:spcPts val="0"/>
              </a:spcBef>
              <a:spcAft>
                <a:spcPts val="0"/>
              </a:spcAft>
              <a:buNone/>
              <a:defRPr sz="1200"/>
            </a:lvl3pPr>
            <a:lvl4pPr lvl="3" rtl="0">
              <a:lnSpc>
                <a:spcPct val="140000"/>
              </a:lnSpc>
              <a:spcBef>
                <a:spcPts val="0"/>
              </a:spcBef>
              <a:spcAft>
                <a:spcPts val="0"/>
              </a:spcAft>
              <a:buNone/>
              <a:defRPr sz="1200"/>
            </a:lvl4pPr>
            <a:lvl5pPr lvl="4" rtl="0">
              <a:lnSpc>
                <a:spcPct val="140000"/>
              </a:lnSpc>
              <a:spcBef>
                <a:spcPts val="0"/>
              </a:spcBef>
              <a:spcAft>
                <a:spcPts val="0"/>
              </a:spcAft>
              <a:buNone/>
              <a:defRPr sz="1200"/>
            </a:lvl5pPr>
            <a:lvl6pPr lvl="5" rtl="0">
              <a:lnSpc>
                <a:spcPct val="140000"/>
              </a:lnSpc>
              <a:spcBef>
                <a:spcPts val="0"/>
              </a:spcBef>
              <a:spcAft>
                <a:spcPts val="0"/>
              </a:spcAft>
              <a:buNone/>
              <a:defRPr sz="1200"/>
            </a:lvl6pPr>
            <a:lvl7pPr lvl="6" rtl="0">
              <a:lnSpc>
                <a:spcPct val="140000"/>
              </a:lnSpc>
              <a:spcBef>
                <a:spcPts val="0"/>
              </a:spcBef>
              <a:spcAft>
                <a:spcPts val="0"/>
              </a:spcAft>
              <a:buNone/>
              <a:defRPr sz="1200"/>
            </a:lvl7pPr>
            <a:lvl8pPr lvl="7" rtl="0">
              <a:lnSpc>
                <a:spcPct val="140000"/>
              </a:lnSpc>
              <a:spcBef>
                <a:spcPts val="0"/>
              </a:spcBef>
              <a:spcAft>
                <a:spcPts val="0"/>
              </a:spcAft>
              <a:buNone/>
              <a:defRPr sz="1200"/>
            </a:lvl8pPr>
            <a:lvl9pPr lvl="8" rtl="0">
              <a:lnSpc>
                <a:spcPct val="140000"/>
              </a:lnSpc>
              <a:spcBef>
                <a:spcPts val="0"/>
              </a:spcBef>
              <a:spcAft>
                <a:spcPts val="0"/>
              </a:spcAft>
              <a:buNone/>
              <a:defRPr sz="1200"/>
            </a:lvl9pPr>
          </a:lstStyle>
          <a:p/>
        </p:txBody>
      </p:sp>
      <p:sp>
        <p:nvSpPr>
          <p:cNvPr id="407" name="Google Shape;407;p33"/>
          <p:cNvSpPr txBox="1"/>
          <p:nvPr>
            <p:ph idx="5" type="subTitle"/>
          </p:nvPr>
        </p:nvSpPr>
        <p:spPr>
          <a:xfrm>
            <a:off x="8048050" y="4318800"/>
            <a:ext cx="3410400" cy="3333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sz="2800">
                <a:latin typeface="Red Hat Display Medium"/>
                <a:ea typeface="Red Hat Display Medium"/>
                <a:cs typeface="Red Hat Display Medium"/>
                <a:sym typeface="Red Hat Display Medium"/>
              </a:defRPr>
            </a:lvl1pPr>
            <a:lvl2pPr lvl="1" rtl="0">
              <a:lnSpc>
                <a:spcPct val="100000"/>
              </a:lnSpc>
              <a:spcBef>
                <a:spcPts val="0"/>
              </a:spcBef>
              <a:spcAft>
                <a:spcPts val="0"/>
              </a:spcAft>
              <a:buNone/>
              <a:defRPr sz="2800">
                <a:solidFill>
                  <a:schemeClr val="accent2"/>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None/>
              <a:defRPr sz="2800">
                <a:solidFill>
                  <a:schemeClr val="accent2"/>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None/>
              <a:defRPr sz="2800">
                <a:solidFill>
                  <a:schemeClr val="accent2"/>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None/>
              <a:defRPr sz="2800">
                <a:solidFill>
                  <a:schemeClr val="accent2"/>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None/>
              <a:defRPr sz="2800">
                <a:solidFill>
                  <a:schemeClr val="accent2"/>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None/>
              <a:defRPr sz="2800">
                <a:solidFill>
                  <a:schemeClr val="accent2"/>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None/>
              <a:defRPr sz="2800">
                <a:solidFill>
                  <a:schemeClr val="accent2"/>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None/>
              <a:defRPr sz="2800">
                <a:solidFill>
                  <a:schemeClr val="accent2"/>
                </a:solidFill>
                <a:latin typeface="Red Hat Display Medium"/>
                <a:ea typeface="Red Hat Display Medium"/>
                <a:cs typeface="Red Hat Display Medium"/>
                <a:sym typeface="Red Hat Display Medium"/>
              </a:defRPr>
            </a:lvl9pPr>
          </a:lstStyle>
          <a:p/>
        </p:txBody>
      </p:sp>
      <p:sp>
        <p:nvSpPr>
          <p:cNvPr id="408" name="Google Shape;408;p33"/>
          <p:cNvSpPr/>
          <p:nvPr/>
        </p:nvSpPr>
        <p:spPr>
          <a:xfrm>
            <a:off x="889525"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33"/>
          <p:cNvSpPr/>
          <p:nvPr/>
        </p:nvSpPr>
        <p:spPr>
          <a:xfrm>
            <a:off x="889525"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33"/>
          <p:cNvSpPr/>
          <p:nvPr/>
        </p:nvSpPr>
        <p:spPr>
          <a:xfrm>
            <a:off x="889525"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33"/>
          <p:cNvSpPr/>
          <p:nvPr/>
        </p:nvSpPr>
        <p:spPr>
          <a:xfrm>
            <a:off x="889525"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33"/>
          <p:cNvSpPr/>
          <p:nvPr/>
        </p:nvSpPr>
        <p:spPr>
          <a:xfrm>
            <a:off x="889525"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33"/>
          <p:cNvSpPr/>
          <p:nvPr/>
        </p:nvSpPr>
        <p:spPr>
          <a:xfrm>
            <a:off x="889525"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33"/>
          <p:cNvSpPr/>
          <p:nvPr/>
        </p:nvSpPr>
        <p:spPr>
          <a:xfrm>
            <a:off x="889525"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33"/>
          <p:cNvSpPr/>
          <p:nvPr/>
        </p:nvSpPr>
        <p:spPr>
          <a:xfrm>
            <a:off x="889525"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33"/>
          <p:cNvSpPr/>
          <p:nvPr/>
        </p:nvSpPr>
        <p:spPr>
          <a:xfrm>
            <a:off x="889525"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33"/>
          <p:cNvSpPr/>
          <p:nvPr/>
        </p:nvSpPr>
        <p:spPr>
          <a:xfrm>
            <a:off x="889525"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33"/>
          <p:cNvSpPr/>
          <p:nvPr/>
        </p:nvSpPr>
        <p:spPr>
          <a:xfrm>
            <a:off x="1586000"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33"/>
          <p:cNvSpPr/>
          <p:nvPr/>
        </p:nvSpPr>
        <p:spPr>
          <a:xfrm>
            <a:off x="1586000"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33"/>
          <p:cNvSpPr/>
          <p:nvPr/>
        </p:nvSpPr>
        <p:spPr>
          <a:xfrm>
            <a:off x="1586000"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33"/>
          <p:cNvSpPr/>
          <p:nvPr/>
        </p:nvSpPr>
        <p:spPr>
          <a:xfrm>
            <a:off x="1586000"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33"/>
          <p:cNvSpPr/>
          <p:nvPr/>
        </p:nvSpPr>
        <p:spPr>
          <a:xfrm>
            <a:off x="1586000"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33"/>
          <p:cNvSpPr/>
          <p:nvPr/>
        </p:nvSpPr>
        <p:spPr>
          <a:xfrm>
            <a:off x="1586000"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33"/>
          <p:cNvSpPr/>
          <p:nvPr/>
        </p:nvSpPr>
        <p:spPr>
          <a:xfrm>
            <a:off x="1586000"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33"/>
          <p:cNvSpPr/>
          <p:nvPr/>
        </p:nvSpPr>
        <p:spPr>
          <a:xfrm>
            <a:off x="1586000"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33"/>
          <p:cNvSpPr/>
          <p:nvPr/>
        </p:nvSpPr>
        <p:spPr>
          <a:xfrm>
            <a:off x="1586000"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33"/>
          <p:cNvSpPr/>
          <p:nvPr/>
        </p:nvSpPr>
        <p:spPr>
          <a:xfrm>
            <a:off x="1586000"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33"/>
          <p:cNvSpPr/>
          <p:nvPr/>
        </p:nvSpPr>
        <p:spPr>
          <a:xfrm>
            <a:off x="2282475"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33"/>
          <p:cNvSpPr/>
          <p:nvPr/>
        </p:nvSpPr>
        <p:spPr>
          <a:xfrm>
            <a:off x="2282475"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33"/>
          <p:cNvSpPr/>
          <p:nvPr/>
        </p:nvSpPr>
        <p:spPr>
          <a:xfrm>
            <a:off x="2282475"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33"/>
          <p:cNvSpPr/>
          <p:nvPr/>
        </p:nvSpPr>
        <p:spPr>
          <a:xfrm>
            <a:off x="2282475"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33"/>
          <p:cNvSpPr/>
          <p:nvPr/>
        </p:nvSpPr>
        <p:spPr>
          <a:xfrm>
            <a:off x="2282475"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33"/>
          <p:cNvSpPr/>
          <p:nvPr/>
        </p:nvSpPr>
        <p:spPr>
          <a:xfrm>
            <a:off x="2282475"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33"/>
          <p:cNvSpPr/>
          <p:nvPr/>
        </p:nvSpPr>
        <p:spPr>
          <a:xfrm>
            <a:off x="2282475"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33"/>
          <p:cNvSpPr/>
          <p:nvPr/>
        </p:nvSpPr>
        <p:spPr>
          <a:xfrm>
            <a:off x="2282475"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33"/>
          <p:cNvSpPr/>
          <p:nvPr/>
        </p:nvSpPr>
        <p:spPr>
          <a:xfrm>
            <a:off x="2282475"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33"/>
          <p:cNvSpPr/>
          <p:nvPr/>
        </p:nvSpPr>
        <p:spPr>
          <a:xfrm>
            <a:off x="2282475"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33"/>
          <p:cNvSpPr/>
          <p:nvPr/>
        </p:nvSpPr>
        <p:spPr>
          <a:xfrm>
            <a:off x="2978950"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33"/>
          <p:cNvSpPr/>
          <p:nvPr/>
        </p:nvSpPr>
        <p:spPr>
          <a:xfrm>
            <a:off x="2978950"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33"/>
          <p:cNvSpPr/>
          <p:nvPr/>
        </p:nvSpPr>
        <p:spPr>
          <a:xfrm>
            <a:off x="2978950"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33"/>
          <p:cNvSpPr/>
          <p:nvPr/>
        </p:nvSpPr>
        <p:spPr>
          <a:xfrm>
            <a:off x="2978950"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33"/>
          <p:cNvSpPr/>
          <p:nvPr/>
        </p:nvSpPr>
        <p:spPr>
          <a:xfrm>
            <a:off x="2978950"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33"/>
          <p:cNvSpPr/>
          <p:nvPr/>
        </p:nvSpPr>
        <p:spPr>
          <a:xfrm>
            <a:off x="2978950"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33"/>
          <p:cNvSpPr/>
          <p:nvPr/>
        </p:nvSpPr>
        <p:spPr>
          <a:xfrm>
            <a:off x="2978950"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33"/>
          <p:cNvSpPr/>
          <p:nvPr/>
        </p:nvSpPr>
        <p:spPr>
          <a:xfrm>
            <a:off x="2978950"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33"/>
          <p:cNvSpPr/>
          <p:nvPr/>
        </p:nvSpPr>
        <p:spPr>
          <a:xfrm>
            <a:off x="2978950"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33"/>
          <p:cNvSpPr/>
          <p:nvPr/>
        </p:nvSpPr>
        <p:spPr>
          <a:xfrm>
            <a:off x="2978950"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33"/>
          <p:cNvSpPr/>
          <p:nvPr/>
        </p:nvSpPr>
        <p:spPr>
          <a:xfrm>
            <a:off x="3675425"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33"/>
          <p:cNvSpPr/>
          <p:nvPr/>
        </p:nvSpPr>
        <p:spPr>
          <a:xfrm>
            <a:off x="3675425"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33"/>
          <p:cNvSpPr/>
          <p:nvPr/>
        </p:nvSpPr>
        <p:spPr>
          <a:xfrm>
            <a:off x="3675425"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33"/>
          <p:cNvSpPr/>
          <p:nvPr/>
        </p:nvSpPr>
        <p:spPr>
          <a:xfrm>
            <a:off x="3675425"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33"/>
          <p:cNvSpPr/>
          <p:nvPr/>
        </p:nvSpPr>
        <p:spPr>
          <a:xfrm>
            <a:off x="3675425"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33"/>
          <p:cNvSpPr/>
          <p:nvPr/>
        </p:nvSpPr>
        <p:spPr>
          <a:xfrm>
            <a:off x="3675425"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33"/>
          <p:cNvSpPr/>
          <p:nvPr/>
        </p:nvSpPr>
        <p:spPr>
          <a:xfrm>
            <a:off x="3675425"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33"/>
          <p:cNvSpPr/>
          <p:nvPr/>
        </p:nvSpPr>
        <p:spPr>
          <a:xfrm>
            <a:off x="3675425"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33"/>
          <p:cNvSpPr/>
          <p:nvPr/>
        </p:nvSpPr>
        <p:spPr>
          <a:xfrm>
            <a:off x="3675425"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33"/>
          <p:cNvSpPr/>
          <p:nvPr/>
        </p:nvSpPr>
        <p:spPr>
          <a:xfrm>
            <a:off x="3675425"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33"/>
          <p:cNvSpPr/>
          <p:nvPr/>
        </p:nvSpPr>
        <p:spPr>
          <a:xfrm>
            <a:off x="4371900"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33"/>
          <p:cNvSpPr/>
          <p:nvPr/>
        </p:nvSpPr>
        <p:spPr>
          <a:xfrm>
            <a:off x="4371900"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33"/>
          <p:cNvSpPr/>
          <p:nvPr/>
        </p:nvSpPr>
        <p:spPr>
          <a:xfrm>
            <a:off x="4371900"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33"/>
          <p:cNvSpPr/>
          <p:nvPr/>
        </p:nvSpPr>
        <p:spPr>
          <a:xfrm>
            <a:off x="4371900"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33"/>
          <p:cNvSpPr/>
          <p:nvPr/>
        </p:nvSpPr>
        <p:spPr>
          <a:xfrm>
            <a:off x="4371900"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33"/>
          <p:cNvSpPr/>
          <p:nvPr/>
        </p:nvSpPr>
        <p:spPr>
          <a:xfrm>
            <a:off x="4371900"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33"/>
          <p:cNvSpPr/>
          <p:nvPr/>
        </p:nvSpPr>
        <p:spPr>
          <a:xfrm>
            <a:off x="4371900"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33"/>
          <p:cNvSpPr/>
          <p:nvPr/>
        </p:nvSpPr>
        <p:spPr>
          <a:xfrm>
            <a:off x="4371900"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33"/>
          <p:cNvSpPr/>
          <p:nvPr/>
        </p:nvSpPr>
        <p:spPr>
          <a:xfrm>
            <a:off x="4371900"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33"/>
          <p:cNvSpPr/>
          <p:nvPr/>
        </p:nvSpPr>
        <p:spPr>
          <a:xfrm>
            <a:off x="4371900"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33"/>
          <p:cNvSpPr/>
          <p:nvPr/>
        </p:nvSpPr>
        <p:spPr>
          <a:xfrm>
            <a:off x="5068375"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33"/>
          <p:cNvSpPr/>
          <p:nvPr/>
        </p:nvSpPr>
        <p:spPr>
          <a:xfrm>
            <a:off x="5068375"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33"/>
          <p:cNvSpPr/>
          <p:nvPr/>
        </p:nvSpPr>
        <p:spPr>
          <a:xfrm>
            <a:off x="5068375"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33"/>
          <p:cNvSpPr/>
          <p:nvPr/>
        </p:nvSpPr>
        <p:spPr>
          <a:xfrm>
            <a:off x="5068375"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33"/>
          <p:cNvSpPr/>
          <p:nvPr/>
        </p:nvSpPr>
        <p:spPr>
          <a:xfrm>
            <a:off x="5068375"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33"/>
          <p:cNvSpPr/>
          <p:nvPr/>
        </p:nvSpPr>
        <p:spPr>
          <a:xfrm>
            <a:off x="5068375"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33"/>
          <p:cNvSpPr/>
          <p:nvPr/>
        </p:nvSpPr>
        <p:spPr>
          <a:xfrm>
            <a:off x="5068375"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33"/>
          <p:cNvSpPr/>
          <p:nvPr/>
        </p:nvSpPr>
        <p:spPr>
          <a:xfrm>
            <a:off x="5068375"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33"/>
          <p:cNvSpPr/>
          <p:nvPr/>
        </p:nvSpPr>
        <p:spPr>
          <a:xfrm>
            <a:off x="5068375"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33"/>
          <p:cNvSpPr/>
          <p:nvPr/>
        </p:nvSpPr>
        <p:spPr>
          <a:xfrm>
            <a:off x="5068375"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33"/>
          <p:cNvSpPr/>
          <p:nvPr/>
        </p:nvSpPr>
        <p:spPr>
          <a:xfrm>
            <a:off x="5764850"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33"/>
          <p:cNvSpPr/>
          <p:nvPr/>
        </p:nvSpPr>
        <p:spPr>
          <a:xfrm>
            <a:off x="5764850"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33"/>
          <p:cNvSpPr/>
          <p:nvPr/>
        </p:nvSpPr>
        <p:spPr>
          <a:xfrm>
            <a:off x="5764850"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33"/>
          <p:cNvSpPr/>
          <p:nvPr/>
        </p:nvSpPr>
        <p:spPr>
          <a:xfrm>
            <a:off x="5764850"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33"/>
          <p:cNvSpPr/>
          <p:nvPr/>
        </p:nvSpPr>
        <p:spPr>
          <a:xfrm>
            <a:off x="5764850"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33"/>
          <p:cNvSpPr/>
          <p:nvPr/>
        </p:nvSpPr>
        <p:spPr>
          <a:xfrm>
            <a:off x="5764850"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33"/>
          <p:cNvSpPr/>
          <p:nvPr/>
        </p:nvSpPr>
        <p:spPr>
          <a:xfrm>
            <a:off x="5764850"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33"/>
          <p:cNvSpPr/>
          <p:nvPr/>
        </p:nvSpPr>
        <p:spPr>
          <a:xfrm>
            <a:off x="5764850"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33"/>
          <p:cNvSpPr/>
          <p:nvPr/>
        </p:nvSpPr>
        <p:spPr>
          <a:xfrm>
            <a:off x="5764850"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33"/>
          <p:cNvSpPr/>
          <p:nvPr/>
        </p:nvSpPr>
        <p:spPr>
          <a:xfrm>
            <a:off x="5764850"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33"/>
          <p:cNvSpPr/>
          <p:nvPr/>
        </p:nvSpPr>
        <p:spPr>
          <a:xfrm>
            <a:off x="6461325"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33"/>
          <p:cNvSpPr/>
          <p:nvPr/>
        </p:nvSpPr>
        <p:spPr>
          <a:xfrm>
            <a:off x="6461325"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33"/>
          <p:cNvSpPr/>
          <p:nvPr/>
        </p:nvSpPr>
        <p:spPr>
          <a:xfrm>
            <a:off x="6461325"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33"/>
          <p:cNvSpPr/>
          <p:nvPr/>
        </p:nvSpPr>
        <p:spPr>
          <a:xfrm>
            <a:off x="6461325"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33"/>
          <p:cNvSpPr/>
          <p:nvPr/>
        </p:nvSpPr>
        <p:spPr>
          <a:xfrm>
            <a:off x="6461325"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33"/>
          <p:cNvSpPr/>
          <p:nvPr/>
        </p:nvSpPr>
        <p:spPr>
          <a:xfrm>
            <a:off x="6461325"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33"/>
          <p:cNvSpPr/>
          <p:nvPr/>
        </p:nvSpPr>
        <p:spPr>
          <a:xfrm>
            <a:off x="6461325"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33"/>
          <p:cNvSpPr/>
          <p:nvPr/>
        </p:nvSpPr>
        <p:spPr>
          <a:xfrm>
            <a:off x="6461325"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33"/>
          <p:cNvSpPr/>
          <p:nvPr/>
        </p:nvSpPr>
        <p:spPr>
          <a:xfrm>
            <a:off x="6461325"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33"/>
          <p:cNvSpPr/>
          <p:nvPr/>
        </p:nvSpPr>
        <p:spPr>
          <a:xfrm>
            <a:off x="6461325"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33"/>
          <p:cNvSpPr/>
          <p:nvPr/>
        </p:nvSpPr>
        <p:spPr>
          <a:xfrm>
            <a:off x="7157800"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33"/>
          <p:cNvSpPr/>
          <p:nvPr/>
        </p:nvSpPr>
        <p:spPr>
          <a:xfrm>
            <a:off x="7157800"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33"/>
          <p:cNvSpPr/>
          <p:nvPr/>
        </p:nvSpPr>
        <p:spPr>
          <a:xfrm>
            <a:off x="7157800"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33"/>
          <p:cNvSpPr/>
          <p:nvPr/>
        </p:nvSpPr>
        <p:spPr>
          <a:xfrm>
            <a:off x="7157800"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33"/>
          <p:cNvSpPr/>
          <p:nvPr/>
        </p:nvSpPr>
        <p:spPr>
          <a:xfrm>
            <a:off x="7157800"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33"/>
          <p:cNvSpPr/>
          <p:nvPr/>
        </p:nvSpPr>
        <p:spPr>
          <a:xfrm>
            <a:off x="7157800"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33"/>
          <p:cNvSpPr/>
          <p:nvPr/>
        </p:nvSpPr>
        <p:spPr>
          <a:xfrm>
            <a:off x="7157800"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33"/>
          <p:cNvSpPr/>
          <p:nvPr/>
        </p:nvSpPr>
        <p:spPr>
          <a:xfrm>
            <a:off x="7157800"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33"/>
          <p:cNvSpPr/>
          <p:nvPr/>
        </p:nvSpPr>
        <p:spPr>
          <a:xfrm>
            <a:off x="7157800"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33"/>
          <p:cNvSpPr/>
          <p:nvPr/>
        </p:nvSpPr>
        <p:spPr>
          <a:xfrm>
            <a:off x="7157800"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33"/>
          <p:cNvSpPr/>
          <p:nvPr/>
        </p:nvSpPr>
        <p:spPr>
          <a:xfrm>
            <a:off x="889525"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33"/>
          <p:cNvSpPr/>
          <p:nvPr/>
        </p:nvSpPr>
        <p:spPr>
          <a:xfrm>
            <a:off x="889525"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33"/>
          <p:cNvSpPr/>
          <p:nvPr/>
        </p:nvSpPr>
        <p:spPr>
          <a:xfrm>
            <a:off x="889525"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33"/>
          <p:cNvSpPr/>
          <p:nvPr/>
        </p:nvSpPr>
        <p:spPr>
          <a:xfrm>
            <a:off x="889525"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33"/>
          <p:cNvSpPr/>
          <p:nvPr/>
        </p:nvSpPr>
        <p:spPr>
          <a:xfrm>
            <a:off x="889525"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33"/>
          <p:cNvSpPr/>
          <p:nvPr/>
        </p:nvSpPr>
        <p:spPr>
          <a:xfrm>
            <a:off x="889525"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33"/>
          <p:cNvSpPr/>
          <p:nvPr/>
        </p:nvSpPr>
        <p:spPr>
          <a:xfrm>
            <a:off x="889525"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33"/>
          <p:cNvSpPr/>
          <p:nvPr/>
        </p:nvSpPr>
        <p:spPr>
          <a:xfrm>
            <a:off x="889525"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33"/>
          <p:cNvSpPr/>
          <p:nvPr/>
        </p:nvSpPr>
        <p:spPr>
          <a:xfrm>
            <a:off x="889525"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33"/>
          <p:cNvSpPr/>
          <p:nvPr/>
        </p:nvSpPr>
        <p:spPr>
          <a:xfrm>
            <a:off x="889525"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33"/>
          <p:cNvSpPr/>
          <p:nvPr/>
        </p:nvSpPr>
        <p:spPr>
          <a:xfrm>
            <a:off x="1586000"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33"/>
          <p:cNvSpPr/>
          <p:nvPr/>
        </p:nvSpPr>
        <p:spPr>
          <a:xfrm>
            <a:off x="1586000"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33"/>
          <p:cNvSpPr/>
          <p:nvPr/>
        </p:nvSpPr>
        <p:spPr>
          <a:xfrm>
            <a:off x="1586000"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33"/>
          <p:cNvSpPr/>
          <p:nvPr/>
        </p:nvSpPr>
        <p:spPr>
          <a:xfrm>
            <a:off x="1586000"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33"/>
          <p:cNvSpPr/>
          <p:nvPr/>
        </p:nvSpPr>
        <p:spPr>
          <a:xfrm>
            <a:off x="1586000"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33"/>
          <p:cNvSpPr/>
          <p:nvPr/>
        </p:nvSpPr>
        <p:spPr>
          <a:xfrm>
            <a:off x="1586000"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33"/>
          <p:cNvSpPr/>
          <p:nvPr/>
        </p:nvSpPr>
        <p:spPr>
          <a:xfrm>
            <a:off x="1586000"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33"/>
          <p:cNvSpPr/>
          <p:nvPr/>
        </p:nvSpPr>
        <p:spPr>
          <a:xfrm>
            <a:off x="1586000"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33"/>
          <p:cNvSpPr/>
          <p:nvPr/>
        </p:nvSpPr>
        <p:spPr>
          <a:xfrm>
            <a:off x="1586000"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33"/>
          <p:cNvSpPr/>
          <p:nvPr/>
        </p:nvSpPr>
        <p:spPr>
          <a:xfrm>
            <a:off x="1586000"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33"/>
          <p:cNvSpPr/>
          <p:nvPr/>
        </p:nvSpPr>
        <p:spPr>
          <a:xfrm>
            <a:off x="2282475"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33"/>
          <p:cNvSpPr/>
          <p:nvPr/>
        </p:nvSpPr>
        <p:spPr>
          <a:xfrm>
            <a:off x="2282475"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33"/>
          <p:cNvSpPr/>
          <p:nvPr/>
        </p:nvSpPr>
        <p:spPr>
          <a:xfrm>
            <a:off x="2282475"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33"/>
          <p:cNvSpPr/>
          <p:nvPr/>
        </p:nvSpPr>
        <p:spPr>
          <a:xfrm>
            <a:off x="2282475"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33"/>
          <p:cNvSpPr/>
          <p:nvPr/>
        </p:nvSpPr>
        <p:spPr>
          <a:xfrm>
            <a:off x="2282475"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33"/>
          <p:cNvSpPr/>
          <p:nvPr/>
        </p:nvSpPr>
        <p:spPr>
          <a:xfrm>
            <a:off x="2282475"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33"/>
          <p:cNvSpPr/>
          <p:nvPr/>
        </p:nvSpPr>
        <p:spPr>
          <a:xfrm>
            <a:off x="2282475"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33"/>
          <p:cNvSpPr/>
          <p:nvPr/>
        </p:nvSpPr>
        <p:spPr>
          <a:xfrm>
            <a:off x="2282475"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33"/>
          <p:cNvSpPr/>
          <p:nvPr/>
        </p:nvSpPr>
        <p:spPr>
          <a:xfrm>
            <a:off x="2282475"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33"/>
          <p:cNvSpPr/>
          <p:nvPr/>
        </p:nvSpPr>
        <p:spPr>
          <a:xfrm>
            <a:off x="2282475"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33"/>
          <p:cNvSpPr/>
          <p:nvPr/>
        </p:nvSpPr>
        <p:spPr>
          <a:xfrm>
            <a:off x="2978950"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33"/>
          <p:cNvSpPr/>
          <p:nvPr/>
        </p:nvSpPr>
        <p:spPr>
          <a:xfrm>
            <a:off x="2978950"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33"/>
          <p:cNvSpPr/>
          <p:nvPr/>
        </p:nvSpPr>
        <p:spPr>
          <a:xfrm>
            <a:off x="2978950"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33"/>
          <p:cNvSpPr/>
          <p:nvPr/>
        </p:nvSpPr>
        <p:spPr>
          <a:xfrm>
            <a:off x="2978950"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33"/>
          <p:cNvSpPr/>
          <p:nvPr/>
        </p:nvSpPr>
        <p:spPr>
          <a:xfrm>
            <a:off x="2978950"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33"/>
          <p:cNvSpPr/>
          <p:nvPr/>
        </p:nvSpPr>
        <p:spPr>
          <a:xfrm>
            <a:off x="2978950"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33"/>
          <p:cNvSpPr/>
          <p:nvPr/>
        </p:nvSpPr>
        <p:spPr>
          <a:xfrm>
            <a:off x="2978950"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33"/>
          <p:cNvSpPr/>
          <p:nvPr/>
        </p:nvSpPr>
        <p:spPr>
          <a:xfrm>
            <a:off x="2978950"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33"/>
          <p:cNvSpPr/>
          <p:nvPr/>
        </p:nvSpPr>
        <p:spPr>
          <a:xfrm>
            <a:off x="2978950"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33"/>
          <p:cNvSpPr/>
          <p:nvPr/>
        </p:nvSpPr>
        <p:spPr>
          <a:xfrm>
            <a:off x="2978950"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33"/>
          <p:cNvSpPr/>
          <p:nvPr/>
        </p:nvSpPr>
        <p:spPr>
          <a:xfrm>
            <a:off x="3675425"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33"/>
          <p:cNvSpPr/>
          <p:nvPr/>
        </p:nvSpPr>
        <p:spPr>
          <a:xfrm>
            <a:off x="3675425"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33"/>
          <p:cNvSpPr/>
          <p:nvPr/>
        </p:nvSpPr>
        <p:spPr>
          <a:xfrm>
            <a:off x="3675425"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33"/>
          <p:cNvSpPr/>
          <p:nvPr/>
        </p:nvSpPr>
        <p:spPr>
          <a:xfrm>
            <a:off x="3675425"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33"/>
          <p:cNvSpPr/>
          <p:nvPr/>
        </p:nvSpPr>
        <p:spPr>
          <a:xfrm>
            <a:off x="3675425"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33"/>
          <p:cNvSpPr/>
          <p:nvPr/>
        </p:nvSpPr>
        <p:spPr>
          <a:xfrm>
            <a:off x="3675425"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33"/>
          <p:cNvSpPr/>
          <p:nvPr/>
        </p:nvSpPr>
        <p:spPr>
          <a:xfrm>
            <a:off x="3675425"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33"/>
          <p:cNvSpPr/>
          <p:nvPr/>
        </p:nvSpPr>
        <p:spPr>
          <a:xfrm>
            <a:off x="3675425"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33"/>
          <p:cNvSpPr/>
          <p:nvPr/>
        </p:nvSpPr>
        <p:spPr>
          <a:xfrm>
            <a:off x="3675425"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33"/>
          <p:cNvSpPr/>
          <p:nvPr/>
        </p:nvSpPr>
        <p:spPr>
          <a:xfrm>
            <a:off x="3675425"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33"/>
          <p:cNvSpPr/>
          <p:nvPr/>
        </p:nvSpPr>
        <p:spPr>
          <a:xfrm>
            <a:off x="4371900"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33"/>
          <p:cNvSpPr/>
          <p:nvPr/>
        </p:nvSpPr>
        <p:spPr>
          <a:xfrm>
            <a:off x="4371900"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33"/>
          <p:cNvSpPr/>
          <p:nvPr/>
        </p:nvSpPr>
        <p:spPr>
          <a:xfrm>
            <a:off x="4371900"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33"/>
          <p:cNvSpPr/>
          <p:nvPr/>
        </p:nvSpPr>
        <p:spPr>
          <a:xfrm>
            <a:off x="4371900"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33"/>
          <p:cNvSpPr/>
          <p:nvPr/>
        </p:nvSpPr>
        <p:spPr>
          <a:xfrm>
            <a:off x="4371900"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33"/>
          <p:cNvSpPr/>
          <p:nvPr/>
        </p:nvSpPr>
        <p:spPr>
          <a:xfrm>
            <a:off x="4371900"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33"/>
          <p:cNvSpPr/>
          <p:nvPr/>
        </p:nvSpPr>
        <p:spPr>
          <a:xfrm>
            <a:off x="4371900"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33"/>
          <p:cNvSpPr/>
          <p:nvPr/>
        </p:nvSpPr>
        <p:spPr>
          <a:xfrm>
            <a:off x="4371900"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33"/>
          <p:cNvSpPr/>
          <p:nvPr/>
        </p:nvSpPr>
        <p:spPr>
          <a:xfrm>
            <a:off x="4371900"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33"/>
          <p:cNvSpPr/>
          <p:nvPr/>
        </p:nvSpPr>
        <p:spPr>
          <a:xfrm>
            <a:off x="4371900"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33"/>
          <p:cNvSpPr/>
          <p:nvPr/>
        </p:nvSpPr>
        <p:spPr>
          <a:xfrm>
            <a:off x="5068375"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33"/>
          <p:cNvSpPr/>
          <p:nvPr/>
        </p:nvSpPr>
        <p:spPr>
          <a:xfrm>
            <a:off x="5068375"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33"/>
          <p:cNvSpPr/>
          <p:nvPr/>
        </p:nvSpPr>
        <p:spPr>
          <a:xfrm>
            <a:off x="5068375"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33"/>
          <p:cNvSpPr/>
          <p:nvPr/>
        </p:nvSpPr>
        <p:spPr>
          <a:xfrm>
            <a:off x="5068375"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33"/>
          <p:cNvSpPr/>
          <p:nvPr/>
        </p:nvSpPr>
        <p:spPr>
          <a:xfrm>
            <a:off x="5068375"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33"/>
          <p:cNvSpPr/>
          <p:nvPr/>
        </p:nvSpPr>
        <p:spPr>
          <a:xfrm>
            <a:off x="5068375"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33"/>
          <p:cNvSpPr/>
          <p:nvPr/>
        </p:nvSpPr>
        <p:spPr>
          <a:xfrm>
            <a:off x="5068375"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33"/>
          <p:cNvSpPr/>
          <p:nvPr/>
        </p:nvSpPr>
        <p:spPr>
          <a:xfrm>
            <a:off x="5068375"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33"/>
          <p:cNvSpPr/>
          <p:nvPr/>
        </p:nvSpPr>
        <p:spPr>
          <a:xfrm>
            <a:off x="5068375"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33"/>
          <p:cNvSpPr/>
          <p:nvPr/>
        </p:nvSpPr>
        <p:spPr>
          <a:xfrm>
            <a:off x="5068375"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33"/>
          <p:cNvSpPr/>
          <p:nvPr/>
        </p:nvSpPr>
        <p:spPr>
          <a:xfrm>
            <a:off x="5764850"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33"/>
          <p:cNvSpPr/>
          <p:nvPr/>
        </p:nvSpPr>
        <p:spPr>
          <a:xfrm>
            <a:off x="5764850"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33"/>
          <p:cNvSpPr/>
          <p:nvPr/>
        </p:nvSpPr>
        <p:spPr>
          <a:xfrm>
            <a:off x="5764850"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33"/>
          <p:cNvSpPr/>
          <p:nvPr/>
        </p:nvSpPr>
        <p:spPr>
          <a:xfrm>
            <a:off x="5764850"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33"/>
          <p:cNvSpPr/>
          <p:nvPr/>
        </p:nvSpPr>
        <p:spPr>
          <a:xfrm>
            <a:off x="5764850"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33"/>
          <p:cNvSpPr/>
          <p:nvPr/>
        </p:nvSpPr>
        <p:spPr>
          <a:xfrm>
            <a:off x="5764850"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33"/>
          <p:cNvSpPr/>
          <p:nvPr/>
        </p:nvSpPr>
        <p:spPr>
          <a:xfrm>
            <a:off x="5764850"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33"/>
          <p:cNvSpPr/>
          <p:nvPr/>
        </p:nvSpPr>
        <p:spPr>
          <a:xfrm>
            <a:off x="5764850"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33"/>
          <p:cNvSpPr/>
          <p:nvPr/>
        </p:nvSpPr>
        <p:spPr>
          <a:xfrm>
            <a:off x="5764850"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33"/>
          <p:cNvSpPr/>
          <p:nvPr/>
        </p:nvSpPr>
        <p:spPr>
          <a:xfrm>
            <a:off x="5764850"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33"/>
          <p:cNvSpPr/>
          <p:nvPr/>
        </p:nvSpPr>
        <p:spPr>
          <a:xfrm>
            <a:off x="6461325"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33"/>
          <p:cNvSpPr/>
          <p:nvPr/>
        </p:nvSpPr>
        <p:spPr>
          <a:xfrm>
            <a:off x="6461325"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33"/>
          <p:cNvSpPr/>
          <p:nvPr/>
        </p:nvSpPr>
        <p:spPr>
          <a:xfrm>
            <a:off x="6461325"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33"/>
          <p:cNvSpPr/>
          <p:nvPr/>
        </p:nvSpPr>
        <p:spPr>
          <a:xfrm>
            <a:off x="6461325"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33"/>
          <p:cNvSpPr/>
          <p:nvPr/>
        </p:nvSpPr>
        <p:spPr>
          <a:xfrm>
            <a:off x="6461325"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33"/>
          <p:cNvSpPr/>
          <p:nvPr/>
        </p:nvSpPr>
        <p:spPr>
          <a:xfrm>
            <a:off x="6461325"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33"/>
          <p:cNvSpPr/>
          <p:nvPr/>
        </p:nvSpPr>
        <p:spPr>
          <a:xfrm>
            <a:off x="6461325"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33"/>
          <p:cNvSpPr/>
          <p:nvPr/>
        </p:nvSpPr>
        <p:spPr>
          <a:xfrm>
            <a:off x="6461325"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33"/>
          <p:cNvSpPr/>
          <p:nvPr/>
        </p:nvSpPr>
        <p:spPr>
          <a:xfrm>
            <a:off x="6461325"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33"/>
          <p:cNvSpPr/>
          <p:nvPr/>
        </p:nvSpPr>
        <p:spPr>
          <a:xfrm>
            <a:off x="6461325"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33"/>
          <p:cNvSpPr/>
          <p:nvPr/>
        </p:nvSpPr>
        <p:spPr>
          <a:xfrm>
            <a:off x="7157800"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33"/>
          <p:cNvSpPr/>
          <p:nvPr/>
        </p:nvSpPr>
        <p:spPr>
          <a:xfrm>
            <a:off x="7157800"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33"/>
          <p:cNvSpPr/>
          <p:nvPr/>
        </p:nvSpPr>
        <p:spPr>
          <a:xfrm>
            <a:off x="7157800"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33"/>
          <p:cNvSpPr/>
          <p:nvPr/>
        </p:nvSpPr>
        <p:spPr>
          <a:xfrm>
            <a:off x="7157800"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33"/>
          <p:cNvSpPr/>
          <p:nvPr/>
        </p:nvSpPr>
        <p:spPr>
          <a:xfrm>
            <a:off x="7157800"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33"/>
          <p:cNvSpPr/>
          <p:nvPr/>
        </p:nvSpPr>
        <p:spPr>
          <a:xfrm>
            <a:off x="7157800"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33"/>
          <p:cNvSpPr/>
          <p:nvPr/>
        </p:nvSpPr>
        <p:spPr>
          <a:xfrm>
            <a:off x="7157800"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33"/>
          <p:cNvSpPr/>
          <p:nvPr/>
        </p:nvSpPr>
        <p:spPr>
          <a:xfrm>
            <a:off x="7157800"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33"/>
          <p:cNvSpPr/>
          <p:nvPr/>
        </p:nvSpPr>
        <p:spPr>
          <a:xfrm>
            <a:off x="7157800"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33"/>
          <p:cNvSpPr/>
          <p:nvPr/>
        </p:nvSpPr>
        <p:spPr>
          <a:xfrm>
            <a:off x="7157800"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33"/>
          <p:cNvSpPr txBox="1"/>
          <p:nvPr>
            <p:ph idx="6"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8B5CF6"/>
              </a:buClr>
              <a:buSzPts val="1000"/>
              <a:buFont typeface="Red Hat Display Medium"/>
              <a:buNone/>
              <a:defRPr sz="1000">
                <a:solidFill>
                  <a:srgbClr val="8B5CF6"/>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rgbClr val="8B5CF6"/>
              </a:buClr>
              <a:buSzPts val="1000"/>
              <a:buFont typeface="Red Hat Display Medium"/>
              <a:buNone/>
              <a:defRPr sz="1000">
                <a:solidFill>
                  <a:srgbClr val="8B5CF6"/>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rgbClr val="8B5CF6"/>
              </a:buClr>
              <a:buSzPts val="1000"/>
              <a:buFont typeface="Red Hat Display Medium"/>
              <a:buNone/>
              <a:defRPr sz="1000">
                <a:solidFill>
                  <a:srgbClr val="8B5CF6"/>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rgbClr val="8B5CF6"/>
              </a:buClr>
              <a:buSzPts val="1000"/>
              <a:buFont typeface="Red Hat Display Medium"/>
              <a:buNone/>
              <a:defRPr sz="1000">
                <a:solidFill>
                  <a:srgbClr val="8B5CF6"/>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rgbClr val="8B5CF6"/>
              </a:buClr>
              <a:buSzPts val="1000"/>
              <a:buFont typeface="Red Hat Display Medium"/>
              <a:buNone/>
              <a:defRPr sz="1000">
                <a:solidFill>
                  <a:srgbClr val="8B5CF6"/>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rgbClr val="8B5CF6"/>
              </a:buClr>
              <a:buSzPts val="1000"/>
              <a:buFont typeface="Red Hat Display Medium"/>
              <a:buNone/>
              <a:defRPr sz="1000">
                <a:solidFill>
                  <a:srgbClr val="8B5CF6"/>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rgbClr val="8B5CF6"/>
              </a:buClr>
              <a:buSzPts val="1000"/>
              <a:buFont typeface="Red Hat Display Medium"/>
              <a:buNone/>
              <a:defRPr sz="1000">
                <a:solidFill>
                  <a:srgbClr val="8B5CF6"/>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rgbClr val="8B5CF6"/>
              </a:buClr>
              <a:buSzPts val="1000"/>
              <a:buFont typeface="Red Hat Display Medium"/>
              <a:buNone/>
              <a:defRPr sz="1000">
                <a:solidFill>
                  <a:srgbClr val="8B5CF6"/>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rgbClr val="8B5CF6"/>
              </a:buClr>
              <a:buSzPts val="1000"/>
              <a:buFont typeface="Red Hat Display Medium"/>
              <a:buNone/>
              <a:defRPr sz="1000">
                <a:solidFill>
                  <a:srgbClr val="8B5CF6"/>
                </a:solidFill>
                <a:latin typeface="Red Hat Display Medium"/>
                <a:ea typeface="Red Hat Display Medium"/>
                <a:cs typeface="Red Hat Display Medium"/>
                <a:sym typeface="Red Hat Display Medium"/>
              </a:defRPr>
            </a:lvl9pPr>
          </a:lstStyle>
          <a:p/>
        </p:txBody>
      </p:sp>
      <p:sp>
        <p:nvSpPr>
          <p:cNvPr id="609" name="Google Shape;609;p33"/>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8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sp>
        <p:nvSpPr>
          <p:cNvPr id="610" name="Google Shape;610;p33"/>
          <p:cNvSpPr txBox="1"/>
          <p:nvPr>
            <p:ph idx="7" type="subTitle"/>
          </p:nvPr>
        </p:nvSpPr>
        <p:spPr>
          <a:xfrm>
            <a:off x="885125" y="1653550"/>
            <a:ext cx="10422000" cy="2919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rgbClr val="8B5CF6"/>
                </a:solidFill>
              </a:defRPr>
            </a:lvl1pPr>
            <a:lvl2pPr lvl="1" rtl="0" algn="ctr">
              <a:spcBef>
                <a:spcPts val="500"/>
              </a:spcBef>
              <a:spcAft>
                <a:spcPts val="0"/>
              </a:spcAft>
              <a:buNone/>
              <a:defRPr sz="1800">
                <a:solidFill>
                  <a:srgbClr val="8B5CF6"/>
                </a:solidFill>
              </a:defRPr>
            </a:lvl2pPr>
            <a:lvl3pPr lvl="2" rtl="0" algn="ctr">
              <a:spcBef>
                <a:spcPts val="500"/>
              </a:spcBef>
              <a:spcAft>
                <a:spcPts val="0"/>
              </a:spcAft>
              <a:buNone/>
              <a:defRPr sz="1800">
                <a:solidFill>
                  <a:srgbClr val="8B5CF6"/>
                </a:solidFill>
              </a:defRPr>
            </a:lvl3pPr>
            <a:lvl4pPr lvl="3" rtl="0" algn="ctr">
              <a:spcBef>
                <a:spcPts val="500"/>
              </a:spcBef>
              <a:spcAft>
                <a:spcPts val="0"/>
              </a:spcAft>
              <a:buNone/>
              <a:defRPr sz="1800">
                <a:solidFill>
                  <a:srgbClr val="8B5CF6"/>
                </a:solidFill>
              </a:defRPr>
            </a:lvl4pPr>
            <a:lvl5pPr lvl="4" rtl="0" algn="ctr">
              <a:spcBef>
                <a:spcPts val="500"/>
              </a:spcBef>
              <a:spcAft>
                <a:spcPts val="0"/>
              </a:spcAft>
              <a:buNone/>
              <a:defRPr sz="1800">
                <a:solidFill>
                  <a:srgbClr val="8B5CF6"/>
                </a:solidFill>
              </a:defRPr>
            </a:lvl5pPr>
            <a:lvl6pPr lvl="5" rtl="0" algn="ctr">
              <a:spcBef>
                <a:spcPts val="500"/>
              </a:spcBef>
              <a:spcAft>
                <a:spcPts val="0"/>
              </a:spcAft>
              <a:buNone/>
              <a:defRPr sz="1800">
                <a:solidFill>
                  <a:srgbClr val="8B5CF6"/>
                </a:solidFill>
              </a:defRPr>
            </a:lvl6pPr>
            <a:lvl7pPr lvl="6" rtl="0" algn="ctr">
              <a:spcBef>
                <a:spcPts val="500"/>
              </a:spcBef>
              <a:spcAft>
                <a:spcPts val="0"/>
              </a:spcAft>
              <a:buNone/>
              <a:defRPr sz="1800">
                <a:solidFill>
                  <a:srgbClr val="8B5CF6"/>
                </a:solidFill>
              </a:defRPr>
            </a:lvl7pPr>
            <a:lvl8pPr lvl="7" rtl="0" algn="ctr">
              <a:spcBef>
                <a:spcPts val="500"/>
              </a:spcBef>
              <a:spcAft>
                <a:spcPts val="0"/>
              </a:spcAft>
              <a:buNone/>
              <a:defRPr sz="1800">
                <a:solidFill>
                  <a:srgbClr val="8B5CF6"/>
                </a:solidFill>
              </a:defRPr>
            </a:lvl8pPr>
            <a:lvl9pPr lvl="8" rtl="0" algn="ctr">
              <a:spcBef>
                <a:spcPts val="500"/>
              </a:spcBef>
              <a:spcAft>
                <a:spcPts val="500"/>
              </a:spcAft>
              <a:buNone/>
              <a:defRPr sz="1800">
                <a:solidFill>
                  <a:srgbClr val="8B5CF6"/>
                </a:solidFill>
              </a:defRPr>
            </a:lvl9pPr>
          </a:lstStyle>
          <a:p/>
        </p:txBody>
      </p:sp>
      <p:sp>
        <p:nvSpPr>
          <p:cNvPr id="611" name="Google Shape;611;p33"/>
          <p:cNvSpPr/>
          <p:nvPr/>
        </p:nvSpPr>
        <p:spPr>
          <a:xfrm>
            <a:off x="8885825" y="5735050"/>
            <a:ext cx="1995300" cy="994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12" name="Google Shape;612;p33"/>
          <p:cNvPicPr preferRelativeResize="0"/>
          <p:nvPr/>
        </p:nvPicPr>
        <p:blipFill>
          <a:blip r:embed="rId2">
            <a:alphaModFix/>
          </a:blip>
          <a:stretch>
            <a:fillRect/>
          </a:stretch>
        </p:blipFill>
        <p:spPr>
          <a:xfrm>
            <a:off x="8064703" y="6067275"/>
            <a:ext cx="3803698" cy="533450"/>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quote three column">
  <p:cSld name="CUSTOM_4_9">
    <p:spTree>
      <p:nvGrpSpPr>
        <p:cNvPr id="613" name="Shape 613"/>
        <p:cNvGrpSpPr/>
        <p:nvPr/>
      </p:nvGrpSpPr>
      <p:grpSpPr>
        <a:xfrm>
          <a:off x="0" y="0"/>
          <a:ext cx="0" cy="0"/>
          <a:chOff x="0" y="0"/>
          <a:chExt cx="0" cy="0"/>
        </a:xfrm>
      </p:grpSpPr>
      <p:cxnSp>
        <p:nvCxnSpPr>
          <p:cNvPr id="614" name="Google Shape;614;p34"/>
          <p:cNvCxnSpPr/>
          <p:nvPr/>
        </p:nvCxnSpPr>
        <p:spPr>
          <a:xfrm rot="10800000">
            <a:off x="447775" y="100"/>
            <a:ext cx="0" cy="886500"/>
          </a:xfrm>
          <a:prstGeom prst="straightConnector1">
            <a:avLst/>
          </a:prstGeom>
          <a:noFill/>
          <a:ln cap="flat" cmpd="sng" w="9525">
            <a:solidFill>
              <a:srgbClr val="8B5CF6"/>
            </a:solidFill>
            <a:prstDash val="solid"/>
            <a:round/>
            <a:headEnd len="med" w="med" type="none"/>
            <a:tailEnd len="med" w="med" type="none"/>
          </a:ln>
        </p:spPr>
      </p:cxnSp>
      <p:cxnSp>
        <p:nvCxnSpPr>
          <p:cNvPr id="615" name="Google Shape;615;p34"/>
          <p:cNvCxnSpPr/>
          <p:nvPr/>
        </p:nvCxnSpPr>
        <p:spPr>
          <a:xfrm rot="10800000">
            <a:off x="447767" y="6401400"/>
            <a:ext cx="0" cy="456600"/>
          </a:xfrm>
          <a:prstGeom prst="straightConnector1">
            <a:avLst/>
          </a:prstGeom>
          <a:noFill/>
          <a:ln cap="flat" cmpd="sng" w="9525">
            <a:solidFill>
              <a:srgbClr val="8B5CF6"/>
            </a:solidFill>
            <a:prstDash val="solid"/>
            <a:round/>
            <a:headEnd len="med" w="med" type="none"/>
            <a:tailEnd len="med" w="med" type="none"/>
          </a:ln>
        </p:spPr>
      </p:cxnSp>
      <p:sp>
        <p:nvSpPr>
          <p:cNvPr id="616" name="Google Shape;616;p34"/>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617" name="Google Shape;617;p34"/>
          <p:cNvSpPr txBox="1"/>
          <p:nvPr>
            <p:ph idx="1"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cxnSp>
        <p:nvCxnSpPr>
          <p:cNvPr id="618" name="Google Shape;618;p34"/>
          <p:cNvCxnSpPr/>
          <p:nvPr/>
        </p:nvCxnSpPr>
        <p:spPr>
          <a:xfrm>
            <a:off x="4307600" y="2776950"/>
            <a:ext cx="0" cy="2302500"/>
          </a:xfrm>
          <a:prstGeom prst="straightConnector1">
            <a:avLst/>
          </a:prstGeom>
          <a:noFill/>
          <a:ln cap="flat" cmpd="sng" w="9525">
            <a:solidFill>
              <a:schemeClr val="dk2"/>
            </a:solidFill>
            <a:prstDash val="dot"/>
            <a:round/>
            <a:headEnd len="med" w="med" type="none"/>
            <a:tailEnd len="med" w="med" type="none"/>
          </a:ln>
        </p:spPr>
      </p:cxnSp>
      <p:cxnSp>
        <p:nvCxnSpPr>
          <p:cNvPr id="619" name="Google Shape;619;p34"/>
          <p:cNvCxnSpPr/>
          <p:nvPr/>
        </p:nvCxnSpPr>
        <p:spPr>
          <a:xfrm>
            <a:off x="7890550" y="2776950"/>
            <a:ext cx="0" cy="2302500"/>
          </a:xfrm>
          <a:prstGeom prst="straightConnector1">
            <a:avLst/>
          </a:prstGeom>
          <a:noFill/>
          <a:ln cap="flat" cmpd="sng" w="9525">
            <a:solidFill>
              <a:schemeClr val="dk2"/>
            </a:solidFill>
            <a:prstDash val="dot"/>
            <a:round/>
            <a:headEnd len="med" w="med" type="none"/>
            <a:tailEnd len="med" w="med" type="none"/>
          </a:ln>
        </p:spPr>
      </p:cxnSp>
      <p:sp>
        <p:nvSpPr>
          <p:cNvPr id="620" name="Google Shape;620;p34"/>
          <p:cNvSpPr txBox="1"/>
          <p:nvPr>
            <p:ph idx="2" type="subTitle"/>
          </p:nvPr>
        </p:nvSpPr>
        <p:spPr>
          <a:xfrm>
            <a:off x="1140925" y="4681050"/>
            <a:ext cx="2750400" cy="4260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None/>
              <a:defRPr sz="1200"/>
            </a:lvl1pPr>
            <a:lvl2pPr lvl="1" rtl="0">
              <a:lnSpc>
                <a:spcPct val="115000"/>
              </a:lnSpc>
              <a:spcBef>
                <a:spcPts val="0"/>
              </a:spcBef>
              <a:spcAft>
                <a:spcPts val="0"/>
              </a:spcAft>
              <a:buNone/>
              <a:defRPr sz="1200"/>
            </a:lvl2pPr>
            <a:lvl3pPr lvl="2" rtl="0">
              <a:lnSpc>
                <a:spcPct val="115000"/>
              </a:lnSpc>
              <a:spcBef>
                <a:spcPts val="0"/>
              </a:spcBef>
              <a:spcAft>
                <a:spcPts val="0"/>
              </a:spcAft>
              <a:buNone/>
              <a:defRPr sz="1200"/>
            </a:lvl3pPr>
            <a:lvl4pPr lvl="3" rtl="0">
              <a:lnSpc>
                <a:spcPct val="115000"/>
              </a:lnSpc>
              <a:spcBef>
                <a:spcPts val="0"/>
              </a:spcBef>
              <a:spcAft>
                <a:spcPts val="0"/>
              </a:spcAft>
              <a:buNone/>
              <a:defRPr sz="1200"/>
            </a:lvl4pPr>
            <a:lvl5pPr lvl="4" rtl="0">
              <a:lnSpc>
                <a:spcPct val="115000"/>
              </a:lnSpc>
              <a:spcBef>
                <a:spcPts val="0"/>
              </a:spcBef>
              <a:spcAft>
                <a:spcPts val="0"/>
              </a:spcAft>
              <a:buNone/>
              <a:defRPr sz="1200"/>
            </a:lvl5pPr>
            <a:lvl6pPr lvl="5" rtl="0">
              <a:lnSpc>
                <a:spcPct val="115000"/>
              </a:lnSpc>
              <a:spcBef>
                <a:spcPts val="0"/>
              </a:spcBef>
              <a:spcAft>
                <a:spcPts val="0"/>
              </a:spcAft>
              <a:buNone/>
              <a:defRPr sz="1200"/>
            </a:lvl6pPr>
            <a:lvl7pPr lvl="6" rtl="0">
              <a:lnSpc>
                <a:spcPct val="115000"/>
              </a:lnSpc>
              <a:spcBef>
                <a:spcPts val="0"/>
              </a:spcBef>
              <a:spcAft>
                <a:spcPts val="0"/>
              </a:spcAft>
              <a:buNone/>
              <a:defRPr sz="1200"/>
            </a:lvl7pPr>
            <a:lvl8pPr lvl="7" rtl="0">
              <a:lnSpc>
                <a:spcPct val="115000"/>
              </a:lnSpc>
              <a:spcBef>
                <a:spcPts val="0"/>
              </a:spcBef>
              <a:spcAft>
                <a:spcPts val="0"/>
              </a:spcAft>
              <a:buNone/>
              <a:defRPr sz="1200"/>
            </a:lvl8pPr>
            <a:lvl9pPr lvl="8" rtl="0">
              <a:lnSpc>
                <a:spcPct val="115000"/>
              </a:lnSpc>
              <a:spcBef>
                <a:spcPts val="0"/>
              </a:spcBef>
              <a:spcAft>
                <a:spcPts val="0"/>
              </a:spcAft>
              <a:buNone/>
              <a:defRPr sz="1200"/>
            </a:lvl9pPr>
          </a:lstStyle>
          <a:p/>
        </p:txBody>
      </p:sp>
      <p:sp>
        <p:nvSpPr>
          <p:cNvPr id="621" name="Google Shape;621;p34"/>
          <p:cNvSpPr txBox="1"/>
          <p:nvPr>
            <p:ph idx="3" type="subTitle"/>
          </p:nvPr>
        </p:nvSpPr>
        <p:spPr>
          <a:xfrm>
            <a:off x="1140925" y="2813710"/>
            <a:ext cx="2750400" cy="15483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None/>
              <a:defRPr sz="1400"/>
            </a:lvl1pPr>
            <a:lvl2pPr lvl="1" rtl="0">
              <a:lnSpc>
                <a:spcPct val="140000"/>
              </a:lnSpc>
              <a:spcBef>
                <a:spcPts val="0"/>
              </a:spcBef>
              <a:spcAft>
                <a:spcPts val="0"/>
              </a:spcAft>
              <a:buNone/>
              <a:defRPr sz="1400"/>
            </a:lvl2pPr>
            <a:lvl3pPr lvl="2" rtl="0">
              <a:lnSpc>
                <a:spcPct val="140000"/>
              </a:lnSpc>
              <a:spcBef>
                <a:spcPts val="0"/>
              </a:spcBef>
              <a:spcAft>
                <a:spcPts val="0"/>
              </a:spcAft>
              <a:buNone/>
              <a:defRPr sz="1400"/>
            </a:lvl3pPr>
            <a:lvl4pPr lvl="3" rtl="0">
              <a:lnSpc>
                <a:spcPct val="140000"/>
              </a:lnSpc>
              <a:spcBef>
                <a:spcPts val="0"/>
              </a:spcBef>
              <a:spcAft>
                <a:spcPts val="0"/>
              </a:spcAft>
              <a:buNone/>
              <a:defRPr sz="1400"/>
            </a:lvl4pPr>
            <a:lvl5pPr lvl="4" rtl="0">
              <a:lnSpc>
                <a:spcPct val="140000"/>
              </a:lnSpc>
              <a:spcBef>
                <a:spcPts val="0"/>
              </a:spcBef>
              <a:spcAft>
                <a:spcPts val="0"/>
              </a:spcAft>
              <a:buNone/>
              <a:defRPr sz="1400"/>
            </a:lvl5pPr>
            <a:lvl6pPr lvl="5" rtl="0">
              <a:lnSpc>
                <a:spcPct val="140000"/>
              </a:lnSpc>
              <a:spcBef>
                <a:spcPts val="0"/>
              </a:spcBef>
              <a:spcAft>
                <a:spcPts val="0"/>
              </a:spcAft>
              <a:buNone/>
              <a:defRPr sz="1400"/>
            </a:lvl6pPr>
            <a:lvl7pPr lvl="6" rtl="0">
              <a:lnSpc>
                <a:spcPct val="140000"/>
              </a:lnSpc>
              <a:spcBef>
                <a:spcPts val="0"/>
              </a:spcBef>
              <a:spcAft>
                <a:spcPts val="0"/>
              </a:spcAft>
              <a:buNone/>
              <a:defRPr sz="1400"/>
            </a:lvl7pPr>
            <a:lvl8pPr lvl="7" rtl="0">
              <a:lnSpc>
                <a:spcPct val="140000"/>
              </a:lnSpc>
              <a:spcBef>
                <a:spcPts val="0"/>
              </a:spcBef>
              <a:spcAft>
                <a:spcPts val="0"/>
              </a:spcAft>
              <a:buNone/>
              <a:defRPr sz="1400"/>
            </a:lvl8pPr>
            <a:lvl9pPr lvl="8" rtl="0">
              <a:lnSpc>
                <a:spcPct val="140000"/>
              </a:lnSpc>
              <a:spcBef>
                <a:spcPts val="0"/>
              </a:spcBef>
              <a:spcAft>
                <a:spcPts val="0"/>
              </a:spcAft>
              <a:buNone/>
              <a:defRPr sz="1400"/>
            </a:lvl9pPr>
          </a:lstStyle>
          <a:p/>
        </p:txBody>
      </p:sp>
      <p:sp>
        <p:nvSpPr>
          <p:cNvPr id="622" name="Google Shape;622;p34"/>
          <p:cNvSpPr txBox="1"/>
          <p:nvPr>
            <p:ph idx="4" type="subTitle"/>
          </p:nvPr>
        </p:nvSpPr>
        <p:spPr>
          <a:xfrm>
            <a:off x="4723875" y="2813710"/>
            <a:ext cx="2750400" cy="15483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None/>
              <a:defRPr sz="1400"/>
            </a:lvl1pPr>
            <a:lvl2pPr lvl="1" rtl="0">
              <a:lnSpc>
                <a:spcPct val="140000"/>
              </a:lnSpc>
              <a:spcBef>
                <a:spcPts val="0"/>
              </a:spcBef>
              <a:spcAft>
                <a:spcPts val="0"/>
              </a:spcAft>
              <a:buNone/>
              <a:defRPr sz="1400"/>
            </a:lvl2pPr>
            <a:lvl3pPr lvl="2" rtl="0">
              <a:lnSpc>
                <a:spcPct val="140000"/>
              </a:lnSpc>
              <a:spcBef>
                <a:spcPts val="0"/>
              </a:spcBef>
              <a:spcAft>
                <a:spcPts val="0"/>
              </a:spcAft>
              <a:buNone/>
              <a:defRPr sz="1400"/>
            </a:lvl3pPr>
            <a:lvl4pPr lvl="3" rtl="0">
              <a:lnSpc>
                <a:spcPct val="140000"/>
              </a:lnSpc>
              <a:spcBef>
                <a:spcPts val="0"/>
              </a:spcBef>
              <a:spcAft>
                <a:spcPts val="0"/>
              </a:spcAft>
              <a:buNone/>
              <a:defRPr sz="1400"/>
            </a:lvl4pPr>
            <a:lvl5pPr lvl="4" rtl="0">
              <a:lnSpc>
                <a:spcPct val="140000"/>
              </a:lnSpc>
              <a:spcBef>
                <a:spcPts val="0"/>
              </a:spcBef>
              <a:spcAft>
                <a:spcPts val="0"/>
              </a:spcAft>
              <a:buNone/>
              <a:defRPr sz="1400"/>
            </a:lvl5pPr>
            <a:lvl6pPr lvl="5" rtl="0">
              <a:lnSpc>
                <a:spcPct val="140000"/>
              </a:lnSpc>
              <a:spcBef>
                <a:spcPts val="0"/>
              </a:spcBef>
              <a:spcAft>
                <a:spcPts val="0"/>
              </a:spcAft>
              <a:buNone/>
              <a:defRPr sz="1400"/>
            </a:lvl6pPr>
            <a:lvl7pPr lvl="6" rtl="0">
              <a:lnSpc>
                <a:spcPct val="140000"/>
              </a:lnSpc>
              <a:spcBef>
                <a:spcPts val="0"/>
              </a:spcBef>
              <a:spcAft>
                <a:spcPts val="0"/>
              </a:spcAft>
              <a:buNone/>
              <a:defRPr sz="1400"/>
            </a:lvl7pPr>
            <a:lvl8pPr lvl="7" rtl="0">
              <a:lnSpc>
                <a:spcPct val="140000"/>
              </a:lnSpc>
              <a:spcBef>
                <a:spcPts val="0"/>
              </a:spcBef>
              <a:spcAft>
                <a:spcPts val="0"/>
              </a:spcAft>
              <a:buNone/>
              <a:defRPr sz="1400"/>
            </a:lvl8pPr>
            <a:lvl9pPr lvl="8" rtl="0">
              <a:lnSpc>
                <a:spcPct val="140000"/>
              </a:lnSpc>
              <a:spcBef>
                <a:spcPts val="0"/>
              </a:spcBef>
              <a:spcAft>
                <a:spcPts val="0"/>
              </a:spcAft>
              <a:buNone/>
              <a:defRPr sz="1400"/>
            </a:lvl9pPr>
          </a:lstStyle>
          <a:p/>
        </p:txBody>
      </p:sp>
      <p:sp>
        <p:nvSpPr>
          <p:cNvPr id="623" name="Google Shape;623;p34"/>
          <p:cNvSpPr txBox="1"/>
          <p:nvPr>
            <p:ph idx="5" type="subTitle"/>
          </p:nvPr>
        </p:nvSpPr>
        <p:spPr>
          <a:xfrm>
            <a:off x="8306825" y="2813710"/>
            <a:ext cx="2750400" cy="15483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None/>
              <a:defRPr sz="1400"/>
            </a:lvl1pPr>
            <a:lvl2pPr lvl="1" rtl="0">
              <a:lnSpc>
                <a:spcPct val="140000"/>
              </a:lnSpc>
              <a:spcBef>
                <a:spcPts val="0"/>
              </a:spcBef>
              <a:spcAft>
                <a:spcPts val="0"/>
              </a:spcAft>
              <a:buNone/>
              <a:defRPr sz="1400"/>
            </a:lvl2pPr>
            <a:lvl3pPr lvl="2" rtl="0">
              <a:lnSpc>
                <a:spcPct val="140000"/>
              </a:lnSpc>
              <a:spcBef>
                <a:spcPts val="0"/>
              </a:spcBef>
              <a:spcAft>
                <a:spcPts val="0"/>
              </a:spcAft>
              <a:buNone/>
              <a:defRPr sz="1400"/>
            </a:lvl3pPr>
            <a:lvl4pPr lvl="3" rtl="0">
              <a:lnSpc>
                <a:spcPct val="140000"/>
              </a:lnSpc>
              <a:spcBef>
                <a:spcPts val="0"/>
              </a:spcBef>
              <a:spcAft>
                <a:spcPts val="0"/>
              </a:spcAft>
              <a:buNone/>
              <a:defRPr sz="1400"/>
            </a:lvl4pPr>
            <a:lvl5pPr lvl="4" rtl="0">
              <a:lnSpc>
                <a:spcPct val="140000"/>
              </a:lnSpc>
              <a:spcBef>
                <a:spcPts val="0"/>
              </a:spcBef>
              <a:spcAft>
                <a:spcPts val="0"/>
              </a:spcAft>
              <a:buNone/>
              <a:defRPr sz="1400"/>
            </a:lvl5pPr>
            <a:lvl6pPr lvl="5" rtl="0">
              <a:lnSpc>
                <a:spcPct val="140000"/>
              </a:lnSpc>
              <a:spcBef>
                <a:spcPts val="0"/>
              </a:spcBef>
              <a:spcAft>
                <a:spcPts val="0"/>
              </a:spcAft>
              <a:buNone/>
              <a:defRPr sz="1400"/>
            </a:lvl6pPr>
            <a:lvl7pPr lvl="6" rtl="0">
              <a:lnSpc>
                <a:spcPct val="140000"/>
              </a:lnSpc>
              <a:spcBef>
                <a:spcPts val="0"/>
              </a:spcBef>
              <a:spcAft>
                <a:spcPts val="0"/>
              </a:spcAft>
              <a:buNone/>
              <a:defRPr sz="1400"/>
            </a:lvl7pPr>
            <a:lvl8pPr lvl="7" rtl="0">
              <a:lnSpc>
                <a:spcPct val="140000"/>
              </a:lnSpc>
              <a:spcBef>
                <a:spcPts val="0"/>
              </a:spcBef>
              <a:spcAft>
                <a:spcPts val="0"/>
              </a:spcAft>
              <a:buNone/>
              <a:defRPr sz="1400"/>
            </a:lvl8pPr>
            <a:lvl9pPr lvl="8" rtl="0">
              <a:lnSpc>
                <a:spcPct val="140000"/>
              </a:lnSpc>
              <a:spcBef>
                <a:spcPts val="0"/>
              </a:spcBef>
              <a:spcAft>
                <a:spcPts val="0"/>
              </a:spcAft>
              <a:buNone/>
              <a:defRPr sz="1400"/>
            </a:lvl9pPr>
          </a:lstStyle>
          <a:p/>
        </p:txBody>
      </p:sp>
      <p:sp>
        <p:nvSpPr>
          <p:cNvPr id="624" name="Google Shape;624;p34"/>
          <p:cNvSpPr txBox="1"/>
          <p:nvPr>
            <p:ph idx="6" type="subTitle"/>
          </p:nvPr>
        </p:nvSpPr>
        <p:spPr>
          <a:xfrm>
            <a:off x="4720800" y="4681050"/>
            <a:ext cx="2750400" cy="4260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None/>
              <a:defRPr sz="1200"/>
            </a:lvl1pPr>
            <a:lvl2pPr lvl="1" rtl="0">
              <a:lnSpc>
                <a:spcPct val="115000"/>
              </a:lnSpc>
              <a:spcBef>
                <a:spcPts val="0"/>
              </a:spcBef>
              <a:spcAft>
                <a:spcPts val="0"/>
              </a:spcAft>
              <a:buNone/>
              <a:defRPr sz="1200"/>
            </a:lvl2pPr>
            <a:lvl3pPr lvl="2" rtl="0">
              <a:lnSpc>
                <a:spcPct val="115000"/>
              </a:lnSpc>
              <a:spcBef>
                <a:spcPts val="0"/>
              </a:spcBef>
              <a:spcAft>
                <a:spcPts val="0"/>
              </a:spcAft>
              <a:buNone/>
              <a:defRPr sz="1200"/>
            </a:lvl3pPr>
            <a:lvl4pPr lvl="3" rtl="0">
              <a:lnSpc>
                <a:spcPct val="115000"/>
              </a:lnSpc>
              <a:spcBef>
                <a:spcPts val="0"/>
              </a:spcBef>
              <a:spcAft>
                <a:spcPts val="0"/>
              </a:spcAft>
              <a:buNone/>
              <a:defRPr sz="1200"/>
            </a:lvl4pPr>
            <a:lvl5pPr lvl="4" rtl="0">
              <a:lnSpc>
                <a:spcPct val="115000"/>
              </a:lnSpc>
              <a:spcBef>
                <a:spcPts val="0"/>
              </a:spcBef>
              <a:spcAft>
                <a:spcPts val="0"/>
              </a:spcAft>
              <a:buNone/>
              <a:defRPr sz="1200"/>
            </a:lvl5pPr>
            <a:lvl6pPr lvl="5" rtl="0">
              <a:lnSpc>
                <a:spcPct val="115000"/>
              </a:lnSpc>
              <a:spcBef>
                <a:spcPts val="0"/>
              </a:spcBef>
              <a:spcAft>
                <a:spcPts val="0"/>
              </a:spcAft>
              <a:buNone/>
              <a:defRPr sz="1200"/>
            </a:lvl6pPr>
            <a:lvl7pPr lvl="6" rtl="0">
              <a:lnSpc>
                <a:spcPct val="115000"/>
              </a:lnSpc>
              <a:spcBef>
                <a:spcPts val="0"/>
              </a:spcBef>
              <a:spcAft>
                <a:spcPts val="0"/>
              </a:spcAft>
              <a:buNone/>
              <a:defRPr sz="1200"/>
            </a:lvl7pPr>
            <a:lvl8pPr lvl="7" rtl="0">
              <a:lnSpc>
                <a:spcPct val="115000"/>
              </a:lnSpc>
              <a:spcBef>
                <a:spcPts val="0"/>
              </a:spcBef>
              <a:spcAft>
                <a:spcPts val="0"/>
              </a:spcAft>
              <a:buNone/>
              <a:defRPr sz="1200"/>
            </a:lvl8pPr>
            <a:lvl9pPr lvl="8" rtl="0">
              <a:lnSpc>
                <a:spcPct val="115000"/>
              </a:lnSpc>
              <a:spcBef>
                <a:spcPts val="0"/>
              </a:spcBef>
              <a:spcAft>
                <a:spcPts val="0"/>
              </a:spcAft>
              <a:buNone/>
              <a:defRPr sz="1200"/>
            </a:lvl9pPr>
          </a:lstStyle>
          <a:p/>
        </p:txBody>
      </p:sp>
      <p:sp>
        <p:nvSpPr>
          <p:cNvPr id="625" name="Google Shape;625;p34"/>
          <p:cNvSpPr txBox="1"/>
          <p:nvPr>
            <p:ph idx="7" type="subTitle"/>
          </p:nvPr>
        </p:nvSpPr>
        <p:spPr>
          <a:xfrm>
            <a:off x="8306825" y="4681050"/>
            <a:ext cx="2750400" cy="4260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None/>
              <a:defRPr sz="1200"/>
            </a:lvl1pPr>
            <a:lvl2pPr lvl="1" rtl="0">
              <a:lnSpc>
                <a:spcPct val="115000"/>
              </a:lnSpc>
              <a:spcBef>
                <a:spcPts val="0"/>
              </a:spcBef>
              <a:spcAft>
                <a:spcPts val="0"/>
              </a:spcAft>
              <a:buNone/>
              <a:defRPr sz="1200"/>
            </a:lvl2pPr>
            <a:lvl3pPr lvl="2" rtl="0">
              <a:lnSpc>
                <a:spcPct val="115000"/>
              </a:lnSpc>
              <a:spcBef>
                <a:spcPts val="0"/>
              </a:spcBef>
              <a:spcAft>
                <a:spcPts val="0"/>
              </a:spcAft>
              <a:buNone/>
              <a:defRPr sz="1200"/>
            </a:lvl3pPr>
            <a:lvl4pPr lvl="3" rtl="0">
              <a:lnSpc>
                <a:spcPct val="115000"/>
              </a:lnSpc>
              <a:spcBef>
                <a:spcPts val="0"/>
              </a:spcBef>
              <a:spcAft>
                <a:spcPts val="0"/>
              </a:spcAft>
              <a:buNone/>
              <a:defRPr sz="1200"/>
            </a:lvl4pPr>
            <a:lvl5pPr lvl="4" rtl="0">
              <a:lnSpc>
                <a:spcPct val="115000"/>
              </a:lnSpc>
              <a:spcBef>
                <a:spcPts val="0"/>
              </a:spcBef>
              <a:spcAft>
                <a:spcPts val="0"/>
              </a:spcAft>
              <a:buNone/>
              <a:defRPr sz="1200"/>
            </a:lvl5pPr>
            <a:lvl6pPr lvl="5" rtl="0">
              <a:lnSpc>
                <a:spcPct val="115000"/>
              </a:lnSpc>
              <a:spcBef>
                <a:spcPts val="0"/>
              </a:spcBef>
              <a:spcAft>
                <a:spcPts val="0"/>
              </a:spcAft>
              <a:buNone/>
              <a:defRPr sz="1200"/>
            </a:lvl6pPr>
            <a:lvl7pPr lvl="6" rtl="0">
              <a:lnSpc>
                <a:spcPct val="115000"/>
              </a:lnSpc>
              <a:spcBef>
                <a:spcPts val="0"/>
              </a:spcBef>
              <a:spcAft>
                <a:spcPts val="0"/>
              </a:spcAft>
              <a:buNone/>
              <a:defRPr sz="1200"/>
            </a:lvl7pPr>
            <a:lvl8pPr lvl="7" rtl="0">
              <a:lnSpc>
                <a:spcPct val="115000"/>
              </a:lnSpc>
              <a:spcBef>
                <a:spcPts val="0"/>
              </a:spcBef>
              <a:spcAft>
                <a:spcPts val="0"/>
              </a:spcAft>
              <a:buNone/>
              <a:defRPr sz="1200"/>
            </a:lvl8pPr>
            <a:lvl9pPr lvl="8" rtl="0">
              <a:lnSpc>
                <a:spcPct val="115000"/>
              </a:lnSpc>
              <a:spcBef>
                <a:spcPts val="0"/>
              </a:spcBef>
              <a:spcAft>
                <a:spcPts val="0"/>
              </a:spcAft>
              <a:buNone/>
              <a:defRPr sz="1200"/>
            </a:lvl9pPr>
          </a:lstStyle>
          <a:p/>
        </p:txBody>
      </p:sp>
      <p:pic>
        <p:nvPicPr>
          <p:cNvPr id="626" name="Google Shape;626;p34"/>
          <p:cNvPicPr preferRelativeResize="0"/>
          <p:nvPr/>
        </p:nvPicPr>
        <p:blipFill rotWithShape="1">
          <a:blip r:embed="rId2">
            <a:alphaModFix/>
          </a:blip>
          <a:srcRect b="0" l="0" r="0" t="0"/>
          <a:stretch/>
        </p:blipFill>
        <p:spPr>
          <a:xfrm>
            <a:off x="1044805" y="2217196"/>
            <a:ext cx="553219" cy="553200"/>
          </a:xfrm>
          <a:prstGeom prst="rect">
            <a:avLst/>
          </a:prstGeom>
          <a:noFill/>
          <a:ln>
            <a:noFill/>
          </a:ln>
        </p:spPr>
      </p:pic>
      <p:pic>
        <p:nvPicPr>
          <p:cNvPr id="627" name="Google Shape;627;p34"/>
          <p:cNvPicPr preferRelativeResize="0"/>
          <p:nvPr/>
        </p:nvPicPr>
        <p:blipFill rotWithShape="1">
          <a:blip r:embed="rId2">
            <a:alphaModFix/>
          </a:blip>
          <a:srcRect b="0" l="0" r="0" t="0"/>
          <a:stretch/>
        </p:blipFill>
        <p:spPr>
          <a:xfrm>
            <a:off x="4627759" y="2217196"/>
            <a:ext cx="553219" cy="553200"/>
          </a:xfrm>
          <a:prstGeom prst="rect">
            <a:avLst/>
          </a:prstGeom>
          <a:noFill/>
          <a:ln>
            <a:noFill/>
          </a:ln>
        </p:spPr>
      </p:pic>
      <p:pic>
        <p:nvPicPr>
          <p:cNvPr id="628" name="Google Shape;628;p34"/>
          <p:cNvPicPr preferRelativeResize="0"/>
          <p:nvPr/>
        </p:nvPicPr>
        <p:blipFill rotWithShape="1">
          <a:blip r:embed="rId2">
            <a:alphaModFix/>
          </a:blip>
          <a:srcRect b="0" l="0" r="0" t="0"/>
          <a:stretch/>
        </p:blipFill>
        <p:spPr>
          <a:xfrm>
            <a:off x="8210712" y="2217196"/>
            <a:ext cx="553219" cy="553200"/>
          </a:xfrm>
          <a:prstGeom prst="rect">
            <a:avLst/>
          </a:prstGeom>
          <a:noFill/>
          <a:ln>
            <a:noFill/>
          </a:ln>
        </p:spPr>
      </p:pic>
      <p:sp>
        <p:nvSpPr>
          <p:cNvPr id="629" name="Google Shape;629;p34"/>
          <p:cNvSpPr txBox="1"/>
          <p:nvPr>
            <p:ph idx="8"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8B5CF6"/>
              </a:buClr>
              <a:buSzPts val="1000"/>
              <a:buFont typeface="Red Hat Display Medium"/>
              <a:buNone/>
              <a:defRPr sz="1000">
                <a:solidFill>
                  <a:srgbClr val="8B5CF6"/>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rgbClr val="8B5CF6"/>
              </a:buClr>
              <a:buSzPts val="1000"/>
              <a:buFont typeface="Red Hat Display Medium"/>
              <a:buNone/>
              <a:defRPr sz="1000">
                <a:solidFill>
                  <a:srgbClr val="8B5CF6"/>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rgbClr val="8B5CF6"/>
              </a:buClr>
              <a:buSzPts val="1000"/>
              <a:buFont typeface="Red Hat Display Medium"/>
              <a:buNone/>
              <a:defRPr sz="1000">
                <a:solidFill>
                  <a:srgbClr val="8B5CF6"/>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rgbClr val="8B5CF6"/>
              </a:buClr>
              <a:buSzPts val="1000"/>
              <a:buFont typeface="Red Hat Display Medium"/>
              <a:buNone/>
              <a:defRPr sz="1000">
                <a:solidFill>
                  <a:srgbClr val="8B5CF6"/>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rgbClr val="8B5CF6"/>
              </a:buClr>
              <a:buSzPts val="1000"/>
              <a:buFont typeface="Red Hat Display Medium"/>
              <a:buNone/>
              <a:defRPr sz="1000">
                <a:solidFill>
                  <a:srgbClr val="8B5CF6"/>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rgbClr val="8B5CF6"/>
              </a:buClr>
              <a:buSzPts val="1000"/>
              <a:buFont typeface="Red Hat Display Medium"/>
              <a:buNone/>
              <a:defRPr sz="1000">
                <a:solidFill>
                  <a:srgbClr val="8B5CF6"/>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rgbClr val="8B5CF6"/>
              </a:buClr>
              <a:buSzPts val="1000"/>
              <a:buFont typeface="Red Hat Display Medium"/>
              <a:buNone/>
              <a:defRPr sz="1000">
                <a:solidFill>
                  <a:srgbClr val="8B5CF6"/>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rgbClr val="8B5CF6"/>
              </a:buClr>
              <a:buSzPts val="1000"/>
              <a:buFont typeface="Red Hat Display Medium"/>
              <a:buNone/>
              <a:defRPr sz="1000">
                <a:solidFill>
                  <a:srgbClr val="8B5CF6"/>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rgbClr val="8B5CF6"/>
              </a:buClr>
              <a:buSzPts val="1000"/>
              <a:buFont typeface="Red Hat Display Medium"/>
              <a:buNone/>
              <a:defRPr sz="1000">
                <a:solidFill>
                  <a:srgbClr val="8B5CF6"/>
                </a:solidFill>
                <a:latin typeface="Red Hat Display Medium"/>
                <a:ea typeface="Red Hat Display Medium"/>
                <a:cs typeface="Red Hat Display Medium"/>
                <a:sym typeface="Red Hat Display Medium"/>
              </a:defRPr>
            </a:lvl9pPr>
          </a:lstStyle>
          <a:p/>
        </p:txBody>
      </p:sp>
      <p:sp>
        <p:nvSpPr>
          <p:cNvPr id="630" name="Google Shape;630;p34"/>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8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sp>
        <p:nvSpPr>
          <p:cNvPr id="631" name="Google Shape;631;p34"/>
          <p:cNvSpPr txBox="1"/>
          <p:nvPr>
            <p:ph idx="9" type="subTitle"/>
          </p:nvPr>
        </p:nvSpPr>
        <p:spPr>
          <a:xfrm>
            <a:off x="885125" y="1653550"/>
            <a:ext cx="10422000" cy="2919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rgbClr val="8B5CF6"/>
                </a:solidFill>
              </a:defRPr>
            </a:lvl1pPr>
            <a:lvl2pPr lvl="1" rtl="0" algn="ctr">
              <a:spcBef>
                <a:spcPts val="500"/>
              </a:spcBef>
              <a:spcAft>
                <a:spcPts val="0"/>
              </a:spcAft>
              <a:buNone/>
              <a:defRPr sz="1800">
                <a:solidFill>
                  <a:srgbClr val="8B5CF6"/>
                </a:solidFill>
              </a:defRPr>
            </a:lvl2pPr>
            <a:lvl3pPr lvl="2" rtl="0" algn="ctr">
              <a:spcBef>
                <a:spcPts val="500"/>
              </a:spcBef>
              <a:spcAft>
                <a:spcPts val="0"/>
              </a:spcAft>
              <a:buNone/>
              <a:defRPr sz="1800">
                <a:solidFill>
                  <a:srgbClr val="8B5CF6"/>
                </a:solidFill>
              </a:defRPr>
            </a:lvl3pPr>
            <a:lvl4pPr lvl="3" rtl="0" algn="ctr">
              <a:spcBef>
                <a:spcPts val="500"/>
              </a:spcBef>
              <a:spcAft>
                <a:spcPts val="0"/>
              </a:spcAft>
              <a:buNone/>
              <a:defRPr sz="1800">
                <a:solidFill>
                  <a:srgbClr val="8B5CF6"/>
                </a:solidFill>
              </a:defRPr>
            </a:lvl4pPr>
            <a:lvl5pPr lvl="4" rtl="0" algn="ctr">
              <a:spcBef>
                <a:spcPts val="500"/>
              </a:spcBef>
              <a:spcAft>
                <a:spcPts val="0"/>
              </a:spcAft>
              <a:buNone/>
              <a:defRPr sz="1800">
                <a:solidFill>
                  <a:srgbClr val="8B5CF6"/>
                </a:solidFill>
              </a:defRPr>
            </a:lvl5pPr>
            <a:lvl6pPr lvl="5" rtl="0" algn="ctr">
              <a:spcBef>
                <a:spcPts val="500"/>
              </a:spcBef>
              <a:spcAft>
                <a:spcPts val="0"/>
              </a:spcAft>
              <a:buNone/>
              <a:defRPr sz="1800">
                <a:solidFill>
                  <a:srgbClr val="8B5CF6"/>
                </a:solidFill>
              </a:defRPr>
            </a:lvl6pPr>
            <a:lvl7pPr lvl="6" rtl="0" algn="ctr">
              <a:spcBef>
                <a:spcPts val="500"/>
              </a:spcBef>
              <a:spcAft>
                <a:spcPts val="0"/>
              </a:spcAft>
              <a:buNone/>
              <a:defRPr sz="1800">
                <a:solidFill>
                  <a:srgbClr val="8B5CF6"/>
                </a:solidFill>
              </a:defRPr>
            </a:lvl7pPr>
            <a:lvl8pPr lvl="7" rtl="0" algn="ctr">
              <a:spcBef>
                <a:spcPts val="500"/>
              </a:spcBef>
              <a:spcAft>
                <a:spcPts val="0"/>
              </a:spcAft>
              <a:buNone/>
              <a:defRPr sz="1800">
                <a:solidFill>
                  <a:srgbClr val="8B5CF6"/>
                </a:solidFill>
              </a:defRPr>
            </a:lvl8pPr>
            <a:lvl9pPr lvl="8" rtl="0" algn="ctr">
              <a:spcBef>
                <a:spcPts val="500"/>
              </a:spcBef>
              <a:spcAft>
                <a:spcPts val="500"/>
              </a:spcAft>
              <a:buNone/>
              <a:defRPr sz="1800">
                <a:solidFill>
                  <a:srgbClr val="8B5CF6"/>
                </a:solidFill>
              </a:defRPr>
            </a:lvl9pPr>
          </a:lstStyle>
          <a:p/>
        </p:txBody>
      </p:sp>
      <p:sp>
        <p:nvSpPr>
          <p:cNvPr id="632" name="Google Shape;632;p34"/>
          <p:cNvSpPr/>
          <p:nvPr/>
        </p:nvSpPr>
        <p:spPr>
          <a:xfrm>
            <a:off x="8885825" y="5735050"/>
            <a:ext cx="1995300" cy="994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33" name="Google Shape;633;p34"/>
          <p:cNvPicPr preferRelativeResize="0"/>
          <p:nvPr/>
        </p:nvPicPr>
        <p:blipFill>
          <a:blip r:embed="rId3">
            <a:alphaModFix/>
          </a:blip>
          <a:stretch>
            <a:fillRect/>
          </a:stretch>
        </p:blipFill>
        <p:spPr>
          <a:xfrm>
            <a:off x="8064703" y="6067275"/>
            <a:ext cx="3803698" cy="533450"/>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quote two column">
  <p:cSld name="CUSTOM_4_8">
    <p:spTree>
      <p:nvGrpSpPr>
        <p:cNvPr id="634" name="Shape 634"/>
        <p:cNvGrpSpPr/>
        <p:nvPr/>
      </p:nvGrpSpPr>
      <p:grpSpPr>
        <a:xfrm>
          <a:off x="0" y="0"/>
          <a:ext cx="0" cy="0"/>
          <a:chOff x="0" y="0"/>
          <a:chExt cx="0" cy="0"/>
        </a:xfrm>
      </p:grpSpPr>
      <p:cxnSp>
        <p:nvCxnSpPr>
          <p:cNvPr id="635" name="Google Shape;635;p35"/>
          <p:cNvCxnSpPr/>
          <p:nvPr/>
        </p:nvCxnSpPr>
        <p:spPr>
          <a:xfrm rot="10800000">
            <a:off x="447775" y="100"/>
            <a:ext cx="0" cy="886500"/>
          </a:xfrm>
          <a:prstGeom prst="straightConnector1">
            <a:avLst/>
          </a:prstGeom>
          <a:noFill/>
          <a:ln cap="flat" cmpd="sng" w="9525">
            <a:solidFill>
              <a:srgbClr val="8B5CF6"/>
            </a:solidFill>
            <a:prstDash val="solid"/>
            <a:round/>
            <a:headEnd len="med" w="med" type="none"/>
            <a:tailEnd len="med" w="med" type="none"/>
          </a:ln>
        </p:spPr>
      </p:cxnSp>
      <p:cxnSp>
        <p:nvCxnSpPr>
          <p:cNvPr id="636" name="Google Shape;636;p35"/>
          <p:cNvCxnSpPr/>
          <p:nvPr/>
        </p:nvCxnSpPr>
        <p:spPr>
          <a:xfrm rot="10800000">
            <a:off x="447767" y="6401400"/>
            <a:ext cx="0" cy="456600"/>
          </a:xfrm>
          <a:prstGeom prst="straightConnector1">
            <a:avLst/>
          </a:prstGeom>
          <a:noFill/>
          <a:ln cap="flat" cmpd="sng" w="9525">
            <a:solidFill>
              <a:srgbClr val="8B5CF6"/>
            </a:solidFill>
            <a:prstDash val="solid"/>
            <a:round/>
            <a:headEnd len="med" w="med" type="none"/>
            <a:tailEnd len="med" w="med" type="none"/>
          </a:ln>
        </p:spPr>
      </p:cxnSp>
      <p:sp>
        <p:nvSpPr>
          <p:cNvPr id="637" name="Google Shape;637;p35"/>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638" name="Google Shape;638;p35"/>
          <p:cNvSpPr txBox="1"/>
          <p:nvPr>
            <p:ph idx="1"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cxnSp>
        <p:nvCxnSpPr>
          <p:cNvPr id="639" name="Google Shape;639;p35"/>
          <p:cNvCxnSpPr/>
          <p:nvPr/>
        </p:nvCxnSpPr>
        <p:spPr>
          <a:xfrm>
            <a:off x="6098909" y="2796200"/>
            <a:ext cx="0" cy="2923500"/>
          </a:xfrm>
          <a:prstGeom prst="straightConnector1">
            <a:avLst/>
          </a:prstGeom>
          <a:noFill/>
          <a:ln cap="flat" cmpd="sng" w="9525">
            <a:solidFill>
              <a:schemeClr val="dk2"/>
            </a:solidFill>
            <a:prstDash val="dot"/>
            <a:round/>
            <a:headEnd len="med" w="med" type="none"/>
            <a:tailEnd len="med" w="med" type="none"/>
          </a:ln>
        </p:spPr>
      </p:cxnSp>
      <p:sp>
        <p:nvSpPr>
          <p:cNvPr id="640" name="Google Shape;640;p35"/>
          <p:cNvSpPr txBox="1"/>
          <p:nvPr>
            <p:ph idx="2" type="subTitle"/>
          </p:nvPr>
        </p:nvSpPr>
        <p:spPr>
          <a:xfrm>
            <a:off x="1343125" y="5036725"/>
            <a:ext cx="4398000" cy="4260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None/>
              <a:defRPr sz="1200"/>
            </a:lvl1pPr>
            <a:lvl2pPr lvl="1" rtl="0">
              <a:lnSpc>
                <a:spcPct val="115000"/>
              </a:lnSpc>
              <a:spcBef>
                <a:spcPts val="0"/>
              </a:spcBef>
              <a:spcAft>
                <a:spcPts val="0"/>
              </a:spcAft>
              <a:buNone/>
              <a:defRPr sz="1200"/>
            </a:lvl2pPr>
            <a:lvl3pPr lvl="2" rtl="0">
              <a:lnSpc>
                <a:spcPct val="115000"/>
              </a:lnSpc>
              <a:spcBef>
                <a:spcPts val="0"/>
              </a:spcBef>
              <a:spcAft>
                <a:spcPts val="0"/>
              </a:spcAft>
              <a:buNone/>
              <a:defRPr sz="1200"/>
            </a:lvl3pPr>
            <a:lvl4pPr lvl="3" rtl="0">
              <a:lnSpc>
                <a:spcPct val="115000"/>
              </a:lnSpc>
              <a:spcBef>
                <a:spcPts val="0"/>
              </a:spcBef>
              <a:spcAft>
                <a:spcPts val="0"/>
              </a:spcAft>
              <a:buNone/>
              <a:defRPr sz="1200"/>
            </a:lvl4pPr>
            <a:lvl5pPr lvl="4" rtl="0">
              <a:lnSpc>
                <a:spcPct val="115000"/>
              </a:lnSpc>
              <a:spcBef>
                <a:spcPts val="0"/>
              </a:spcBef>
              <a:spcAft>
                <a:spcPts val="0"/>
              </a:spcAft>
              <a:buNone/>
              <a:defRPr sz="1200"/>
            </a:lvl5pPr>
            <a:lvl6pPr lvl="5" rtl="0">
              <a:lnSpc>
                <a:spcPct val="115000"/>
              </a:lnSpc>
              <a:spcBef>
                <a:spcPts val="0"/>
              </a:spcBef>
              <a:spcAft>
                <a:spcPts val="0"/>
              </a:spcAft>
              <a:buNone/>
              <a:defRPr sz="1200"/>
            </a:lvl6pPr>
            <a:lvl7pPr lvl="6" rtl="0">
              <a:lnSpc>
                <a:spcPct val="115000"/>
              </a:lnSpc>
              <a:spcBef>
                <a:spcPts val="0"/>
              </a:spcBef>
              <a:spcAft>
                <a:spcPts val="0"/>
              </a:spcAft>
              <a:buNone/>
              <a:defRPr sz="1200"/>
            </a:lvl7pPr>
            <a:lvl8pPr lvl="7" rtl="0">
              <a:lnSpc>
                <a:spcPct val="115000"/>
              </a:lnSpc>
              <a:spcBef>
                <a:spcPts val="0"/>
              </a:spcBef>
              <a:spcAft>
                <a:spcPts val="0"/>
              </a:spcAft>
              <a:buNone/>
              <a:defRPr sz="1200"/>
            </a:lvl8pPr>
            <a:lvl9pPr lvl="8" rtl="0">
              <a:lnSpc>
                <a:spcPct val="115000"/>
              </a:lnSpc>
              <a:spcBef>
                <a:spcPts val="0"/>
              </a:spcBef>
              <a:spcAft>
                <a:spcPts val="0"/>
              </a:spcAft>
              <a:buNone/>
              <a:defRPr sz="1200"/>
            </a:lvl9pPr>
          </a:lstStyle>
          <a:p/>
        </p:txBody>
      </p:sp>
      <p:sp>
        <p:nvSpPr>
          <p:cNvPr id="641" name="Google Shape;641;p35"/>
          <p:cNvSpPr txBox="1"/>
          <p:nvPr>
            <p:ph idx="3" type="subTitle"/>
          </p:nvPr>
        </p:nvSpPr>
        <p:spPr>
          <a:xfrm>
            <a:off x="1343125" y="2848100"/>
            <a:ext cx="4398000" cy="1861500"/>
          </a:xfrm>
          <a:prstGeom prst="rect">
            <a:avLst/>
          </a:prstGeom>
        </p:spPr>
        <p:txBody>
          <a:bodyPr anchorCtr="0" anchor="t" bIns="0" lIns="0" spcFirstLastPara="1" rIns="0" wrap="square" tIns="0">
            <a:noAutofit/>
          </a:bodyPr>
          <a:lstStyle>
            <a:lvl1pPr lvl="0" rtl="0">
              <a:lnSpc>
                <a:spcPct val="150000"/>
              </a:lnSpc>
              <a:spcBef>
                <a:spcPts val="0"/>
              </a:spcBef>
              <a:spcAft>
                <a:spcPts val="0"/>
              </a:spcAft>
              <a:buNone/>
              <a:defRPr/>
            </a:lvl1pPr>
            <a:lvl2pPr lvl="1" rtl="0">
              <a:lnSpc>
                <a:spcPct val="150000"/>
              </a:lnSpc>
              <a:spcBef>
                <a:spcPts val="0"/>
              </a:spcBef>
              <a:spcAft>
                <a:spcPts val="0"/>
              </a:spcAft>
              <a:buNone/>
              <a:defRPr/>
            </a:lvl2pPr>
            <a:lvl3pPr lvl="2" rtl="0">
              <a:lnSpc>
                <a:spcPct val="150000"/>
              </a:lnSpc>
              <a:spcBef>
                <a:spcPts val="0"/>
              </a:spcBef>
              <a:spcAft>
                <a:spcPts val="0"/>
              </a:spcAft>
              <a:buNone/>
              <a:defRPr/>
            </a:lvl3pPr>
            <a:lvl4pPr lvl="3" rtl="0">
              <a:lnSpc>
                <a:spcPct val="150000"/>
              </a:lnSpc>
              <a:spcBef>
                <a:spcPts val="0"/>
              </a:spcBef>
              <a:spcAft>
                <a:spcPts val="0"/>
              </a:spcAft>
              <a:buNone/>
              <a:defRPr/>
            </a:lvl4pPr>
            <a:lvl5pPr lvl="4" rtl="0">
              <a:lnSpc>
                <a:spcPct val="150000"/>
              </a:lnSpc>
              <a:spcBef>
                <a:spcPts val="0"/>
              </a:spcBef>
              <a:spcAft>
                <a:spcPts val="0"/>
              </a:spcAft>
              <a:buNone/>
              <a:defRPr/>
            </a:lvl5pPr>
            <a:lvl6pPr lvl="5" rtl="0">
              <a:lnSpc>
                <a:spcPct val="150000"/>
              </a:lnSpc>
              <a:spcBef>
                <a:spcPts val="0"/>
              </a:spcBef>
              <a:spcAft>
                <a:spcPts val="0"/>
              </a:spcAft>
              <a:buNone/>
              <a:defRPr/>
            </a:lvl6pPr>
            <a:lvl7pPr lvl="6" rtl="0">
              <a:lnSpc>
                <a:spcPct val="150000"/>
              </a:lnSpc>
              <a:spcBef>
                <a:spcPts val="0"/>
              </a:spcBef>
              <a:spcAft>
                <a:spcPts val="0"/>
              </a:spcAft>
              <a:buNone/>
              <a:defRPr/>
            </a:lvl7pPr>
            <a:lvl8pPr lvl="7" rtl="0">
              <a:lnSpc>
                <a:spcPct val="150000"/>
              </a:lnSpc>
              <a:spcBef>
                <a:spcPts val="0"/>
              </a:spcBef>
              <a:spcAft>
                <a:spcPts val="0"/>
              </a:spcAft>
              <a:buNone/>
              <a:defRPr/>
            </a:lvl8pPr>
            <a:lvl9pPr lvl="8" rtl="0">
              <a:lnSpc>
                <a:spcPct val="150000"/>
              </a:lnSpc>
              <a:spcBef>
                <a:spcPts val="0"/>
              </a:spcBef>
              <a:spcAft>
                <a:spcPts val="0"/>
              </a:spcAft>
              <a:buNone/>
              <a:defRPr/>
            </a:lvl9pPr>
          </a:lstStyle>
          <a:p/>
        </p:txBody>
      </p:sp>
      <p:sp>
        <p:nvSpPr>
          <p:cNvPr id="642" name="Google Shape;642;p35"/>
          <p:cNvSpPr txBox="1"/>
          <p:nvPr>
            <p:ph idx="4" type="subTitle"/>
          </p:nvPr>
        </p:nvSpPr>
        <p:spPr>
          <a:xfrm>
            <a:off x="6529325" y="5036725"/>
            <a:ext cx="4398000" cy="4260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None/>
              <a:defRPr sz="1200"/>
            </a:lvl1pPr>
            <a:lvl2pPr lvl="1" rtl="0">
              <a:lnSpc>
                <a:spcPct val="115000"/>
              </a:lnSpc>
              <a:spcBef>
                <a:spcPts val="0"/>
              </a:spcBef>
              <a:spcAft>
                <a:spcPts val="0"/>
              </a:spcAft>
              <a:buNone/>
              <a:defRPr sz="1200"/>
            </a:lvl2pPr>
            <a:lvl3pPr lvl="2" rtl="0">
              <a:lnSpc>
                <a:spcPct val="115000"/>
              </a:lnSpc>
              <a:spcBef>
                <a:spcPts val="0"/>
              </a:spcBef>
              <a:spcAft>
                <a:spcPts val="0"/>
              </a:spcAft>
              <a:buNone/>
              <a:defRPr sz="1200"/>
            </a:lvl3pPr>
            <a:lvl4pPr lvl="3" rtl="0">
              <a:lnSpc>
                <a:spcPct val="115000"/>
              </a:lnSpc>
              <a:spcBef>
                <a:spcPts val="0"/>
              </a:spcBef>
              <a:spcAft>
                <a:spcPts val="0"/>
              </a:spcAft>
              <a:buNone/>
              <a:defRPr sz="1200"/>
            </a:lvl4pPr>
            <a:lvl5pPr lvl="4" rtl="0">
              <a:lnSpc>
                <a:spcPct val="115000"/>
              </a:lnSpc>
              <a:spcBef>
                <a:spcPts val="0"/>
              </a:spcBef>
              <a:spcAft>
                <a:spcPts val="0"/>
              </a:spcAft>
              <a:buNone/>
              <a:defRPr sz="1200"/>
            </a:lvl5pPr>
            <a:lvl6pPr lvl="5" rtl="0">
              <a:lnSpc>
                <a:spcPct val="115000"/>
              </a:lnSpc>
              <a:spcBef>
                <a:spcPts val="0"/>
              </a:spcBef>
              <a:spcAft>
                <a:spcPts val="0"/>
              </a:spcAft>
              <a:buNone/>
              <a:defRPr sz="1200"/>
            </a:lvl6pPr>
            <a:lvl7pPr lvl="6" rtl="0">
              <a:lnSpc>
                <a:spcPct val="115000"/>
              </a:lnSpc>
              <a:spcBef>
                <a:spcPts val="0"/>
              </a:spcBef>
              <a:spcAft>
                <a:spcPts val="0"/>
              </a:spcAft>
              <a:buNone/>
              <a:defRPr sz="1200"/>
            </a:lvl7pPr>
            <a:lvl8pPr lvl="7" rtl="0">
              <a:lnSpc>
                <a:spcPct val="115000"/>
              </a:lnSpc>
              <a:spcBef>
                <a:spcPts val="0"/>
              </a:spcBef>
              <a:spcAft>
                <a:spcPts val="0"/>
              </a:spcAft>
              <a:buNone/>
              <a:defRPr sz="1200"/>
            </a:lvl8pPr>
            <a:lvl9pPr lvl="8" rtl="0">
              <a:lnSpc>
                <a:spcPct val="115000"/>
              </a:lnSpc>
              <a:spcBef>
                <a:spcPts val="0"/>
              </a:spcBef>
              <a:spcAft>
                <a:spcPts val="0"/>
              </a:spcAft>
              <a:buNone/>
              <a:defRPr sz="1200"/>
            </a:lvl9pPr>
          </a:lstStyle>
          <a:p/>
        </p:txBody>
      </p:sp>
      <p:sp>
        <p:nvSpPr>
          <p:cNvPr id="643" name="Google Shape;643;p35"/>
          <p:cNvSpPr txBox="1"/>
          <p:nvPr>
            <p:ph idx="5" type="subTitle"/>
          </p:nvPr>
        </p:nvSpPr>
        <p:spPr>
          <a:xfrm>
            <a:off x="6529325" y="2848100"/>
            <a:ext cx="4398000" cy="1861500"/>
          </a:xfrm>
          <a:prstGeom prst="rect">
            <a:avLst/>
          </a:prstGeom>
        </p:spPr>
        <p:txBody>
          <a:bodyPr anchorCtr="0" anchor="t" bIns="0" lIns="0" spcFirstLastPara="1" rIns="0" wrap="square" tIns="0">
            <a:noAutofit/>
          </a:bodyPr>
          <a:lstStyle>
            <a:lvl1pPr lvl="0" rtl="0">
              <a:lnSpc>
                <a:spcPct val="150000"/>
              </a:lnSpc>
              <a:spcBef>
                <a:spcPts val="0"/>
              </a:spcBef>
              <a:spcAft>
                <a:spcPts val="0"/>
              </a:spcAft>
              <a:buNone/>
              <a:defRPr/>
            </a:lvl1pPr>
            <a:lvl2pPr lvl="1" rtl="0">
              <a:lnSpc>
                <a:spcPct val="150000"/>
              </a:lnSpc>
              <a:spcBef>
                <a:spcPts val="0"/>
              </a:spcBef>
              <a:spcAft>
                <a:spcPts val="0"/>
              </a:spcAft>
              <a:buNone/>
              <a:defRPr/>
            </a:lvl2pPr>
            <a:lvl3pPr lvl="2" rtl="0">
              <a:lnSpc>
                <a:spcPct val="150000"/>
              </a:lnSpc>
              <a:spcBef>
                <a:spcPts val="0"/>
              </a:spcBef>
              <a:spcAft>
                <a:spcPts val="0"/>
              </a:spcAft>
              <a:buNone/>
              <a:defRPr/>
            </a:lvl3pPr>
            <a:lvl4pPr lvl="3" rtl="0">
              <a:lnSpc>
                <a:spcPct val="150000"/>
              </a:lnSpc>
              <a:spcBef>
                <a:spcPts val="0"/>
              </a:spcBef>
              <a:spcAft>
                <a:spcPts val="0"/>
              </a:spcAft>
              <a:buNone/>
              <a:defRPr/>
            </a:lvl4pPr>
            <a:lvl5pPr lvl="4" rtl="0">
              <a:lnSpc>
                <a:spcPct val="150000"/>
              </a:lnSpc>
              <a:spcBef>
                <a:spcPts val="0"/>
              </a:spcBef>
              <a:spcAft>
                <a:spcPts val="0"/>
              </a:spcAft>
              <a:buNone/>
              <a:defRPr/>
            </a:lvl5pPr>
            <a:lvl6pPr lvl="5" rtl="0">
              <a:lnSpc>
                <a:spcPct val="150000"/>
              </a:lnSpc>
              <a:spcBef>
                <a:spcPts val="0"/>
              </a:spcBef>
              <a:spcAft>
                <a:spcPts val="0"/>
              </a:spcAft>
              <a:buNone/>
              <a:defRPr/>
            </a:lvl6pPr>
            <a:lvl7pPr lvl="6" rtl="0">
              <a:lnSpc>
                <a:spcPct val="150000"/>
              </a:lnSpc>
              <a:spcBef>
                <a:spcPts val="0"/>
              </a:spcBef>
              <a:spcAft>
                <a:spcPts val="0"/>
              </a:spcAft>
              <a:buNone/>
              <a:defRPr/>
            </a:lvl7pPr>
            <a:lvl8pPr lvl="7" rtl="0">
              <a:lnSpc>
                <a:spcPct val="150000"/>
              </a:lnSpc>
              <a:spcBef>
                <a:spcPts val="0"/>
              </a:spcBef>
              <a:spcAft>
                <a:spcPts val="0"/>
              </a:spcAft>
              <a:buNone/>
              <a:defRPr/>
            </a:lvl8pPr>
            <a:lvl9pPr lvl="8" rtl="0">
              <a:lnSpc>
                <a:spcPct val="150000"/>
              </a:lnSpc>
              <a:spcBef>
                <a:spcPts val="0"/>
              </a:spcBef>
              <a:spcAft>
                <a:spcPts val="0"/>
              </a:spcAft>
              <a:buNone/>
              <a:defRPr/>
            </a:lvl9pPr>
          </a:lstStyle>
          <a:p/>
        </p:txBody>
      </p:sp>
      <p:pic>
        <p:nvPicPr>
          <p:cNvPr id="644" name="Google Shape;644;p35"/>
          <p:cNvPicPr preferRelativeResize="0"/>
          <p:nvPr/>
        </p:nvPicPr>
        <p:blipFill rotWithShape="1">
          <a:blip r:embed="rId2">
            <a:alphaModFix/>
          </a:blip>
          <a:srcRect b="0" l="0" r="0" t="0"/>
          <a:stretch/>
        </p:blipFill>
        <p:spPr>
          <a:xfrm>
            <a:off x="1227082" y="2044890"/>
            <a:ext cx="731700" cy="731684"/>
          </a:xfrm>
          <a:prstGeom prst="rect">
            <a:avLst/>
          </a:prstGeom>
          <a:noFill/>
          <a:ln>
            <a:noFill/>
          </a:ln>
        </p:spPr>
      </p:pic>
      <p:pic>
        <p:nvPicPr>
          <p:cNvPr id="645" name="Google Shape;645;p35"/>
          <p:cNvPicPr preferRelativeResize="0"/>
          <p:nvPr/>
        </p:nvPicPr>
        <p:blipFill rotWithShape="1">
          <a:blip r:embed="rId2">
            <a:alphaModFix/>
          </a:blip>
          <a:srcRect b="0" l="0" r="0" t="0"/>
          <a:stretch/>
        </p:blipFill>
        <p:spPr>
          <a:xfrm>
            <a:off x="6413282" y="2044890"/>
            <a:ext cx="731700" cy="731684"/>
          </a:xfrm>
          <a:prstGeom prst="rect">
            <a:avLst/>
          </a:prstGeom>
          <a:noFill/>
          <a:ln>
            <a:noFill/>
          </a:ln>
        </p:spPr>
      </p:pic>
      <p:sp>
        <p:nvSpPr>
          <p:cNvPr id="646" name="Google Shape;646;p35"/>
          <p:cNvSpPr txBox="1"/>
          <p:nvPr>
            <p:ph idx="6"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8B5CF6"/>
              </a:buClr>
              <a:buSzPts val="1000"/>
              <a:buFont typeface="Red Hat Display Medium"/>
              <a:buNone/>
              <a:defRPr sz="1000">
                <a:solidFill>
                  <a:srgbClr val="8B5CF6"/>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rgbClr val="8B5CF6"/>
              </a:buClr>
              <a:buSzPts val="1000"/>
              <a:buFont typeface="Red Hat Display Medium"/>
              <a:buNone/>
              <a:defRPr sz="1000">
                <a:solidFill>
                  <a:srgbClr val="8B5CF6"/>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rgbClr val="8B5CF6"/>
              </a:buClr>
              <a:buSzPts val="1000"/>
              <a:buFont typeface="Red Hat Display Medium"/>
              <a:buNone/>
              <a:defRPr sz="1000">
                <a:solidFill>
                  <a:srgbClr val="8B5CF6"/>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rgbClr val="8B5CF6"/>
              </a:buClr>
              <a:buSzPts val="1000"/>
              <a:buFont typeface="Red Hat Display Medium"/>
              <a:buNone/>
              <a:defRPr sz="1000">
                <a:solidFill>
                  <a:srgbClr val="8B5CF6"/>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rgbClr val="8B5CF6"/>
              </a:buClr>
              <a:buSzPts val="1000"/>
              <a:buFont typeface="Red Hat Display Medium"/>
              <a:buNone/>
              <a:defRPr sz="1000">
                <a:solidFill>
                  <a:srgbClr val="8B5CF6"/>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rgbClr val="8B5CF6"/>
              </a:buClr>
              <a:buSzPts val="1000"/>
              <a:buFont typeface="Red Hat Display Medium"/>
              <a:buNone/>
              <a:defRPr sz="1000">
                <a:solidFill>
                  <a:srgbClr val="8B5CF6"/>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rgbClr val="8B5CF6"/>
              </a:buClr>
              <a:buSzPts val="1000"/>
              <a:buFont typeface="Red Hat Display Medium"/>
              <a:buNone/>
              <a:defRPr sz="1000">
                <a:solidFill>
                  <a:srgbClr val="8B5CF6"/>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rgbClr val="8B5CF6"/>
              </a:buClr>
              <a:buSzPts val="1000"/>
              <a:buFont typeface="Red Hat Display Medium"/>
              <a:buNone/>
              <a:defRPr sz="1000">
                <a:solidFill>
                  <a:srgbClr val="8B5CF6"/>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rgbClr val="8B5CF6"/>
              </a:buClr>
              <a:buSzPts val="1000"/>
              <a:buFont typeface="Red Hat Display Medium"/>
              <a:buNone/>
              <a:defRPr sz="1000">
                <a:solidFill>
                  <a:srgbClr val="8B5CF6"/>
                </a:solidFill>
                <a:latin typeface="Red Hat Display Medium"/>
                <a:ea typeface="Red Hat Display Medium"/>
                <a:cs typeface="Red Hat Display Medium"/>
                <a:sym typeface="Red Hat Display Medium"/>
              </a:defRPr>
            </a:lvl9pPr>
          </a:lstStyle>
          <a:p/>
        </p:txBody>
      </p:sp>
      <p:sp>
        <p:nvSpPr>
          <p:cNvPr id="647" name="Google Shape;647;p35"/>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8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sp>
        <p:nvSpPr>
          <p:cNvPr id="648" name="Google Shape;648;p35"/>
          <p:cNvSpPr txBox="1"/>
          <p:nvPr>
            <p:ph idx="7" type="subTitle"/>
          </p:nvPr>
        </p:nvSpPr>
        <p:spPr>
          <a:xfrm>
            <a:off x="885125" y="1653550"/>
            <a:ext cx="10422000" cy="2919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rgbClr val="8B5CF6"/>
                </a:solidFill>
              </a:defRPr>
            </a:lvl1pPr>
            <a:lvl2pPr lvl="1" rtl="0" algn="ctr">
              <a:spcBef>
                <a:spcPts val="500"/>
              </a:spcBef>
              <a:spcAft>
                <a:spcPts val="0"/>
              </a:spcAft>
              <a:buNone/>
              <a:defRPr sz="1800">
                <a:solidFill>
                  <a:srgbClr val="8B5CF6"/>
                </a:solidFill>
              </a:defRPr>
            </a:lvl2pPr>
            <a:lvl3pPr lvl="2" rtl="0" algn="ctr">
              <a:spcBef>
                <a:spcPts val="500"/>
              </a:spcBef>
              <a:spcAft>
                <a:spcPts val="0"/>
              </a:spcAft>
              <a:buNone/>
              <a:defRPr sz="1800">
                <a:solidFill>
                  <a:srgbClr val="8B5CF6"/>
                </a:solidFill>
              </a:defRPr>
            </a:lvl3pPr>
            <a:lvl4pPr lvl="3" rtl="0" algn="ctr">
              <a:spcBef>
                <a:spcPts val="500"/>
              </a:spcBef>
              <a:spcAft>
                <a:spcPts val="0"/>
              </a:spcAft>
              <a:buNone/>
              <a:defRPr sz="1800">
                <a:solidFill>
                  <a:srgbClr val="8B5CF6"/>
                </a:solidFill>
              </a:defRPr>
            </a:lvl4pPr>
            <a:lvl5pPr lvl="4" rtl="0" algn="ctr">
              <a:spcBef>
                <a:spcPts val="500"/>
              </a:spcBef>
              <a:spcAft>
                <a:spcPts val="0"/>
              </a:spcAft>
              <a:buNone/>
              <a:defRPr sz="1800">
                <a:solidFill>
                  <a:srgbClr val="8B5CF6"/>
                </a:solidFill>
              </a:defRPr>
            </a:lvl5pPr>
            <a:lvl6pPr lvl="5" rtl="0" algn="ctr">
              <a:spcBef>
                <a:spcPts val="500"/>
              </a:spcBef>
              <a:spcAft>
                <a:spcPts val="0"/>
              </a:spcAft>
              <a:buNone/>
              <a:defRPr sz="1800">
                <a:solidFill>
                  <a:srgbClr val="8B5CF6"/>
                </a:solidFill>
              </a:defRPr>
            </a:lvl6pPr>
            <a:lvl7pPr lvl="6" rtl="0" algn="ctr">
              <a:spcBef>
                <a:spcPts val="500"/>
              </a:spcBef>
              <a:spcAft>
                <a:spcPts val="0"/>
              </a:spcAft>
              <a:buNone/>
              <a:defRPr sz="1800">
                <a:solidFill>
                  <a:srgbClr val="8B5CF6"/>
                </a:solidFill>
              </a:defRPr>
            </a:lvl7pPr>
            <a:lvl8pPr lvl="7" rtl="0" algn="ctr">
              <a:spcBef>
                <a:spcPts val="500"/>
              </a:spcBef>
              <a:spcAft>
                <a:spcPts val="0"/>
              </a:spcAft>
              <a:buNone/>
              <a:defRPr sz="1800">
                <a:solidFill>
                  <a:srgbClr val="8B5CF6"/>
                </a:solidFill>
              </a:defRPr>
            </a:lvl8pPr>
            <a:lvl9pPr lvl="8" rtl="0" algn="ctr">
              <a:spcBef>
                <a:spcPts val="500"/>
              </a:spcBef>
              <a:spcAft>
                <a:spcPts val="500"/>
              </a:spcAft>
              <a:buNone/>
              <a:defRPr sz="1800">
                <a:solidFill>
                  <a:srgbClr val="8B5CF6"/>
                </a:solidFill>
              </a:defRPr>
            </a:lvl9pPr>
          </a:lstStyle>
          <a:p/>
        </p:txBody>
      </p:sp>
      <p:sp>
        <p:nvSpPr>
          <p:cNvPr id="649" name="Google Shape;649;p35"/>
          <p:cNvSpPr/>
          <p:nvPr/>
        </p:nvSpPr>
        <p:spPr>
          <a:xfrm>
            <a:off x="8885825" y="5735050"/>
            <a:ext cx="1995300" cy="994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50" name="Google Shape;650;p35"/>
          <p:cNvPicPr preferRelativeResize="0"/>
          <p:nvPr/>
        </p:nvPicPr>
        <p:blipFill>
          <a:blip r:embed="rId3">
            <a:alphaModFix/>
          </a:blip>
          <a:stretch>
            <a:fillRect/>
          </a:stretch>
        </p:blipFill>
        <p:spPr>
          <a:xfrm>
            <a:off x="8064703" y="6067275"/>
            <a:ext cx="3803698" cy="533450"/>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quote large">
  <p:cSld name="CUSTOM_4_7">
    <p:spTree>
      <p:nvGrpSpPr>
        <p:cNvPr id="651" name="Shape 651"/>
        <p:cNvGrpSpPr/>
        <p:nvPr/>
      </p:nvGrpSpPr>
      <p:grpSpPr>
        <a:xfrm>
          <a:off x="0" y="0"/>
          <a:ext cx="0" cy="0"/>
          <a:chOff x="0" y="0"/>
          <a:chExt cx="0" cy="0"/>
        </a:xfrm>
      </p:grpSpPr>
      <p:sp>
        <p:nvSpPr>
          <p:cNvPr id="652" name="Google Shape;652;p36"/>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8B5CF6"/>
              </a:buClr>
              <a:buSzPts val="1000"/>
              <a:buFont typeface="Red Hat Display Medium"/>
              <a:buNone/>
              <a:defRPr sz="1000">
                <a:solidFill>
                  <a:srgbClr val="8B5CF6"/>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rgbClr val="8B5CF6"/>
              </a:buClr>
              <a:buSzPts val="1000"/>
              <a:buFont typeface="Red Hat Text Medium"/>
              <a:buNone/>
              <a:defRPr sz="1000">
                <a:solidFill>
                  <a:srgbClr val="8B5CF6"/>
                </a:solidFill>
                <a:latin typeface="Red Hat Text Medium"/>
                <a:ea typeface="Red Hat Text Medium"/>
                <a:cs typeface="Red Hat Text Medium"/>
                <a:sym typeface="Red Hat Text Medium"/>
              </a:defRPr>
            </a:lvl2pPr>
            <a:lvl3pPr lvl="2" rtl="0">
              <a:lnSpc>
                <a:spcPct val="100000"/>
              </a:lnSpc>
              <a:spcBef>
                <a:spcPts val="0"/>
              </a:spcBef>
              <a:spcAft>
                <a:spcPts val="0"/>
              </a:spcAft>
              <a:buClr>
                <a:srgbClr val="8B5CF6"/>
              </a:buClr>
              <a:buSzPts val="1000"/>
              <a:buFont typeface="Red Hat Text Medium"/>
              <a:buNone/>
              <a:defRPr sz="1000">
                <a:solidFill>
                  <a:srgbClr val="8B5CF6"/>
                </a:solidFill>
                <a:latin typeface="Red Hat Text Medium"/>
                <a:ea typeface="Red Hat Text Medium"/>
                <a:cs typeface="Red Hat Text Medium"/>
                <a:sym typeface="Red Hat Text Medium"/>
              </a:defRPr>
            </a:lvl3pPr>
            <a:lvl4pPr lvl="3" rtl="0">
              <a:lnSpc>
                <a:spcPct val="100000"/>
              </a:lnSpc>
              <a:spcBef>
                <a:spcPts val="0"/>
              </a:spcBef>
              <a:spcAft>
                <a:spcPts val="0"/>
              </a:spcAft>
              <a:buClr>
                <a:srgbClr val="8B5CF6"/>
              </a:buClr>
              <a:buSzPts val="1000"/>
              <a:buFont typeface="Red Hat Text Medium"/>
              <a:buNone/>
              <a:defRPr sz="1000">
                <a:solidFill>
                  <a:srgbClr val="8B5CF6"/>
                </a:solidFill>
                <a:latin typeface="Red Hat Text Medium"/>
                <a:ea typeface="Red Hat Text Medium"/>
                <a:cs typeface="Red Hat Text Medium"/>
                <a:sym typeface="Red Hat Text Medium"/>
              </a:defRPr>
            </a:lvl4pPr>
            <a:lvl5pPr lvl="4" rtl="0">
              <a:lnSpc>
                <a:spcPct val="100000"/>
              </a:lnSpc>
              <a:spcBef>
                <a:spcPts val="0"/>
              </a:spcBef>
              <a:spcAft>
                <a:spcPts val="0"/>
              </a:spcAft>
              <a:buClr>
                <a:srgbClr val="8B5CF6"/>
              </a:buClr>
              <a:buSzPts val="1000"/>
              <a:buFont typeface="Red Hat Text Medium"/>
              <a:buNone/>
              <a:defRPr sz="1000">
                <a:solidFill>
                  <a:srgbClr val="8B5CF6"/>
                </a:solidFill>
                <a:latin typeface="Red Hat Text Medium"/>
                <a:ea typeface="Red Hat Text Medium"/>
                <a:cs typeface="Red Hat Text Medium"/>
                <a:sym typeface="Red Hat Text Medium"/>
              </a:defRPr>
            </a:lvl5pPr>
            <a:lvl6pPr lvl="5" rtl="0">
              <a:lnSpc>
                <a:spcPct val="100000"/>
              </a:lnSpc>
              <a:spcBef>
                <a:spcPts val="0"/>
              </a:spcBef>
              <a:spcAft>
                <a:spcPts val="0"/>
              </a:spcAft>
              <a:buClr>
                <a:srgbClr val="8B5CF6"/>
              </a:buClr>
              <a:buSzPts val="1000"/>
              <a:buFont typeface="Red Hat Text Medium"/>
              <a:buNone/>
              <a:defRPr sz="1000">
                <a:solidFill>
                  <a:srgbClr val="8B5CF6"/>
                </a:solidFill>
                <a:latin typeface="Red Hat Text Medium"/>
                <a:ea typeface="Red Hat Text Medium"/>
                <a:cs typeface="Red Hat Text Medium"/>
                <a:sym typeface="Red Hat Text Medium"/>
              </a:defRPr>
            </a:lvl6pPr>
            <a:lvl7pPr lvl="6" rtl="0">
              <a:lnSpc>
                <a:spcPct val="100000"/>
              </a:lnSpc>
              <a:spcBef>
                <a:spcPts val="0"/>
              </a:spcBef>
              <a:spcAft>
                <a:spcPts val="0"/>
              </a:spcAft>
              <a:buClr>
                <a:srgbClr val="8B5CF6"/>
              </a:buClr>
              <a:buSzPts val="1000"/>
              <a:buFont typeface="Red Hat Text Medium"/>
              <a:buNone/>
              <a:defRPr sz="1000">
                <a:solidFill>
                  <a:srgbClr val="8B5CF6"/>
                </a:solidFill>
                <a:latin typeface="Red Hat Text Medium"/>
                <a:ea typeface="Red Hat Text Medium"/>
                <a:cs typeface="Red Hat Text Medium"/>
                <a:sym typeface="Red Hat Text Medium"/>
              </a:defRPr>
            </a:lvl7pPr>
            <a:lvl8pPr lvl="7" rtl="0">
              <a:lnSpc>
                <a:spcPct val="100000"/>
              </a:lnSpc>
              <a:spcBef>
                <a:spcPts val="0"/>
              </a:spcBef>
              <a:spcAft>
                <a:spcPts val="0"/>
              </a:spcAft>
              <a:buClr>
                <a:srgbClr val="8B5CF6"/>
              </a:buClr>
              <a:buSzPts val="1000"/>
              <a:buFont typeface="Red Hat Text Medium"/>
              <a:buNone/>
              <a:defRPr sz="1000">
                <a:solidFill>
                  <a:srgbClr val="8B5CF6"/>
                </a:solidFill>
                <a:latin typeface="Red Hat Text Medium"/>
                <a:ea typeface="Red Hat Text Medium"/>
                <a:cs typeface="Red Hat Text Medium"/>
                <a:sym typeface="Red Hat Text Medium"/>
              </a:defRPr>
            </a:lvl8pPr>
            <a:lvl9pPr lvl="8" rtl="0">
              <a:lnSpc>
                <a:spcPct val="100000"/>
              </a:lnSpc>
              <a:spcBef>
                <a:spcPts val="0"/>
              </a:spcBef>
              <a:spcAft>
                <a:spcPts val="0"/>
              </a:spcAft>
              <a:buClr>
                <a:srgbClr val="8B5CF6"/>
              </a:buClr>
              <a:buSzPts val="1000"/>
              <a:buFont typeface="Red Hat Text Medium"/>
              <a:buNone/>
              <a:defRPr sz="1000">
                <a:solidFill>
                  <a:srgbClr val="8B5CF6"/>
                </a:solidFill>
                <a:latin typeface="Red Hat Text Medium"/>
                <a:ea typeface="Red Hat Text Medium"/>
                <a:cs typeface="Red Hat Text Medium"/>
                <a:sym typeface="Red Hat Text Medium"/>
              </a:defRPr>
            </a:lvl9pPr>
          </a:lstStyle>
          <a:p/>
        </p:txBody>
      </p:sp>
      <p:cxnSp>
        <p:nvCxnSpPr>
          <p:cNvPr id="653" name="Google Shape;653;p36"/>
          <p:cNvCxnSpPr/>
          <p:nvPr/>
        </p:nvCxnSpPr>
        <p:spPr>
          <a:xfrm rot="10800000">
            <a:off x="447775" y="100"/>
            <a:ext cx="0" cy="886500"/>
          </a:xfrm>
          <a:prstGeom prst="straightConnector1">
            <a:avLst/>
          </a:prstGeom>
          <a:noFill/>
          <a:ln cap="flat" cmpd="sng" w="9525">
            <a:solidFill>
              <a:srgbClr val="8B5CF6"/>
            </a:solidFill>
            <a:prstDash val="solid"/>
            <a:round/>
            <a:headEnd len="med" w="med" type="none"/>
            <a:tailEnd len="med" w="med" type="none"/>
          </a:ln>
        </p:spPr>
      </p:cxnSp>
      <p:cxnSp>
        <p:nvCxnSpPr>
          <p:cNvPr id="654" name="Google Shape;654;p36"/>
          <p:cNvCxnSpPr/>
          <p:nvPr/>
        </p:nvCxnSpPr>
        <p:spPr>
          <a:xfrm rot="10800000">
            <a:off x="447767" y="6401400"/>
            <a:ext cx="0" cy="456600"/>
          </a:xfrm>
          <a:prstGeom prst="straightConnector1">
            <a:avLst/>
          </a:prstGeom>
          <a:noFill/>
          <a:ln cap="flat" cmpd="sng" w="9525">
            <a:solidFill>
              <a:srgbClr val="8B5CF6"/>
            </a:solidFill>
            <a:prstDash val="solid"/>
            <a:round/>
            <a:headEnd len="med" w="med" type="none"/>
            <a:tailEnd len="med" w="med" type="none"/>
          </a:ln>
        </p:spPr>
      </p:cxnSp>
      <p:sp>
        <p:nvSpPr>
          <p:cNvPr id="655" name="Google Shape;655;p36"/>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656" name="Google Shape;656;p36"/>
          <p:cNvSpPr txBox="1"/>
          <p:nvPr>
            <p:ph idx="2"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657" name="Google Shape;657;p36"/>
          <p:cNvSpPr txBox="1"/>
          <p:nvPr>
            <p:ph type="title"/>
          </p:nvPr>
        </p:nvSpPr>
        <p:spPr>
          <a:xfrm>
            <a:off x="4465550" y="1455375"/>
            <a:ext cx="6724800" cy="32004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None/>
              <a:defRPr sz="2600"/>
            </a:lvl1pPr>
            <a:lvl2pPr lvl="1" rtl="0">
              <a:lnSpc>
                <a:spcPct val="115000"/>
              </a:lnSpc>
              <a:spcBef>
                <a:spcPts val="0"/>
              </a:spcBef>
              <a:spcAft>
                <a:spcPts val="0"/>
              </a:spcAft>
              <a:buNone/>
              <a:defRPr sz="2600"/>
            </a:lvl2pPr>
            <a:lvl3pPr lvl="2" rtl="0">
              <a:lnSpc>
                <a:spcPct val="115000"/>
              </a:lnSpc>
              <a:spcBef>
                <a:spcPts val="0"/>
              </a:spcBef>
              <a:spcAft>
                <a:spcPts val="0"/>
              </a:spcAft>
              <a:buNone/>
              <a:defRPr sz="2600"/>
            </a:lvl3pPr>
            <a:lvl4pPr lvl="3" rtl="0">
              <a:lnSpc>
                <a:spcPct val="115000"/>
              </a:lnSpc>
              <a:spcBef>
                <a:spcPts val="0"/>
              </a:spcBef>
              <a:spcAft>
                <a:spcPts val="0"/>
              </a:spcAft>
              <a:buNone/>
              <a:defRPr sz="2600"/>
            </a:lvl4pPr>
            <a:lvl5pPr lvl="4" rtl="0">
              <a:lnSpc>
                <a:spcPct val="115000"/>
              </a:lnSpc>
              <a:spcBef>
                <a:spcPts val="0"/>
              </a:spcBef>
              <a:spcAft>
                <a:spcPts val="0"/>
              </a:spcAft>
              <a:buNone/>
              <a:defRPr sz="2600"/>
            </a:lvl5pPr>
            <a:lvl6pPr lvl="5" rtl="0">
              <a:lnSpc>
                <a:spcPct val="115000"/>
              </a:lnSpc>
              <a:spcBef>
                <a:spcPts val="0"/>
              </a:spcBef>
              <a:spcAft>
                <a:spcPts val="0"/>
              </a:spcAft>
              <a:buNone/>
              <a:defRPr sz="2600"/>
            </a:lvl6pPr>
            <a:lvl7pPr lvl="6" rtl="0">
              <a:lnSpc>
                <a:spcPct val="115000"/>
              </a:lnSpc>
              <a:spcBef>
                <a:spcPts val="0"/>
              </a:spcBef>
              <a:spcAft>
                <a:spcPts val="0"/>
              </a:spcAft>
              <a:buNone/>
              <a:defRPr sz="2600"/>
            </a:lvl7pPr>
            <a:lvl8pPr lvl="7" rtl="0">
              <a:lnSpc>
                <a:spcPct val="115000"/>
              </a:lnSpc>
              <a:spcBef>
                <a:spcPts val="0"/>
              </a:spcBef>
              <a:spcAft>
                <a:spcPts val="0"/>
              </a:spcAft>
              <a:buNone/>
              <a:defRPr sz="2600"/>
            </a:lvl8pPr>
            <a:lvl9pPr lvl="8" rtl="0">
              <a:lnSpc>
                <a:spcPct val="115000"/>
              </a:lnSpc>
              <a:spcBef>
                <a:spcPts val="0"/>
              </a:spcBef>
              <a:spcAft>
                <a:spcPts val="0"/>
              </a:spcAft>
              <a:buNone/>
              <a:defRPr sz="2600"/>
            </a:lvl9pPr>
          </a:lstStyle>
          <a:p/>
        </p:txBody>
      </p:sp>
      <p:sp>
        <p:nvSpPr>
          <p:cNvPr id="658" name="Google Shape;658;p36"/>
          <p:cNvSpPr txBox="1"/>
          <p:nvPr>
            <p:ph idx="3" type="subTitle"/>
          </p:nvPr>
        </p:nvSpPr>
        <p:spPr>
          <a:xfrm>
            <a:off x="4465600" y="5036725"/>
            <a:ext cx="4097700" cy="426000"/>
          </a:xfrm>
          <a:prstGeom prst="rect">
            <a:avLst/>
          </a:prstGeom>
        </p:spPr>
        <p:txBody>
          <a:bodyPr anchorCtr="0" anchor="t" bIns="0" lIns="0" spcFirstLastPara="1" rIns="0" wrap="square" tIns="0">
            <a:noAutofit/>
          </a:bodyPr>
          <a:lstStyle>
            <a:lvl1pPr lvl="0" rtl="0">
              <a:lnSpc>
                <a:spcPct val="114000"/>
              </a:lnSpc>
              <a:spcBef>
                <a:spcPts val="0"/>
              </a:spcBef>
              <a:spcAft>
                <a:spcPts val="0"/>
              </a:spcAft>
              <a:buNone/>
              <a:defRPr sz="1400"/>
            </a:lvl1pPr>
            <a:lvl2pPr lvl="1" rtl="0">
              <a:lnSpc>
                <a:spcPct val="114000"/>
              </a:lnSpc>
              <a:spcBef>
                <a:spcPts val="0"/>
              </a:spcBef>
              <a:spcAft>
                <a:spcPts val="0"/>
              </a:spcAft>
              <a:buNone/>
              <a:defRPr sz="1400"/>
            </a:lvl2pPr>
            <a:lvl3pPr lvl="2" rtl="0">
              <a:lnSpc>
                <a:spcPct val="114000"/>
              </a:lnSpc>
              <a:spcBef>
                <a:spcPts val="0"/>
              </a:spcBef>
              <a:spcAft>
                <a:spcPts val="0"/>
              </a:spcAft>
              <a:buNone/>
              <a:defRPr sz="1400"/>
            </a:lvl3pPr>
            <a:lvl4pPr lvl="3" rtl="0">
              <a:lnSpc>
                <a:spcPct val="114000"/>
              </a:lnSpc>
              <a:spcBef>
                <a:spcPts val="0"/>
              </a:spcBef>
              <a:spcAft>
                <a:spcPts val="0"/>
              </a:spcAft>
              <a:buNone/>
              <a:defRPr sz="1400"/>
            </a:lvl4pPr>
            <a:lvl5pPr lvl="4" rtl="0">
              <a:lnSpc>
                <a:spcPct val="114000"/>
              </a:lnSpc>
              <a:spcBef>
                <a:spcPts val="0"/>
              </a:spcBef>
              <a:spcAft>
                <a:spcPts val="0"/>
              </a:spcAft>
              <a:buNone/>
              <a:defRPr sz="1400"/>
            </a:lvl5pPr>
            <a:lvl6pPr lvl="5" rtl="0">
              <a:lnSpc>
                <a:spcPct val="114000"/>
              </a:lnSpc>
              <a:spcBef>
                <a:spcPts val="0"/>
              </a:spcBef>
              <a:spcAft>
                <a:spcPts val="0"/>
              </a:spcAft>
              <a:buNone/>
              <a:defRPr sz="1400"/>
            </a:lvl6pPr>
            <a:lvl7pPr lvl="6" rtl="0">
              <a:lnSpc>
                <a:spcPct val="114000"/>
              </a:lnSpc>
              <a:spcBef>
                <a:spcPts val="0"/>
              </a:spcBef>
              <a:spcAft>
                <a:spcPts val="0"/>
              </a:spcAft>
              <a:buNone/>
              <a:defRPr sz="1400"/>
            </a:lvl7pPr>
            <a:lvl8pPr lvl="7" rtl="0">
              <a:lnSpc>
                <a:spcPct val="114000"/>
              </a:lnSpc>
              <a:spcBef>
                <a:spcPts val="0"/>
              </a:spcBef>
              <a:spcAft>
                <a:spcPts val="0"/>
              </a:spcAft>
              <a:buNone/>
              <a:defRPr sz="1400"/>
            </a:lvl8pPr>
            <a:lvl9pPr lvl="8" rtl="0">
              <a:lnSpc>
                <a:spcPct val="114000"/>
              </a:lnSpc>
              <a:spcBef>
                <a:spcPts val="0"/>
              </a:spcBef>
              <a:spcAft>
                <a:spcPts val="0"/>
              </a:spcAft>
              <a:buNone/>
              <a:defRPr sz="1400"/>
            </a:lvl9pPr>
          </a:lstStyle>
          <a:p/>
        </p:txBody>
      </p:sp>
      <p:pic>
        <p:nvPicPr>
          <p:cNvPr id="659" name="Google Shape;659;p36"/>
          <p:cNvPicPr preferRelativeResize="0"/>
          <p:nvPr/>
        </p:nvPicPr>
        <p:blipFill rotWithShape="1">
          <a:blip r:embed="rId2">
            <a:alphaModFix/>
          </a:blip>
          <a:srcRect b="0" l="0" r="0" t="0"/>
          <a:stretch/>
        </p:blipFill>
        <p:spPr>
          <a:xfrm>
            <a:off x="3419450" y="1298452"/>
            <a:ext cx="731700" cy="731684"/>
          </a:xfrm>
          <a:prstGeom prst="rect">
            <a:avLst/>
          </a:prstGeom>
          <a:noFill/>
          <a:ln>
            <a:noFill/>
          </a:ln>
        </p:spPr>
      </p:pic>
      <p:sp>
        <p:nvSpPr>
          <p:cNvPr id="660" name="Google Shape;660;p36"/>
          <p:cNvSpPr/>
          <p:nvPr/>
        </p:nvSpPr>
        <p:spPr>
          <a:xfrm>
            <a:off x="8885825" y="5735050"/>
            <a:ext cx="1995300" cy="994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61" name="Google Shape;661;p36"/>
          <p:cNvPicPr preferRelativeResize="0"/>
          <p:nvPr/>
        </p:nvPicPr>
        <p:blipFill>
          <a:blip r:embed="rId3">
            <a:alphaModFix/>
          </a:blip>
          <a:stretch>
            <a:fillRect/>
          </a:stretch>
        </p:blipFill>
        <p:spPr>
          <a:xfrm>
            <a:off x="8064703" y="6067275"/>
            <a:ext cx="3803698" cy="533450"/>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wo by two">
  <p:cSld name="CUSTOM_4_6">
    <p:spTree>
      <p:nvGrpSpPr>
        <p:cNvPr id="662" name="Shape 662"/>
        <p:cNvGrpSpPr/>
        <p:nvPr/>
      </p:nvGrpSpPr>
      <p:grpSpPr>
        <a:xfrm>
          <a:off x="0" y="0"/>
          <a:ext cx="0" cy="0"/>
          <a:chOff x="0" y="0"/>
          <a:chExt cx="0" cy="0"/>
        </a:xfrm>
      </p:grpSpPr>
      <p:cxnSp>
        <p:nvCxnSpPr>
          <p:cNvPr id="663" name="Google Shape;663;p37"/>
          <p:cNvCxnSpPr/>
          <p:nvPr/>
        </p:nvCxnSpPr>
        <p:spPr>
          <a:xfrm rot="10800000">
            <a:off x="447775" y="100"/>
            <a:ext cx="0" cy="886500"/>
          </a:xfrm>
          <a:prstGeom prst="straightConnector1">
            <a:avLst/>
          </a:prstGeom>
          <a:noFill/>
          <a:ln cap="flat" cmpd="sng" w="9525">
            <a:solidFill>
              <a:srgbClr val="8B5CF6"/>
            </a:solidFill>
            <a:prstDash val="solid"/>
            <a:round/>
            <a:headEnd len="med" w="med" type="none"/>
            <a:tailEnd len="med" w="med" type="none"/>
          </a:ln>
        </p:spPr>
      </p:cxnSp>
      <p:cxnSp>
        <p:nvCxnSpPr>
          <p:cNvPr id="664" name="Google Shape;664;p37"/>
          <p:cNvCxnSpPr/>
          <p:nvPr/>
        </p:nvCxnSpPr>
        <p:spPr>
          <a:xfrm rot="10800000">
            <a:off x="447767" y="6401400"/>
            <a:ext cx="0" cy="456600"/>
          </a:xfrm>
          <a:prstGeom prst="straightConnector1">
            <a:avLst/>
          </a:prstGeom>
          <a:noFill/>
          <a:ln cap="flat" cmpd="sng" w="9525">
            <a:solidFill>
              <a:srgbClr val="8B5CF6"/>
            </a:solidFill>
            <a:prstDash val="solid"/>
            <a:round/>
            <a:headEnd len="med" w="med" type="none"/>
            <a:tailEnd len="med" w="med" type="none"/>
          </a:ln>
        </p:spPr>
      </p:cxnSp>
      <p:sp>
        <p:nvSpPr>
          <p:cNvPr id="665" name="Google Shape;665;p37"/>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666" name="Google Shape;666;p37"/>
          <p:cNvSpPr txBox="1"/>
          <p:nvPr>
            <p:ph idx="1"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667" name="Google Shape;667;p37"/>
          <p:cNvSpPr txBox="1"/>
          <p:nvPr>
            <p:ph idx="2" type="subTitle"/>
          </p:nvPr>
        </p:nvSpPr>
        <p:spPr>
          <a:xfrm>
            <a:off x="6855088" y="2788100"/>
            <a:ext cx="3512100" cy="1060800"/>
          </a:xfrm>
          <a:prstGeom prst="rect">
            <a:avLst/>
          </a:prstGeom>
        </p:spPr>
        <p:txBody>
          <a:bodyPr anchorCtr="0" anchor="t" bIns="0" lIns="0" spcFirstLastPara="1" rIns="0" wrap="square" tIns="0">
            <a:noAutofit/>
          </a:bodyPr>
          <a:lstStyle>
            <a:lvl1pPr lvl="0" rtl="0">
              <a:spcBef>
                <a:spcPts val="0"/>
              </a:spcBef>
              <a:spcAft>
                <a:spcPts val="0"/>
              </a:spcAft>
              <a:buNone/>
              <a:defRPr sz="1400"/>
            </a:lvl1pPr>
            <a:lvl2pPr lvl="1" rtl="0">
              <a:spcBef>
                <a:spcPts val="500"/>
              </a:spcBef>
              <a:spcAft>
                <a:spcPts val="0"/>
              </a:spcAft>
              <a:buNone/>
              <a:defRPr sz="1400"/>
            </a:lvl2pPr>
            <a:lvl3pPr lvl="2" rtl="0">
              <a:spcBef>
                <a:spcPts val="500"/>
              </a:spcBef>
              <a:spcAft>
                <a:spcPts val="0"/>
              </a:spcAft>
              <a:buNone/>
              <a:defRPr sz="1400"/>
            </a:lvl3pPr>
            <a:lvl4pPr lvl="3" rtl="0">
              <a:spcBef>
                <a:spcPts val="500"/>
              </a:spcBef>
              <a:spcAft>
                <a:spcPts val="0"/>
              </a:spcAft>
              <a:buNone/>
              <a:defRPr sz="1400"/>
            </a:lvl4pPr>
            <a:lvl5pPr lvl="4" rtl="0">
              <a:spcBef>
                <a:spcPts val="500"/>
              </a:spcBef>
              <a:spcAft>
                <a:spcPts val="0"/>
              </a:spcAft>
              <a:buNone/>
              <a:defRPr sz="1400"/>
            </a:lvl5pPr>
            <a:lvl6pPr lvl="5" rtl="0">
              <a:spcBef>
                <a:spcPts val="500"/>
              </a:spcBef>
              <a:spcAft>
                <a:spcPts val="0"/>
              </a:spcAft>
              <a:buNone/>
              <a:defRPr sz="1400"/>
            </a:lvl6pPr>
            <a:lvl7pPr lvl="6" rtl="0">
              <a:spcBef>
                <a:spcPts val="500"/>
              </a:spcBef>
              <a:spcAft>
                <a:spcPts val="0"/>
              </a:spcAft>
              <a:buNone/>
              <a:defRPr sz="1400"/>
            </a:lvl7pPr>
            <a:lvl8pPr lvl="7" rtl="0">
              <a:spcBef>
                <a:spcPts val="500"/>
              </a:spcBef>
              <a:spcAft>
                <a:spcPts val="0"/>
              </a:spcAft>
              <a:buNone/>
              <a:defRPr sz="1400"/>
            </a:lvl8pPr>
            <a:lvl9pPr lvl="8" rtl="0">
              <a:spcBef>
                <a:spcPts val="500"/>
              </a:spcBef>
              <a:spcAft>
                <a:spcPts val="500"/>
              </a:spcAft>
              <a:buNone/>
              <a:defRPr sz="1400"/>
            </a:lvl9pPr>
          </a:lstStyle>
          <a:p/>
        </p:txBody>
      </p:sp>
      <p:sp>
        <p:nvSpPr>
          <p:cNvPr id="668" name="Google Shape;668;p37"/>
          <p:cNvSpPr txBox="1"/>
          <p:nvPr>
            <p:ph idx="3" type="subTitle"/>
          </p:nvPr>
        </p:nvSpPr>
        <p:spPr>
          <a:xfrm>
            <a:off x="6855081" y="2352950"/>
            <a:ext cx="3512100" cy="3792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400">
                <a:solidFill>
                  <a:srgbClr val="8B5CF6"/>
                </a:solidFill>
                <a:latin typeface="Red Hat Display Medium"/>
                <a:ea typeface="Red Hat Display Medium"/>
                <a:cs typeface="Red Hat Display Medium"/>
                <a:sym typeface="Red Hat Display Medium"/>
              </a:defRPr>
            </a:lvl1pPr>
            <a:lvl2pPr lvl="1" rtl="0">
              <a:lnSpc>
                <a:spcPct val="114000"/>
              </a:lnSpc>
              <a:spcBef>
                <a:spcPts val="0"/>
              </a:spcBef>
              <a:spcAft>
                <a:spcPts val="0"/>
              </a:spcAft>
              <a:buNone/>
              <a:defRPr sz="1400">
                <a:solidFill>
                  <a:srgbClr val="8B5CF6"/>
                </a:solidFill>
                <a:latin typeface="Red Hat Display Medium"/>
                <a:ea typeface="Red Hat Display Medium"/>
                <a:cs typeface="Red Hat Display Medium"/>
                <a:sym typeface="Red Hat Display Medium"/>
              </a:defRPr>
            </a:lvl2pPr>
            <a:lvl3pPr lvl="2" rtl="0">
              <a:lnSpc>
                <a:spcPct val="114000"/>
              </a:lnSpc>
              <a:spcBef>
                <a:spcPts val="0"/>
              </a:spcBef>
              <a:spcAft>
                <a:spcPts val="0"/>
              </a:spcAft>
              <a:buNone/>
              <a:defRPr sz="1400">
                <a:solidFill>
                  <a:srgbClr val="8B5CF6"/>
                </a:solidFill>
                <a:latin typeface="Red Hat Display Medium"/>
                <a:ea typeface="Red Hat Display Medium"/>
                <a:cs typeface="Red Hat Display Medium"/>
                <a:sym typeface="Red Hat Display Medium"/>
              </a:defRPr>
            </a:lvl3pPr>
            <a:lvl4pPr lvl="3" rtl="0">
              <a:lnSpc>
                <a:spcPct val="114000"/>
              </a:lnSpc>
              <a:spcBef>
                <a:spcPts val="0"/>
              </a:spcBef>
              <a:spcAft>
                <a:spcPts val="0"/>
              </a:spcAft>
              <a:buNone/>
              <a:defRPr sz="1400">
                <a:solidFill>
                  <a:srgbClr val="8B5CF6"/>
                </a:solidFill>
                <a:latin typeface="Red Hat Display Medium"/>
                <a:ea typeface="Red Hat Display Medium"/>
                <a:cs typeface="Red Hat Display Medium"/>
                <a:sym typeface="Red Hat Display Medium"/>
              </a:defRPr>
            </a:lvl4pPr>
            <a:lvl5pPr lvl="4" rtl="0">
              <a:lnSpc>
                <a:spcPct val="114000"/>
              </a:lnSpc>
              <a:spcBef>
                <a:spcPts val="0"/>
              </a:spcBef>
              <a:spcAft>
                <a:spcPts val="0"/>
              </a:spcAft>
              <a:buNone/>
              <a:defRPr sz="1400">
                <a:solidFill>
                  <a:srgbClr val="8B5CF6"/>
                </a:solidFill>
                <a:latin typeface="Red Hat Display Medium"/>
                <a:ea typeface="Red Hat Display Medium"/>
                <a:cs typeface="Red Hat Display Medium"/>
                <a:sym typeface="Red Hat Display Medium"/>
              </a:defRPr>
            </a:lvl5pPr>
            <a:lvl6pPr lvl="5" rtl="0">
              <a:lnSpc>
                <a:spcPct val="114000"/>
              </a:lnSpc>
              <a:spcBef>
                <a:spcPts val="0"/>
              </a:spcBef>
              <a:spcAft>
                <a:spcPts val="0"/>
              </a:spcAft>
              <a:buNone/>
              <a:defRPr sz="1400">
                <a:solidFill>
                  <a:srgbClr val="8B5CF6"/>
                </a:solidFill>
                <a:latin typeface="Red Hat Display Medium"/>
                <a:ea typeface="Red Hat Display Medium"/>
                <a:cs typeface="Red Hat Display Medium"/>
                <a:sym typeface="Red Hat Display Medium"/>
              </a:defRPr>
            </a:lvl6pPr>
            <a:lvl7pPr lvl="6" rtl="0">
              <a:lnSpc>
                <a:spcPct val="114000"/>
              </a:lnSpc>
              <a:spcBef>
                <a:spcPts val="0"/>
              </a:spcBef>
              <a:spcAft>
                <a:spcPts val="0"/>
              </a:spcAft>
              <a:buNone/>
              <a:defRPr sz="1400">
                <a:solidFill>
                  <a:srgbClr val="8B5CF6"/>
                </a:solidFill>
                <a:latin typeface="Red Hat Display Medium"/>
                <a:ea typeface="Red Hat Display Medium"/>
                <a:cs typeface="Red Hat Display Medium"/>
                <a:sym typeface="Red Hat Display Medium"/>
              </a:defRPr>
            </a:lvl7pPr>
            <a:lvl8pPr lvl="7" rtl="0">
              <a:lnSpc>
                <a:spcPct val="114000"/>
              </a:lnSpc>
              <a:spcBef>
                <a:spcPts val="0"/>
              </a:spcBef>
              <a:spcAft>
                <a:spcPts val="0"/>
              </a:spcAft>
              <a:buNone/>
              <a:defRPr sz="1400">
                <a:solidFill>
                  <a:srgbClr val="8B5CF6"/>
                </a:solidFill>
                <a:latin typeface="Red Hat Display Medium"/>
                <a:ea typeface="Red Hat Display Medium"/>
                <a:cs typeface="Red Hat Display Medium"/>
                <a:sym typeface="Red Hat Display Medium"/>
              </a:defRPr>
            </a:lvl8pPr>
            <a:lvl9pPr lvl="8" rtl="0">
              <a:lnSpc>
                <a:spcPct val="114000"/>
              </a:lnSpc>
              <a:spcBef>
                <a:spcPts val="0"/>
              </a:spcBef>
              <a:spcAft>
                <a:spcPts val="0"/>
              </a:spcAft>
              <a:buNone/>
              <a:defRPr sz="1400">
                <a:solidFill>
                  <a:srgbClr val="8B5CF6"/>
                </a:solidFill>
                <a:latin typeface="Red Hat Display Medium"/>
                <a:ea typeface="Red Hat Display Medium"/>
                <a:cs typeface="Red Hat Display Medium"/>
                <a:sym typeface="Red Hat Display Medium"/>
              </a:defRPr>
            </a:lvl9pPr>
          </a:lstStyle>
          <a:p/>
        </p:txBody>
      </p:sp>
      <p:sp>
        <p:nvSpPr>
          <p:cNvPr id="669" name="Google Shape;669;p37"/>
          <p:cNvSpPr txBox="1"/>
          <p:nvPr>
            <p:ph idx="4" type="subTitle"/>
          </p:nvPr>
        </p:nvSpPr>
        <p:spPr>
          <a:xfrm>
            <a:off x="6855088" y="4434375"/>
            <a:ext cx="3512100" cy="1060800"/>
          </a:xfrm>
          <a:prstGeom prst="rect">
            <a:avLst/>
          </a:prstGeom>
        </p:spPr>
        <p:txBody>
          <a:bodyPr anchorCtr="0" anchor="t" bIns="0" lIns="0" spcFirstLastPara="1" rIns="0" wrap="square" tIns="0">
            <a:noAutofit/>
          </a:bodyPr>
          <a:lstStyle>
            <a:lvl1pPr lvl="0" rtl="0">
              <a:spcBef>
                <a:spcPts val="0"/>
              </a:spcBef>
              <a:spcAft>
                <a:spcPts val="0"/>
              </a:spcAft>
              <a:buNone/>
              <a:defRPr sz="1400"/>
            </a:lvl1pPr>
            <a:lvl2pPr lvl="1" rtl="0">
              <a:spcBef>
                <a:spcPts val="500"/>
              </a:spcBef>
              <a:spcAft>
                <a:spcPts val="0"/>
              </a:spcAft>
              <a:buNone/>
              <a:defRPr sz="1400"/>
            </a:lvl2pPr>
            <a:lvl3pPr lvl="2" rtl="0">
              <a:spcBef>
                <a:spcPts val="500"/>
              </a:spcBef>
              <a:spcAft>
                <a:spcPts val="0"/>
              </a:spcAft>
              <a:buNone/>
              <a:defRPr sz="1400"/>
            </a:lvl3pPr>
            <a:lvl4pPr lvl="3" rtl="0">
              <a:spcBef>
                <a:spcPts val="500"/>
              </a:spcBef>
              <a:spcAft>
                <a:spcPts val="0"/>
              </a:spcAft>
              <a:buNone/>
              <a:defRPr sz="1400"/>
            </a:lvl4pPr>
            <a:lvl5pPr lvl="4" rtl="0">
              <a:spcBef>
                <a:spcPts val="500"/>
              </a:spcBef>
              <a:spcAft>
                <a:spcPts val="0"/>
              </a:spcAft>
              <a:buNone/>
              <a:defRPr sz="1400"/>
            </a:lvl5pPr>
            <a:lvl6pPr lvl="5" rtl="0">
              <a:spcBef>
                <a:spcPts val="500"/>
              </a:spcBef>
              <a:spcAft>
                <a:spcPts val="0"/>
              </a:spcAft>
              <a:buNone/>
              <a:defRPr sz="1400"/>
            </a:lvl6pPr>
            <a:lvl7pPr lvl="6" rtl="0">
              <a:spcBef>
                <a:spcPts val="500"/>
              </a:spcBef>
              <a:spcAft>
                <a:spcPts val="0"/>
              </a:spcAft>
              <a:buNone/>
              <a:defRPr sz="1400"/>
            </a:lvl7pPr>
            <a:lvl8pPr lvl="7" rtl="0">
              <a:spcBef>
                <a:spcPts val="500"/>
              </a:spcBef>
              <a:spcAft>
                <a:spcPts val="0"/>
              </a:spcAft>
              <a:buNone/>
              <a:defRPr sz="1400"/>
            </a:lvl8pPr>
            <a:lvl9pPr lvl="8" rtl="0">
              <a:spcBef>
                <a:spcPts val="500"/>
              </a:spcBef>
              <a:spcAft>
                <a:spcPts val="500"/>
              </a:spcAft>
              <a:buNone/>
              <a:defRPr sz="1400"/>
            </a:lvl9pPr>
          </a:lstStyle>
          <a:p/>
        </p:txBody>
      </p:sp>
      <p:sp>
        <p:nvSpPr>
          <p:cNvPr id="670" name="Google Shape;670;p37"/>
          <p:cNvSpPr txBox="1"/>
          <p:nvPr>
            <p:ph idx="5" type="subTitle"/>
          </p:nvPr>
        </p:nvSpPr>
        <p:spPr>
          <a:xfrm>
            <a:off x="6855081" y="3999225"/>
            <a:ext cx="3512100" cy="3792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400">
                <a:solidFill>
                  <a:srgbClr val="8B5CF6"/>
                </a:solidFill>
                <a:latin typeface="Red Hat Display Medium"/>
                <a:ea typeface="Red Hat Display Medium"/>
                <a:cs typeface="Red Hat Display Medium"/>
                <a:sym typeface="Red Hat Display Medium"/>
              </a:defRPr>
            </a:lvl1pPr>
            <a:lvl2pPr lvl="1" rtl="0">
              <a:lnSpc>
                <a:spcPct val="114000"/>
              </a:lnSpc>
              <a:spcBef>
                <a:spcPts val="0"/>
              </a:spcBef>
              <a:spcAft>
                <a:spcPts val="0"/>
              </a:spcAft>
              <a:buNone/>
              <a:defRPr sz="1400">
                <a:solidFill>
                  <a:srgbClr val="8B5CF6"/>
                </a:solidFill>
                <a:latin typeface="Red Hat Display Medium"/>
                <a:ea typeface="Red Hat Display Medium"/>
                <a:cs typeface="Red Hat Display Medium"/>
                <a:sym typeface="Red Hat Display Medium"/>
              </a:defRPr>
            </a:lvl2pPr>
            <a:lvl3pPr lvl="2" rtl="0">
              <a:lnSpc>
                <a:spcPct val="114000"/>
              </a:lnSpc>
              <a:spcBef>
                <a:spcPts val="0"/>
              </a:spcBef>
              <a:spcAft>
                <a:spcPts val="0"/>
              </a:spcAft>
              <a:buNone/>
              <a:defRPr sz="1400">
                <a:solidFill>
                  <a:srgbClr val="8B5CF6"/>
                </a:solidFill>
                <a:latin typeface="Red Hat Display Medium"/>
                <a:ea typeface="Red Hat Display Medium"/>
                <a:cs typeface="Red Hat Display Medium"/>
                <a:sym typeface="Red Hat Display Medium"/>
              </a:defRPr>
            </a:lvl3pPr>
            <a:lvl4pPr lvl="3" rtl="0">
              <a:lnSpc>
                <a:spcPct val="114000"/>
              </a:lnSpc>
              <a:spcBef>
                <a:spcPts val="0"/>
              </a:spcBef>
              <a:spcAft>
                <a:spcPts val="0"/>
              </a:spcAft>
              <a:buNone/>
              <a:defRPr sz="1400">
                <a:solidFill>
                  <a:srgbClr val="8B5CF6"/>
                </a:solidFill>
                <a:latin typeface="Red Hat Display Medium"/>
                <a:ea typeface="Red Hat Display Medium"/>
                <a:cs typeface="Red Hat Display Medium"/>
                <a:sym typeface="Red Hat Display Medium"/>
              </a:defRPr>
            </a:lvl4pPr>
            <a:lvl5pPr lvl="4" rtl="0">
              <a:lnSpc>
                <a:spcPct val="114000"/>
              </a:lnSpc>
              <a:spcBef>
                <a:spcPts val="0"/>
              </a:spcBef>
              <a:spcAft>
                <a:spcPts val="0"/>
              </a:spcAft>
              <a:buNone/>
              <a:defRPr sz="1400">
                <a:solidFill>
                  <a:srgbClr val="8B5CF6"/>
                </a:solidFill>
                <a:latin typeface="Red Hat Display Medium"/>
                <a:ea typeface="Red Hat Display Medium"/>
                <a:cs typeface="Red Hat Display Medium"/>
                <a:sym typeface="Red Hat Display Medium"/>
              </a:defRPr>
            </a:lvl5pPr>
            <a:lvl6pPr lvl="5" rtl="0">
              <a:lnSpc>
                <a:spcPct val="114000"/>
              </a:lnSpc>
              <a:spcBef>
                <a:spcPts val="0"/>
              </a:spcBef>
              <a:spcAft>
                <a:spcPts val="0"/>
              </a:spcAft>
              <a:buNone/>
              <a:defRPr sz="1400">
                <a:solidFill>
                  <a:srgbClr val="8B5CF6"/>
                </a:solidFill>
                <a:latin typeface="Red Hat Display Medium"/>
                <a:ea typeface="Red Hat Display Medium"/>
                <a:cs typeface="Red Hat Display Medium"/>
                <a:sym typeface="Red Hat Display Medium"/>
              </a:defRPr>
            </a:lvl6pPr>
            <a:lvl7pPr lvl="6" rtl="0">
              <a:lnSpc>
                <a:spcPct val="114000"/>
              </a:lnSpc>
              <a:spcBef>
                <a:spcPts val="0"/>
              </a:spcBef>
              <a:spcAft>
                <a:spcPts val="0"/>
              </a:spcAft>
              <a:buNone/>
              <a:defRPr sz="1400">
                <a:solidFill>
                  <a:srgbClr val="8B5CF6"/>
                </a:solidFill>
                <a:latin typeface="Red Hat Display Medium"/>
                <a:ea typeface="Red Hat Display Medium"/>
                <a:cs typeface="Red Hat Display Medium"/>
                <a:sym typeface="Red Hat Display Medium"/>
              </a:defRPr>
            </a:lvl7pPr>
            <a:lvl8pPr lvl="7" rtl="0">
              <a:lnSpc>
                <a:spcPct val="114000"/>
              </a:lnSpc>
              <a:spcBef>
                <a:spcPts val="0"/>
              </a:spcBef>
              <a:spcAft>
                <a:spcPts val="0"/>
              </a:spcAft>
              <a:buNone/>
              <a:defRPr sz="1400">
                <a:solidFill>
                  <a:srgbClr val="8B5CF6"/>
                </a:solidFill>
                <a:latin typeface="Red Hat Display Medium"/>
                <a:ea typeface="Red Hat Display Medium"/>
                <a:cs typeface="Red Hat Display Medium"/>
                <a:sym typeface="Red Hat Display Medium"/>
              </a:defRPr>
            </a:lvl8pPr>
            <a:lvl9pPr lvl="8" rtl="0">
              <a:lnSpc>
                <a:spcPct val="114000"/>
              </a:lnSpc>
              <a:spcBef>
                <a:spcPts val="0"/>
              </a:spcBef>
              <a:spcAft>
                <a:spcPts val="0"/>
              </a:spcAft>
              <a:buNone/>
              <a:defRPr sz="1400">
                <a:solidFill>
                  <a:srgbClr val="8B5CF6"/>
                </a:solidFill>
                <a:latin typeface="Red Hat Display Medium"/>
                <a:ea typeface="Red Hat Display Medium"/>
                <a:cs typeface="Red Hat Display Medium"/>
                <a:sym typeface="Red Hat Display Medium"/>
              </a:defRPr>
            </a:lvl9pPr>
          </a:lstStyle>
          <a:p/>
        </p:txBody>
      </p:sp>
      <p:sp>
        <p:nvSpPr>
          <p:cNvPr id="671" name="Google Shape;671;p37"/>
          <p:cNvSpPr txBox="1"/>
          <p:nvPr>
            <p:ph idx="6" type="subTitle"/>
          </p:nvPr>
        </p:nvSpPr>
        <p:spPr>
          <a:xfrm>
            <a:off x="2084625" y="2788100"/>
            <a:ext cx="3512100" cy="1060800"/>
          </a:xfrm>
          <a:prstGeom prst="rect">
            <a:avLst/>
          </a:prstGeom>
        </p:spPr>
        <p:txBody>
          <a:bodyPr anchorCtr="0" anchor="t" bIns="0" lIns="0" spcFirstLastPara="1" rIns="0" wrap="square" tIns="0">
            <a:noAutofit/>
          </a:bodyPr>
          <a:lstStyle>
            <a:lvl1pPr lvl="0" rtl="0">
              <a:spcBef>
                <a:spcPts val="0"/>
              </a:spcBef>
              <a:spcAft>
                <a:spcPts val="0"/>
              </a:spcAft>
              <a:buNone/>
              <a:defRPr sz="1400"/>
            </a:lvl1pPr>
            <a:lvl2pPr lvl="1" rtl="0">
              <a:spcBef>
                <a:spcPts val="500"/>
              </a:spcBef>
              <a:spcAft>
                <a:spcPts val="0"/>
              </a:spcAft>
              <a:buNone/>
              <a:defRPr sz="1400"/>
            </a:lvl2pPr>
            <a:lvl3pPr lvl="2" rtl="0">
              <a:spcBef>
                <a:spcPts val="500"/>
              </a:spcBef>
              <a:spcAft>
                <a:spcPts val="0"/>
              </a:spcAft>
              <a:buNone/>
              <a:defRPr sz="1400"/>
            </a:lvl3pPr>
            <a:lvl4pPr lvl="3" rtl="0">
              <a:spcBef>
                <a:spcPts val="500"/>
              </a:spcBef>
              <a:spcAft>
                <a:spcPts val="0"/>
              </a:spcAft>
              <a:buNone/>
              <a:defRPr sz="1400"/>
            </a:lvl4pPr>
            <a:lvl5pPr lvl="4" rtl="0">
              <a:spcBef>
                <a:spcPts val="500"/>
              </a:spcBef>
              <a:spcAft>
                <a:spcPts val="0"/>
              </a:spcAft>
              <a:buNone/>
              <a:defRPr sz="1400"/>
            </a:lvl5pPr>
            <a:lvl6pPr lvl="5" rtl="0">
              <a:spcBef>
                <a:spcPts val="500"/>
              </a:spcBef>
              <a:spcAft>
                <a:spcPts val="0"/>
              </a:spcAft>
              <a:buNone/>
              <a:defRPr sz="1400"/>
            </a:lvl6pPr>
            <a:lvl7pPr lvl="6" rtl="0">
              <a:spcBef>
                <a:spcPts val="500"/>
              </a:spcBef>
              <a:spcAft>
                <a:spcPts val="0"/>
              </a:spcAft>
              <a:buNone/>
              <a:defRPr sz="1400"/>
            </a:lvl7pPr>
            <a:lvl8pPr lvl="7" rtl="0">
              <a:spcBef>
                <a:spcPts val="500"/>
              </a:spcBef>
              <a:spcAft>
                <a:spcPts val="0"/>
              </a:spcAft>
              <a:buNone/>
              <a:defRPr sz="1400"/>
            </a:lvl8pPr>
            <a:lvl9pPr lvl="8" rtl="0">
              <a:spcBef>
                <a:spcPts val="500"/>
              </a:spcBef>
              <a:spcAft>
                <a:spcPts val="500"/>
              </a:spcAft>
              <a:buNone/>
              <a:defRPr sz="1400"/>
            </a:lvl9pPr>
          </a:lstStyle>
          <a:p/>
        </p:txBody>
      </p:sp>
      <p:sp>
        <p:nvSpPr>
          <p:cNvPr id="672" name="Google Shape;672;p37"/>
          <p:cNvSpPr txBox="1"/>
          <p:nvPr>
            <p:ph idx="7" type="subTitle"/>
          </p:nvPr>
        </p:nvSpPr>
        <p:spPr>
          <a:xfrm>
            <a:off x="2084600" y="2352950"/>
            <a:ext cx="3512100" cy="3792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400">
                <a:solidFill>
                  <a:srgbClr val="8B5CF6"/>
                </a:solidFill>
                <a:latin typeface="Red Hat Display Medium"/>
                <a:ea typeface="Red Hat Display Medium"/>
                <a:cs typeface="Red Hat Display Medium"/>
                <a:sym typeface="Red Hat Display Medium"/>
              </a:defRPr>
            </a:lvl1pPr>
            <a:lvl2pPr lvl="1" rtl="0">
              <a:lnSpc>
                <a:spcPct val="114000"/>
              </a:lnSpc>
              <a:spcBef>
                <a:spcPts val="0"/>
              </a:spcBef>
              <a:spcAft>
                <a:spcPts val="0"/>
              </a:spcAft>
              <a:buNone/>
              <a:defRPr sz="1400">
                <a:solidFill>
                  <a:srgbClr val="8B5CF6"/>
                </a:solidFill>
                <a:latin typeface="Red Hat Display Medium"/>
                <a:ea typeface="Red Hat Display Medium"/>
                <a:cs typeface="Red Hat Display Medium"/>
                <a:sym typeface="Red Hat Display Medium"/>
              </a:defRPr>
            </a:lvl2pPr>
            <a:lvl3pPr lvl="2" rtl="0">
              <a:lnSpc>
                <a:spcPct val="114000"/>
              </a:lnSpc>
              <a:spcBef>
                <a:spcPts val="0"/>
              </a:spcBef>
              <a:spcAft>
                <a:spcPts val="0"/>
              </a:spcAft>
              <a:buNone/>
              <a:defRPr sz="1400">
                <a:solidFill>
                  <a:srgbClr val="8B5CF6"/>
                </a:solidFill>
                <a:latin typeface="Red Hat Display Medium"/>
                <a:ea typeface="Red Hat Display Medium"/>
                <a:cs typeface="Red Hat Display Medium"/>
                <a:sym typeface="Red Hat Display Medium"/>
              </a:defRPr>
            </a:lvl3pPr>
            <a:lvl4pPr lvl="3" rtl="0">
              <a:lnSpc>
                <a:spcPct val="114000"/>
              </a:lnSpc>
              <a:spcBef>
                <a:spcPts val="0"/>
              </a:spcBef>
              <a:spcAft>
                <a:spcPts val="0"/>
              </a:spcAft>
              <a:buNone/>
              <a:defRPr sz="1400">
                <a:solidFill>
                  <a:srgbClr val="8B5CF6"/>
                </a:solidFill>
                <a:latin typeface="Red Hat Display Medium"/>
                <a:ea typeface="Red Hat Display Medium"/>
                <a:cs typeface="Red Hat Display Medium"/>
                <a:sym typeface="Red Hat Display Medium"/>
              </a:defRPr>
            </a:lvl4pPr>
            <a:lvl5pPr lvl="4" rtl="0">
              <a:lnSpc>
                <a:spcPct val="114000"/>
              </a:lnSpc>
              <a:spcBef>
                <a:spcPts val="0"/>
              </a:spcBef>
              <a:spcAft>
                <a:spcPts val="0"/>
              </a:spcAft>
              <a:buNone/>
              <a:defRPr sz="1400">
                <a:solidFill>
                  <a:srgbClr val="8B5CF6"/>
                </a:solidFill>
                <a:latin typeface="Red Hat Display Medium"/>
                <a:ea typeface="Red Hat Display Medium"/>
                <a:cs typeface="Red Hat Display Medium"/>
                <a:sym typeface="Red Hat Display Medium"/>
              </a:defRPr>
            </a:lvl5pPr>
            <a:lvl6pPr lvl="5" rtl="0">
              <a:lnSpc>
                <a:spcPct val="114000"/>
              </a:lnSpc>
              <a:spcBef>
                <a:spcPts val="0"/>
              </a:spcBef>
              <a:spcAft>
                <a:spcPts val="0"/>
              </a:spcAft>
              <a:buNone/>
              <a:defRPr sz="1400">
                <a:solidFill>
                  <a:srgbClr val="8B5CF6"/>
                </a:solidFill>
                <a:latin typeface="Red Hat Display Medium"/>
                <a:ea typeface="Red Hat Display Medium"/>
                <a:cs typeface="Red Hat Display Medium"/>
                <a:sym typeface="Red Hat Display Medium"/>
              </a:defRPr>
            </a:lvl6pPr>
            <a:lvl7pPr lvl="6" rtl="0">
              <a:lnSpc>
                <a:spcPct val="114000"/>
              </a:lnSpc>
              <a:spcBef>
                <a:spcPts val="0"/>
              </a:spcBef>
              <a:spcAft>
                <a:spcPts val="0"/>
              </a:spcAft>
              <a:buNone/>
              <a:defRPr sz="1400">
                <a:solidFill>
                  <a:srgbClr val="8B5CF6"/>
                </a:solidFill>
                <a:latin typeface="Red Hat Display Medium"/>
                <a:ea typeface="Red Hat Display Medium"/>
                <a:cs typeface="Red Hat Display Medium"/>
                <a:sym typeface="Red Hat Display Medium"/>
              </a:defRPr>
            </a:lvl7pPr>
            <a:lvl8pPr lvl="7" rtl="0">
              <a:lnSpc>
                <a:spcPct val="114000"/>
              </a:lnSpc>
              <a:spcBef>
                <a:spcPts val="0"/>
              </a:spcBef>
              <a:spcAft>
                <a:spcPts val="0"/>
              </a:spcAft>
              <a:buNone/>
              <a:defRPr sz="1400">
                <a:solidFill>
                  <a:srgbClr val="8B5CF6"/>
                </a:solidFill>
                <a:latin typeface="Red Hat Display Medium"/>
                <a:ea typeface="Red Hat Display Medium"/>
                <a:cs typeface="Red Hat Display Medium"/>
                <a:sym typeface="Red Hat Display Medium"/>
              </a:defRPr>
            </a:lvl8pPr>
            <a:lvl9pPr lvl="8" rtl="0">
              <a:lnSpc>
                <a:spcPct val="114000"/>
              </a:lnSpc>
              <a:spcBef>
                <a:spcPts val="0"/>
              </a:spcBef>
              <a:spcAft>
                <a:spcPts val="0"/>
              </a:spcAft>
              <a:buNone/>
              <a:defRPr sz="1400">
                <a:solidFill>
                  <a:srgbClr val="8B5CF6"/>
                </a:solidFill>
                <a:latin typeface="Red Hat Display Medium"/>
                <a:ea typeface="Red Hat Display Medium"/>
                <a:cs typeface="Red Hat Display Medium"/>
                <a:sym typeface="Red Hat Display Medium"/>
              </a:defRPr>
            </a:lvl9pPr>
          </a:lstStyle>
          <a:p/>
        </p:txBody>
      </p:sp>
      <p:sp>
        <p:nvSpPr>
          <p:cNvPr id="673" name="Google Shape;673;p37"/>
          <p:cNvSpPr txBox="1"/>
          <p:nvPr>
            <p:ph idx="8" type="subTitle"/>
          </p:nvPr>
        </p:nvSpPr>
        <p:spPr>
          <a:xfrm>
            <a:off x="2084625" y="4434375"/>
            <a:ext cx="3512100" cy="1060800"/>
          </a:xfrm>
          <a:prstGeom prst="rect">
            <a:avLst/>
          </a:prstGeom>
        </p:spPr>
        <p:txBody>
          <a:bodyPr anchorCtr="0" anchor="t" bIns="0" lIns="0" spcFirstLastPara="1" rIns="0" wrap="square" tIns="0">
            <a:noAutofit/>
          </a:bodyPr>
          <a:lstStyle>
            <a:lvl1pPr lvl="0" rtl="0">
              <a:spcBef>
                <a:spcPts val="0"/>
              </a:spcBef>
              <a:spcAft>
                <a:spcPts val="0"/>
              </a:spcAft>
              <a:buNone/>
              <a:defRPr sz="1400"/>
            </a:lvl1pPr>
            <a:lvl2pPr lvl="1" rtl="0">
              <a:spcBef>
                <a:spcPts val="500"/>
              </a:spcBef>
              <a:spcAft>
                <a:spcPts val="0"/>
              </a:spcAft>
              <a:buNone/>
              <a:defRPr sz="1400"/>
            </a:lvl2pPr>
            <a:lvl3pPr lvl="2" rtl="0">
              <a:spcBef>
                <a:spcPts val="500"/>
              </a:spcBef>
              <a:spcAft>
                <a:spcPts val="0"/>
              </a:spcAft>
              <a:buNone/>
              <a:defRPr sz="1400"/>
            </a:lvl3pPr>
            <a:lvl4pPr lvl="3" rtl="0">
              <a:spcBef>
                <a:spcPts val="500"/>
              </a:spcBef>
              <a:spcAft>
                <a:spcPts val="0"/>
              </a:spcAft>
              <a:buNone/>
              <a:defRPr sz="1400"/>
            </a:lvl4pPr>
            <a:lvl5pPr lvl="4" rtl="0">
              <a:spcBef>
                <a:spcPts val="500"/>
              </a:spcBef>
              <a:spcAft>
                <a:spcPts val="0"/>
              </a:spcAft>
              <a:buNone/>
              <a:defRPr sz="1400"/>
            </a:lvl5pPr>
            <a:lvl6pPr lvl="5" rtl="0">
              <a:spcBef>
                <a:spcPts val="500"/>
              </a:spcBef>
              <a:spcAft>
                <a:spcPts val="0"/>
              </a:spcAft>
              <a:buNone/>
              <a:defRPr sz="1400"/>
            </a:lvl6pPr>
            <a:lvl7pPr lvl="6" rtl="0">
              <a:spcBef>
                <a:spcPts val="500"/>
              </a:spcBef>
              <a:spcAft>
                <a:spcPts val="0"/>
              </a:spcAft>
              <a:buNone/>
              <a:defRPr sz="1400"/>
            </a:lvl7pPr>
            <a:lvl8pPr lvl="7" rtl="0">
              <a:spcBef>
                <a:spcPts val="500"/>
              </a:spcBef>
              <a:spcAft>
                <a:spcPts val="0"/>
              </a:spcAft>
              <a:buNone/>
              <a:defRPr sz="1400"/>
            </a:lvl8pPr>
            <a:lvl9pPr lvl="8" rtl="0">
              <a:spcBef>
                <a:spcPts val="500"/>
              </a:spcBef>
              <a:spcAft>
                <a:spcPts val="500"/>
              </a:spcAft>
              <a:buNone/>
              <a:defRPr sz="1400"/>
            </a:lvl9pPr>
          </a:lstStyle>
          <a:p/>
        </p:txBody>
      </p:sp>
      <p:sp>
        <p:nvSpPr>
          <p:cNvPr id="674" name="Google Shape;674;p37"/>
          <p:cNvSpPr txBox="1"/>
          <p:nvPr>
            <p:ph idx="9" type="subTitle"/>
          </p:nvPr>
        </p:nvSpPr>
        <p:spPr>
          <a:xfrm>
            <a:off x="2084600" y="3999225"/>
            <a:ext cx="3512100" cy="3792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400">
                <a:solidFill>
                  <a:srgbClr val="8B5CF6"/>
                </a:solidFill>
                <a:latin typeface="Red Hat Display Medium"/>
                <a:ea typeface="Red Hat Display Medium"/>
                <a:cs typeface="Red Hat Display Medium"/>
                <a:sym typeface="Red Hat Display Medium"/>
              </a:defRPr>
            </a:lvl1pPr>
            <a:lvl2pPr lvl="1" rtl="0">
              <a:lnSpc>
                <a:spcPct val="114000"/>
              </a:lnSpc>
              <a:spcBef>
                <a:spcPts val="0"/>
              </a:spcBef>
              <a:spcAft>
                <a:spcPts val="0"/>
              </a:spcAft>
              <a:buNone/>
              <a:defRPr sz="1400">
                <a:solidFill>
                  <a:srgbClr val="8B5CF6"/>
                </a:solidFill>
                <a:latin typeface="Red Hat Display Medium"/>
                <a:ea typeface="Red Hat Display Medium"/>
                <a:cs typeface="Red Hat Display Medium"/>
                <a:sym typeface="Red Hat Display Medium"/>
              </a:defRPr>
            </a:lvl2pPr>
            <a:lvl3pPr lvl="2" rtl="0">
              <a:lnSpc>
                <a:spcPct val="114000"/>
              </a:lnSpc>
              <a:spcBef>
                <a:spcPts val="0"/>
              </a:spcBef>
              <a:spcAft>
                <a:spcPts val="0"/>
              </a:spcAft>
              <a:buNone/>
              <a:defRPr sz="1400">
                <a:solidFill>
                  <a:srgbClr val="8B5CF6"/>
                </a:solidFill>
                <a:latin typeface="Red Hat Display Medium"/>
                <a:ea typeface="Red Hat Display Medium"/>
                <a:cs typeface="Red Hat Display Medium"/>
                <a:sym typeface="Red Hat Display Medium"/>
              </a:defRPr>
            </a:lvl3pPr>
            <a:lvl4pPr lvl="3" rtl="0">
              <a:lnSpc>
                <a:spcPct val="114000"/>
              </a:lnSpc>
              <a:spcBef>
                <a:spcPts val="0"/>
              </a:spcBef>
              <a:spcAft>
                <a:spcPts val="0"/>
              </a:spcAft>
              <a:buNone/>
              <a:defRPr sz="1400">
                <a:solidFill>
                  <a:srgbClr val="8B5CF6"/>
                </a:solidFill>
                <a:latin typeface="Red Hat Display Medium"/>
                <a:ea typeface="Red Hat Display Medium"/>
                <a:cs typeface="Red Hat Display Medium"/>
                <a:sym typeface="Red Hat Display Medium"/>
              </a:defRPr>
            </a:lvl4pPr>
            <a:lvl5pPr lvl="4" rtl="0">
              <a:lnSpc>
                <a:spcPct val="114000"/>
              </a:lnSpc>
              <a:spcBef>
                <a:spcPts val="0"/>
              </a:spcBef>
              <a:spcAft>
                <a:spcPts val="0"/>
              </a:spcAft>
              <a:buNone/>
              <a:defRPr sz="1400">
                <a:solidFill>
                  <a:srgbClr val="8B5CF6"/>
                </a:solidFill>
                <a:latin typeface="Red Hat Display Medium"/>
                <a:ea typeface="Red Hat Display Medium"/>
                <a:cs typeface="Red Hat Display Medium"/>
                <a:sym typeface="Red Hat Display Medium"/>
              </a:defRPr>
            </a:lvl5pPr>
            <a:lvl6pPr lvl="5" rtl="0">
              <a:lnSpc>
                <a:spcPct val="114000"/>
              </a:lnSpc>
              <a:spcBef>
                <a:spcPts val="0"/>
              </a:spcBef>
              <a:spcAft>
                <a:spcPts val="0"/>
              </a:spcAft>
              <a:buNone/>
              <a:defRPr sz="1400">
                <a:solidFill>
                  <a:srgbClr val="8B5CF6"/>
                </a:solidFill>
                <a:latin typeface="Red Hat Display Medium"/>
                <a:ea typeface="Red Hat Display Medium"/>
                <a:cs typeface="Red Hat Display Medium"/>
                <a:sym typeface="Red Hat Display Medium"/>
              </a:defRPr>
            </a:lvl6pPr>
            <a:lvl7pPr lvl="6" rtl="0">
              <a:lnSpc>
                <a:spcPct val="114000"/>
              </a:lnSpc>
              <a:spcBef>
                <a:spcPts val="0"/>
              </a:spcBef>
              <a:spcAft>
                <a:spcPts val="0"/>
              </a:spcAft>
              <a:buNone/>
              <a:defRPr sz="1400">
                <a:solidFill>
                  <a:srgbClr val="8B5CF6"/>
                </a:solidFill>
                <a:latin typeface="Red Hat Display Medium"/>
                <a:ea typeface="Red Hat Display Medium"/>
                <a:cs typeface="Red Hat Display Medium"/>
                <a:sym typeface="Red Hat Display Medium"/>
              </a:defRPr>
            </a:lvl7pPr>
            <a:lvl8pPr lvl="7" rtl="0">
              <a:lnSpc>
                <a:spcPct val="114000"/>
              </a:lnSpc>
              <a:spcBef>
                <a:spcPts val="0"/>
              </a:spcBef>
              <a:spcAft>
                <a:spcPts val="0"/>
              </a:spcAft>
              <a:buNone/>
              <a:defRPr sz="1400">
                <a:solidFill>
                  <a:srgbClr val="8B5CF6"/>
                </a:solidFill>
                <a:latin typeface="Red Hat Display Medium"/>
                <a:ea typeface="Red Hat Display Medium"/>
                <a:cs typeface="Red Hat Display Medium"/>
                <a:sym typeface="Red Hat Display Medium"/>
              </a:defRPr>
            </a:lvl8pPr>
            <a:lvl9pPr lvl="8" rtl="0">
              <a:lnSpc>
                <a:spcPct val="114000"/>
              </a:lnSpc>
              <a:spcBef>
                <a:spcPts val="0"/>
              </a:spcBef>
              <a:spcAft>
                <a:spcPts val="0"/>
              </a:spcAft>
              <a:buNone/>
              <a:defRPr sz="1400">
                <a:solidFill>
                  <a:srgbClr val="8B5CF6"/>
                </a:solidFill>
                <a:latin typeface="Red Hat Display Medium"/>
                <a:ea typeface="Red Hat Display Medium"/>
                <a:cs typeface="Red Hat Display Medium"/>
                <a:sym typeface="Red Hat Display Medium"/>
              </a:defRPr>
            </a:lvl9pPr>
          </a:lstStyle>
          <a:p/>
        </p:txBody>
      </p:sp>
      <p:sp>
        <p:nvSpPr>
          <p:cNvPr id="675" name="Google Shape;675;p37"/>
          <p:cNvSpPr txBox="1"/>
          <p:nvPr>
            <p:ph idx="13"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8B5CF6"/>
              </a:buClr>
              <a:buSzPts val="1000"/>
              <a:buFont typeface="Red Hat Display Medium"/>
              <a:buNone/>
              <a:defRPr sz="1000">
                <a:solidFill>
                  <a:srgbClr val="8B5CF6"/>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rgbClr val="8B5CF6"/>
              </a:buClr>
              <a:buSzPts val="1000"/>
              <a:buFont typeface="Red Hat Display Medium"/>
              <a:buNone/>
              <a:defRPr sz="1000">
                <a:solidFill>
                  <a:srgbClr val="8B5CF6"/>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rgbClr val="8B5CF6"/>
              </a:buClr>
              <a:buSzPts val="1000"/>
              <a:buFont typeface="Red Hat Display Medium"/>
              <a:buNone/>
              <a:defRPr sz="1000">
                <a:solidFill>
                  <a:srgbClr val="8B5CF6"/>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rgbClr val="8B5CF6"/>
              </a:buClr>
              <a:buSzPts val="1000"/>
              <a:buFont typeface="Red Hat Display Medium"/>
              <a:buNone/>
              <a:defRPr sz="1000">
                <a:solidFill>
                  <a:srgbClr val="8B5CF6"/>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rgbClr val="8B5CF6"/>
              </a:buClr>
              <a:buSzPts val="1000"/>
              <a:buFont typeface="Red Hat Display Medium"/>
              <a:buNone/>
              <a:defRPr sz="1000">
                <a:solidFill>
                  <a:srgbClr val="8B5CF6"/>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rgbClr val="8B5CF6"/>
              </a:buClr>
              <a:buSzPts val="1000"/>
              <a:buFont typeface="Red Hat Display Medium"/>
              <a:buNone/>
              <a:defRPr sz="1000">
                <a:solidFill>
                  <a:srgbClr val="8B5CF6"/>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rgbClr val="8B5CF6"/>
              </a:buClr>
              <a:buSzPts val="1000"/>
              <a:buFont typeface="Red Hat Display Medium"/>
              <a:buNone/>
              <a:defRPr sz="1000">
                <a:solidFill>
                  <a:srgbClr val="8B5CF6"/>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rgbClr val="8B5CF6"/>
              </a:buClr>
              <a:buSzPts val="1000"/>
              <a:buFont typeface="Red Hat Display Medium"/>
              <a:buNone/>
              <a:defRPr sz="1000">
                <a:solidFill>
                  <a:srgbClr val="8B5CF6"/>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rgbClr val="8B5CF6"/>
              </a:buClr>
              <a:buSzPts val="1000"/>
              <a:buFont typeface="Red Hat Display Medium"/>
              <a:buNone/>
              <a:defRPr sz="1000">
                <a:solidFill>
                  <a:srgbClr val="8B5CF6"/>
                </a:solidFill>
                <a:latin typeface="Red Hat Display Medium"/>
                <a:ea typeface="Red Hat Display Medium"/>
                <a:cs typeface="Red Hat Display Medium"/>
                <a:sym typeface="Red Hat Display Medium"/>
              </a:defRPr>
            </a:lvl9pPr>
          </a:lstStyle>
          <a:p/>
        </p:txBody>
      </p:sp>
      <p:sp>
        <p:nvSpPr>
          <p:cNvPr id="676" name="Google Shape;676;p37"/>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8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sp>
        <p:nvSpPr>
          <p:cNvPr id="677" name="Google Shape;677;p37"/>
          <p:cNvSpPr txBox="1"/>
          <p:nvPr>
            <p:ph idx="14" type="subTitle"/>
          </p:nvPr>
        </p:nvSpPr>
        <p:spPr>
          <a:xfrm>
            <a:off x="885125" y="1653550"/>
            <a:ext cx="10422000" cy="2919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rgbClr val="8B5CF6"/>
                </a:solidFill>
              </a:defRPr>
            </a:lvl1pPr>
            <a:lvl2pPr lvl="1" rtl="0" algn="ctr">
              <a:spcBef>
                <a:spcPts val="500"/>
              </a:spcBef>
              <a:spcAft>
                <a:spcPts val="0"/>
              </a:spcAft>
              <a:buNone/>
              <a:defRPr sz="1800">
                <a:solidFill>
                  <a:srgbClr val="8B5CF6"/>
                </a:solidFill>
              </a:defRPr>
            </a:lvl2pPr>
            <a:lvl3pPr lvl="2" rtl="0" algn="ctr">
              <a:spcBef>
                <a:spcPts val="500"/>
              </a:spcBef>
              <a:spcAft>
                <a:spcPts val="0"/>
              </a:spcAft>
              <a:buNone/>
              <a:defRPr sz="1800">
                <a:solidFill>
                  <a:srgbClr val="8B5CF6"/>
                </a:solidFill>
              </a:defRPr>
            </a:lvl3pPr>
            <a:lvl4pPr lvl="3" rtl="0" algn="ctr">
              <a:spcBef>
                <a:spcPts val="500"/>
              </a:spcBef>
              <a:spcAft>
                <a:spcPts val="0"/>
              </a:spcAft>
              <a:buNone/>
              <a:defRPr sz="1800">
                <a:solidFill>
                  <a:srgbClr val="8B5CF6"/>
                </a:solidFill>
              </a:defRPr>
            </a:lvl4pPr>
            <a:lvl5pPr lvl="4" rtl="0" algn="ctr">
              <a:spcBef>
                <a:spcPts val="500"/>
              </a:spcBef>
              <a:spcAft>
                <a:spcPts val="0"/>
              </a:spcAft>
              <a:buNone/>
              <a:defRPr sz="1800">
                <a:solidFill>
                  <a:srgbClr val="8B5CF6"/>
                </a:solidFill>
              </a:defRPr>
            </a:lvl5pPr>
            <a:lvl6pPr lvl="5" rtl="0" algn="ctr">
              <a:spcBef>
                <a:spcPts val="500"/>
              </a:spcBef>
              <a:spcAft>
                <a:spcPts val="0"/>
              </a:spcAft>
              <a:buNone/>
              <a:defRPr sz="1800">
                <a:solidFill>
                  <a:srgbClr val="8B5CF6"/>
                </a:solidFill>
              </a:defRPr>
            </a:lvl6pPr>
            <a:lvl7pPr lvl="6" rtl="0" algn="ctr">
              <a:spcBef>
                <a:spcPts val="500"/>
              </a:spcBef>
              <a:spcAft>
                <a:spcPts val="0"/>
              </a:spcAft>
              <a:buNone/>
              <a:defRPr sz="1800">
                <a:solidFill>
                  <a:srgbClr val="8B5CF6"/>
                </a:solidFill>
              </a:defRPr>
            </a:lvl7pPr>
            <a:lvl8pPr lvl="7" rtl="0" algn="ctr">
              <a:spcBef>
                <a:spcPts val="500"/>
              </a:spcBef>
              <a:spcAft>
                <a:spcPts val="0"/>
              </a:spcAft>
              <a:buNone/>
              <a:defRPr sz="1800">
                <a:solidFill>
                  <a:srgbClr val="8B5CF6"/>
                </a:solidFill>
              </a:defRPr>
            </a:lvl8pPr>
            <a:lvl9pPr lvl="8" rtl="0" algn="ctr">
              <a:spcBef>
                <a:spcPts val="500"/>
              </a:spcBef>
              <a:spcAft>
                <a:spcPts val="500"/>
              </a:spcAft>
              <a:buNone/>
              <a:defRPr sz="1800">
                <a:solidFill>
                  <a:srgbClr val="8B5CF6"/>
                </a:solidFill>
              </a:defRPr>
            </a:lvl9pPr>
          </a:lstStyle>
          <a:p/>
        </p:txBody>
      </p:sp>
      <p:sp>
        <p:nvSpPr>
          <p:cNvPr id="678" name="Google Shape;678;p37"/>
          <p:cNvSpPr/>
          <p:nvPr/>
        </p:nvSpPr>
        <p:spPr>
          <a:xfrm>
            <a:off x="8885825" y="5735050"/>
            <a:ext cx="1995300" cy="994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79" name="Google Shape;679;p37"/>
          <p:cNvPicPr preferRelativeResize="0"/>
          <p:nvPr/>
        </p:nvPicPr>
        <p:blipFill>
          <a:blip r:embed="rId2">
            <a:alphaModFix/>
          </a:blip>
          <a:stretch>
            <a:fillRect/>
          </a:stretch>
        </p:blipFill>
        <p:spPr>
          <a:xfrm>
            <a:off x="8064703" y="6067275"/>
            <a:ext cx="3803698" cy="533450"/>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four column">
  <p:cSld name="CUSTOM_4_5">
    <p:spTree>
      <p:nvGrpSpPr>
        <p:cNvPr id="680" name="Shape 680"/>
        <p:cNvGrpSpPr/>
        <p:nvPr/>
      </p:nvGrpSpPr>
      <p:grpSpPr>
        <a:xfrm>
          <a:off x="0" y="0"/>
          <a:ext cx="0" cy="0"/>
          <a:chOff x="0" y="0"/>
          <a:chExt cx="0" cy="0"/>
        </a:xfrm>
      </p:grpSpPr>
      <p:cxnSp>
        <p:nvCxnSpPr>
          <p:cNvPr id="681" name="Google Shape;681;p38"/>
          <p:cNvCxnSpPr/>
          <p:nvPr/>
        </p:nvCxnSpPr>
        <p:spPr>
          <a:xfrm rot="10800000">
            <a:off x="447775" y="100"/>
            <a:ext cx="0" cy="886500"/>
          </a:xfrm>
          <a:prstGeom prst="straightConnector1">
            <a:avLst/>
          </a:prstGeom>
          <a:noFill/>
          <a:ln cap="flat" cmpd="sng" w="9525">
            <a:solidFill>
              <a:srgbClr val="8B5CF6"/>
            </a:solidFill>
            <a:prstDash val="solid"/>
            <a:round/>
            <a:headEnd len="med" w="med" type="none"/>
            <a:tailEnd len="med" w="med" type="none"/>
          </a:ln>
        </p:spPr>
      </p:cxnSp>
      <p:cxnSp>
        <p:nvCxnSpPr>
          <p:cNvPr id="682" name="Google Shape;682;p38"/>
          <p:cNvCxnSpPr/>
          <p:nvPr/>
        </p:nvCxnSpPr>
        <p:spPr>
          <a:xfrm rot="10800000">
            <a:off x="447767" y="6401400"/>
            <a:ext cx="0" cy="456600"/>
          </a:xfrm>
          <a:prstGeom prst="straightConnector1">
            <a:avLst/>
          </a:prstGeom>
          <a:noFill/>
          <a:ln cap="flat" cmpd="sng" w="9525">
            <a:solidFill>
              <a:srgbClr val="8B5CF6"/>
            </a:solidFill>
            <a:prstDash val="solid"/>
            <a:round/>
            <a:headEnd len="med" w="med" type="none"/>
            <a:tailEnd len="med" w="med" type="none"/>
          </a:ln>
        </p:spPr>
      </p:cxnSp>
      <p:sp>
        <p:nvSpPr>
          <p:cNvPr id="683" name="Google Shape;683;p38"/>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684" name="Google Shape;684;p38"/>
          <p:cNvSpPr txBox="1"/>
          <p:nvPr>
            <p:ph idx="1"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cxnSp>
        <p:nvCxnSpPr>
          <p:cNvPr id="685" name="Google Shape;685;p38"/>
          <p:cNvCxnSpPr/>
          <p:nvPr/>
        </p:nvCxnSpPr>
        <p:spPr>
          <a:xfrm>
            <a:off x="3416583" y="3678000"/>
            <a:ext cx="0" cy="1527600"/>
          </a:xfrm>
          <a:prstGeom prst="straightConnector1">
            <a:avLst/>
          </a:prstGeom>
          <a:noFill/>
          <a:ln cap="flat" cmpd="sng" w="9525">
            <a:solidFill>
              <a:schemeClr val="dk2"/>
            </a:solidFill>
            <a:prstDash val="dot"/>
            <a:round/>
            <a:headEnd len="med" w="med" type="none"/>
            <a:tailEnd len="med" w="med" type="none"/>
          </a:ln>
        </p:spPr>
      </p:cxnSp>
      <p:cxnSp>
        <p:nvCxnSpPr>
          <p:cNvPr id="686" name="Google Shape;686;p38"/>
          <p:cNvCxnSpPr/>
          <p:nvPr/>
        </p:nvCxnSpPr>
        <p:spPr>
          <a:xfrm>
            <a:off x="6096100" y="3678000"/>
            <a:ext cx="0" cy="1527600"/>
          </a:xfrm>
          <a:prstGeom prst="straightConnector1">
            <a:avLst/>
          </a:prstGeom>
          <a:noFill/>
          <a:ln cap="flat" cmpd="sng" w="9525">
            <a:solidFill>
              <a:schemeClr val="dk2"/>
            </a:solidFill>
            <a:prstDash val="dot"/>
            <a:round/>
            <a:headEnd len="med" w="med" type="none"/>
            <a:tailEnd len="med" w="med" type="none"/>
          </a:ln>
        </p:spPr>
      </p:cxnSp>
      <p:cxnSp>
        <p:nvCxnSpPr>
          <p:cNvPr id="687" name="Google Shape;687;p38"/>
          <p:cNvCxnSpPr/>
          <p:nvPr/>
        </p:nvCxnSpPr>
        <p:spPr>
          <a:xfrm>
            <a:off x="8775617" y="3678000"/>
            <a:ext cx="0" cy="1527600"/>
          </a:xfrm>
          <a:prstGeom prst="straightConnector1">
            <a:avLst/>
          </a:prstGeom>
          <a:noFill/>
          <a:ln cap="flat" cmpd="sng" w="9525">
            <a:solidFill>
              <a:schemeClr val="dk2"/>
            </a:solidFill>
            <a:prstDash val="dot"/>
            <a:round/>
            <a:headEnd len="med" w="med" type="none"/>
            <a:tailEnd len="med" w="med" type="none"/>
          </a:ln>
        </p:spPr>
      </p:cxnSp>
      <p:sp>
        <p:nvSpPr>
          <p:cNvPr id="688" name="Google Shape;688;p38"/>
          <p:cNvSpPr txBox="1"/>
          <p:nvPr>
            <p:ph idx="2" type="subTitle"/>
          </p:nvPr>
        </p:nvSpPr>
        <p:spPr>
          <a:xfrm>
            <a:off x="885075" y="4059500"/>
            <a:ext cx="2383500" cy="1060800"/>
          </a:xfrm>
          <a:prstGeom prst="rect">
            <a:avLst/>
          </a:prstGeom>
        </p:spPr>
        <p:txBody>
          <a:bodyPr anchorCtr="0" anchor="t" bIns="0" lIns="0" spcFirstLastPara="1" rIns="0" wrap="square" tIns="0">
            <a:noAutofit/>
          </a:bodyPr>
          <a:lstStyle>
            <a:lvl1pPr lvl="0" rtl="0" algn="ctr">
              <a:spcBef>
                <a:spcPts val="0"/>
              </a:spcBef>
              <a:spcAft>
                <a:spcPts val="0"/>
              </a:spcAft>
              <a:buNone/>
              <a:defRPr sz="1400"/>
            </a:lvl1pPr>
            <a:lvl2pPr lvl="1" rtl="0" algn="ctr">
              <a:spcBef>
                <a:spcPts val="500"/>
              </a:spcBef>
              <a:spcAft>
                <a:spcPts val="0"/>
              </a:spcAft>
              <a:buNone/>
              <a:defRPr sz="1400"/>
            </a:lvl2pPr>
            <a:lvl3pPr lvl="2" rtl="0" algn="ctr">
              <a:spcBef>
                <a:spcPts val="500"/>
              </a:spcBef>
              <a:spcAft>
                <a:spcPts val="0"/>
              </a:spcAft>
              <a:buNone/>
              <a:defRPr sz="1400"/>
            </a:lvl3pPr>
            <a:lvl4pPr lvl="3" rtl="0" algn="ctr">
              <a:spcBef>
                <a:spcPts val="500"/>
              </a:spcBef>
              <a:spcAft>
                <a:spcPts val="0"/>
              </a:spcAft>
              <a:buNone/>
              <a:defRPr sz="1400"/>
            </a:lvl4pPr>
            <a:lvl5pPr lvl="4" rtl="0" algn="ctr">
              <a:spcBef>
                <a:spcPts val="500"/>
              </a:spcBef>
              <a:spcAft>
                <a:spcPts val="0"/>
              </a:spcAft>
              <a:buNone/>
              <a:defRPr sz="1400"/>
            </a:lvl5pPr>
            <a:lvl6pPr lvl="5" rtl="0" algn="ctr">
              <a:spcBef>
                <a:spcPts val="500"/>
              </a:spcBef>
              <a:spcAft>
                <a:spcPts val="0"/>
              </a:spcAft>
              <a:buNone/>
              <a:defRPr sz="1400"/>
            </a:lvl6pPr>
            <a:lvl7pPr lvl="6" rtl="0" algn="ctr">
              <a:spcBef>
                <a:spcPts val="500"/>
              </a:spcBef>
              <a:spcAft>
                <a:spcPts val="0"/>
              </a:spcAft>
              <a:buNone/>
              <a:defRPr sz="1400"/>
            </a:lvl7pPr>
            <a:lvl8pPr lvl="7" rtl="0" algn="ctr">
              <a:spcBef>
                <a:spcPts val="500"/>
              </a:spcBef>
              <a:spcAft>
                <a:spcPts val="0"/>
              </a:spcAft>
              <a:buNone/>
              <a:defRPr sz="1400"/>
            </a:lvl8pPr>
            <a:lvl9pPr lvl="8" rtl="0" algn="ctr">
              <a:spcBef>
                <a:spcPts val="500"/>
              </a:spcBef>
              <a:spcAft>
                <a:spcPts val="500"/>
              </a:spcAft>
              <a:buNone/>
              <a:defRPr sz="1400"/>
            </a:lvl9pPr>
          </a:lstStyle>
          <a:p/>
        </p:txBody>
      </p:sp>
      <p:sp>
        <p:nvSpPr>
          <p:cNvPr id="689" name="Google Shape;689;p38"/>
          <p:cNvSpPr txBox="1"/>
          <p:nvPr>
            <p:ph idx="3" type="subTitle"/>
          </p:nvPr>
        </p:nvSpPr>
        <p:spPr>
          <a:xfrm>
            <a:off x="885050" y="3624350"/>
            <a:ext cx="2383500" cy="3792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400">
                <a:solidFill>
                  <a:srgbClr val="8B5CF6"/>
                </a:solidFill>
                <a:latin typeface="Red Hat Display Medium"/>
                <a:ea typeface="Red Hat Display Medium"/>
                <a:cs typeface="Red Hat Display Medium"/>
                <a:sym typeface="Red Hat Display Medium"/>
              </a:defRPr>
            </a:lvl1pPr>
            <a:lvl2pPr lvl="1" rtl="0" algn="ctr">
              <a:lnSpc>
                <a:spcPct val="114000"/>
              </a:lnSpc>
              <a:spcBef>
                <a:spcPts val="0"/>
              </a:spcBef>
              <a:spcAft>
                <a:spcPts val="0"/>
              </a:spcAft>
              <a:buNone/>
              <a:defRPr sz="1400">
                <a:solidFill>
                  <a:srgbClr val="8B5CF6"/>
                </a:solidFill>
                <a:latin typeface="Red Hat Display Medium"/>
                <a:ea typeface="Red Hat Display Medium"/>
                <a:cs typeface="Red Hat Display Medium"/>
                <a:sym typeface="Red Hat Display Medium"/>
              </a:defRPr>
            </a:lvl2pPr>
            <a:lvl3pPr lvl="2" rtl="0" algn="ctr">
              <a:lnSpc>
                <a:spcPct val="114000"/>
              </a:lnSpc>
              <a:spcBef>
                <a:spcPts val="0"/>
              </a:spcBef>
              <a:spcAft>
                <a:spcPts val="0"/>
              </a:spcAft>
              <a:buNone/>
              <a:defRPr sz="1400">
                <a:solidFill>
                  <a:srgbClr val="8B5CF6"/>
                </a:solidFill>
                <a:latin typeface="Red Hat Display Medium"/>
                <a:ea typeface="Red Hat Display Medium"/>
                <a:cs typeface="Red Hat Display Medium"/>
                <a:sym typeface="Red Hat Display Medium"/>
              </a:defRPr>
            </a:lvl3pPr>
            <a:lvl4pPr lvl="3" rtl="0" algn="ctr">
              <a:lnSpc>
                <a:spcPct val="114000"/>
              </a:lnSpc>
              <a:spcBef>
                <a:spcPts val="0"/>
              </a:spcBef>
              <a:spcAft>
                <a:spcPts val="0"/>
              </a:spcAft>
              <a:buNone/>
              <a:defRPr sz="1400">
                <a:solidFill>
                  <a:srgbClr val="8B5CF6"/>
                </a:solidFill>
                <a:latin typeface="Red Hat Display Medium"/>
                <a:ea typeface="Red Hat Display Medium"/>
                <a:cs typeface="Red Hat Display Medium"/>
                <a:sym typeface="Red Hat Display Medium"/>
              </a:defRPr>
            </a:lvl4pPr>
            <a:lvl5pPr lvl="4" rtl="0" algn="ctr">
              <a:lnSpc>
                <a:spcPct val="114000"/>
              </a:lnSpc>
              <a:spcBef>
                <a:spcPts val="0"/>
              </a:spcBef>
              <a:spcAft>
                <a:spcPts val="0"/>
              </a:spcAft>
              <a:buNone/>
              <a:defRPr sz="1400">
                <a:solidFill>
                  <a:srgbClr val="8B5CF6"/>
                </a:solidFill>
                <a:latin typeface="Red Hat Display Medium"/>
                <a:ea typeface="Red Hat Display Medium"/>
                <a:cs typeface="Red Hat Display Medium"/>
                <a:sym typeface="Red Hat Display Medium"/>
              </a:defRPr>
            </a:lvl5pPr>
            <a:lvl6pPr lvl="5" rtl="0" algn="ctr">
              <a:lnSpc>
                <a:spcPct val="114000"/>
              </a:lnSpc>
              <a:spcBef>
                <a:spcPts val="0"/>
              </a:spcBef>
              <a:spcAft>
                <a:spcPts val="0"/>
              </a:spcAft>
              <a:buNone/>
              <a:defRPr sz="1400">
                <a:solidFill>
                  <a:srgbClr val="8B5CF6"/>
                </a:solidFill>
                <a:latin typeface="Red Hat Display Medium"/>
                <a:ea typeface="Red Hat Display Medium"/>
                <a:cs typeface="Red Hat Display Medium"/>
                <a:sym typeface="Red Hat Display Medium"/>
              </a:defRPr>
            </a:lvl6pPr>
            <a:lvl7pPr lvl="6" rtl="0" algn="ctr">
              <a:lnSpc>
                <a:spcPct val="114000"/>
              </a:lnSpc>
              <a:spcBef>
                <a:spcPts val="0"/>
              </a:spcBef>
              <a:spcAft>
                <a:spcPts val="0"/>
              </a:spcAft>
              <a:buNone/>
              <a:defRPr sz="1400">
                <a:solidFill>
                  <a:srgbClr val="8B5CF6"/>
                </a:solidFill>
                <a:latin typeface="Red Hat Display Medium"/>
                <a:ea typeface="Red Hat Display Medium"/>
                <a:cs typeface="Red Hat Display Medium"/>
                <a:sym typeface="Red Hat Display Medium"/>
              </a:defRPr>
            </a:lvl7pPr>
            <a:lvl8pPr lvl="7" rtl="0" algn="ctr">
              <a:lnSpc>
                <a:spcPct val="114000"/>
              </a:lnSpc>
              <a:spcBef>
                <a:spcPts val="0"/>
              </a:spcBef>
              <a:spcAft>
                <a:spcPts val="0"/>
              </a:spcAft>
              <a:buNone/>
              <a:defRPr sz="1400">
                <a:solidFill>
                  <a:srgbClr val="8B5CF6"/>
                </a:solidFill>
                <a:latin typeface="Red Hat Display Medium"/>
                <a:ea typeface="Red Hat Display Medium"/>
                <a:cs typeface="Red Hat Display Medium"/>
                <a:sym typeface="Red Hat Display Medium"/>
              </a:defRPr>
            </a:lvl8pPr>
            <a:lvl9pPr lvl="8" rtl="0" algn="ctr">
              <a:lnSpc>
                <a:spcPct val="114000"/>
              </a:lnSpc>
              <a:spcBef>
                <a:spcPts val="0"/>
              </a:spcBef>
              <a:spcAft>
                <a:spcPts val="0"/>
              </a:spcAft>
              <a:buNone/>
              <a:defRPr sz="1400">
                <a:solidFill>
                  <a:srgbClr val="8B5CF6"/>
                </a:solidFill>
                <a:latin typeface="Red Hat Display Medium"/>
                <a:ea typeface="Red Hat Display Medium"/>
                <a:cs typeface="Red Hat Display Medium"/>
                <a:sym typeface="Red Hat Display Medium"/>
              </a:defRPr>
            </a:lvl9pPr>
          </a:lstStyle>
          <a:p/>
        </p:txBody>
      </p:sp>
      <p:sp>
        <p:nvSpPr>
          <p:cNvPr id="690" name="Google Shape;690;p38"/>
          <p:cNvSpPr txBox="1"/>
          <p:nvPr>
            <p:ph idx="4" type="subTitle"/>
          </p:nvPr>
        </p:nvSpPr>
        <p:spPr>
          <a:xfrm>
            <a:off x="8923625" y="4059500"/>
            <a:ext cx="2383500" cy="1060800"/>
          </a:xfrm>
          <a:prstGeom prst="rect">
            <a:avLst/>
          </a:prstGeom>
        </p:spPr>
        <p:txBody>
          <a:bodyPr anchorCtr="0" anchor="t" bIns="0" lIns="0" spcFirstLastPara="1" rIns="0" wrap="square" tIns="0">
            <a:noAutofit/>
          </a:bodyPr>
          <a:lstStyle>
            <a:lvl1pPr lvl="0" rtl="0" algn="ctr">
              <a:spcBef>
                <a:spcPts val="0"/>
              </a:spcBef>
              <a:spcAft>
                <a:spcPts val="0"/>
              </a:spcAft>
              <a:buNone/>
              <a:defRPr sz="1400"/>
            </a:lvl1pPr>
            <a:lvl2pPr lvl="1" rtl="0" algn="ctr">
              <a:spcBef>
                <a:spcPts val="500"/>
              </a:spcBef>
              <a:spcAft>
                <a:spcPts val="0"/>
              </a:spcAft>
              <a:buNone/>
              <a:defRPr sz="1400"/>
            </a:lvl2pPr>
            <a:lvl3pPr lvl="2" rtl="0" algn="ctr">
              <a:spcBef>
                <a:spcPts val="500"/>
              </a:spcBef>
              <a:spcAft>
                <a:spcPts val="0"/>
              </a:spcAft>
              <a:buNone/>
              <a:defRPr sz="1400"/>
            </a:lvl3pPr>
            <a:lvl4pPr lvl="3" rtl="0" algn="ctr">
              <a:spcBef>
                <a:spcPts val="500"/>
              </a:spcBef>
              <a:spcAft>
                <a:spcPts val="0"/>
              </a:spcAft>
              <a:buNone/>
              <a:defRPr sz="1400"/>
            </a:lvl4pPr>
            <a:lvl5pPr lvl="4" rtl="0" algn="ctr">
              <a:spcBef>
                <a:spcPts val="500"/>
              </a:spcBef>
              <a:spcAft>
                <a:spcPts val="0"/>
              </a:spcAft>
              <a:buNone/>
              <a:defRPr sz="1400"/>
            </a:lvl5pPr>
            <a:lvl6pPr lvl="5" rtl="0" algn="ctr">
              <a:spcBef>
                <a:spcPts val="500"/>
              </a:spcBef>
              <a:spcAft>
                <a:spcPts val="0"/>
              </a:spcAft>
              <a:buNone/>
              <a:defRPr sz="1400"/>
            </a:lvl6pPr>
            <a:lvl7pPr lvl="6" rtl="0" algn="ctr">
              <a:spcBef>
                <a:spcPts val="500"/>
              </a:spcBef>
              <a:spcAft>
                <a:spcPts val="0"/>
              </a:spcAft>
              <a:buNone/>
              <a:defRPr sz="1400"/>
            </a:lvl7pPr>
            <a:lvl8pPr lvl="7" rtl="0" algn="ctr">
              <a:spcBef>
                <a:spcPts val="500"/>
              </a:spcBef>
              <a:spcAft>
                <a:spcPts val="0"/>
              </a:spcAft>
              <a:buNone/>
              <a:defRPr sz="1400"/>
            </a:lvl8pPr>
            <a:lvl9pPr lvl="8" rtl="0" algn="ctr">
              <a:spcBef>
                <a:spcPts val="500"/>
              </a:spcBef>
              <a:spcAft>
                <a:spcPts val="500"/>
              </a:spcAft>
              <a:buNone/>
              <a:defRPr sz="1400"/>
            </a:lvl9pPr>
          </a:lstStyle>
          <a:p/>
        </p:txBody>
      </p:sp>
      <p:sp>
        <p:nvSpPr>
          <p:cNvPr id="691" name="Google Shape;691;p38"/>
          <p:cNvSpPr txBox="1"/>
          <p:nvPr>
            <p:ph idx="5" type="subTitle"/>
          </p:nvPr>
        </p:nvSpPr>
        <p:spPr>
          <a:xfrm>
            <a:off x="8923600" y="3624350"/>
            <a:ext cx="2383500" cy="3792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400">
                <a:solidFill>
                  <a:srgbClr val="8B5CF6"/>
                </a:solidFill>
                <a:latin typeface="Red Hat Display Medium"/>
                <a:ea typeface="Red Hat Display Medium"/>
                <a:cs typeface="Red Hat Display Medium"/>
                <a:sym typeface="Red Hat Display Medium"/>
              </a:defRPr>
            </a:lvl1pPr>
            <a:lvl2pPr lvl="1" rtl="0" algn="ctr">
              <a:lnSpc>
                <a:spcPct val="114000"/>
              </a:lnSpc>
              <a:spcBef>
                <a:spcPts val="0"/>
              </a:spcBef>
              <a:spcAft>
                <a:spcPts val="0"/>
              </a:spcAft>
              <a:buNone/>
              <a:defRPr sz="1400">
                <a:solidFill>
                  <a:srgbClr val="8B5CF6"/>
                </a:solidFill>
                <a:latin typeface="Red Hat Display Medium"/>
                <a:ea typeface="Red Hat Display Medium"/>
                <a:cs typeface="Red Hat Display Medium"/>
                <a:sym typeface="Red Hat Display Medium"/>
              </a:defRPr>
            </a:lvl2pPr>
            <a:lvl3pPr lvl="2" rtl="0" algn="ctr">
              <a:lnSpc>
                <a:spcPct val="114000"/>
              </a:lnSpc>
              <a:spcBef>
                <a:spcPts val="0"/>
              </a:spcBef>
              <a:spcAft>
                <a:spcPts val="0"/>
              </a:spcAft>
              <a:buNone/>
              <a:defRPr sz="1400">
                <a:solidFill>
                  <a:srgbClr val="8B5CF6"/>
                </a:solidFill>
                <a:latin typeface="Red Hat Display Medium"/>
                <a:ea typeface="Red Hat Display Medium"/>
                <a:cs typeface="Red Hat Display Medium"/>
                <a:sym typeface="Red Hat Display Medium"/>
              </a:defRPr>
            </a:lvl3pPr>
            <a:lvl4pPr lvl="3" rtl="0" algn="ctr">
              <a:lnSpc>
                <a:spcPct val="114000"/>
              </a:lnSpc>
              <a:spcBef>
                <a:spcPts val="0"/>
              </a:spcBef>
              <a:spcAft>
                <a:spcPts val="0"/>
              </a:spcAft>
              <a:buNone/>
              <a:defRPr sz="1400">
                <a:solidFill>
                  <a:srgbClr val="8B5CF6"/>
                </a:solidFill>
                <a:latin typeface="Red Hat Display Medium"/>
                <a:ea typeface="Red Hat Display Medium"/>
                <a:cs typeface="Red Hat Display Medium"/>
                <a:sym typeface="Red Hat Display Medium"/>
              </a:defRPr>
            </a:lvl4pPr>
            <a:lvl5pPr lvl="4" rtl="0" algn="ctr">
              <a:lnSpc>
                <a:spcPct val="114000"/>
              </a:lnSpc>
              <a:spcBef>
                <a:spcPts val="0"/>
              </a:spcBef>
              <a:spcAft>
                <a:spcPts val="0"/>
              </a:spcAft>
              <a:buNone/>
              <a:defRPr sz="1400">
                <a:solidFill>
                  <a:srgbClr val="8B5CF6"/>
                </a:solidFill>
                <a:latin typeface="Red Hat Display Medium"/>
                <a:ea typeface="Red Hat Display Medium"/>
                <a:cs typeface="Red Hat Display Medium"/>
                <a:sym typeface="Red Hat Display Medium"/>
              </a:defRPr>
            </a:lvl5pPr>
            <a:lvl6pPr lvl="5" rtl="0" algn="ctr">
              <a:lnSpc>
                <a:spcPct val="114000"/>
              </a:lnSpc>
              <a:spcBef>
                <a:spcPts val="0"/>
              </a:spcBef>
              <a:spcAft>
                <a:spcPts val="0"/>
              </a:spcAft>
              <a:buNone/>
              <a:defRPr sz="1400">
                <a:solidFill>
                  <a:srgbClr val="8B5CF6"/>
                </a:solidFill>
                <a:latin typeface="Red Hat Display Medium"/>
                <a:ea typeface="Red Hat Display Medium"/>
                <a:cs typeface="Red Hat Display Medium"/>
                <a:sym typeface="Red Hat Display Medium"/>
              </a:defRPr>
            </a:lvl6pPr>
            <a:lvl7pPr lvl="6" rtl="0" algn="ctr">
              <a:lnSpc>
                <a:spcPct val="114000"/>
              </a:lnSpc>
              <a:spcBef>
                <a:spcPts val="0"/>
              </a:spcBef>
              <a:spcAft>
                <a:spcPts val="0"/>
              </a:spcAft>
              <a:buNone/>
              <a:defRPr sz="1400">
                <a:solidFill>
                  <a:srgbClr val="8B5CF6"/>
                </a:solidFill>
                <a:latin typeface="Red Hat Display Medium"/>
                <a:ea typeface="Red Hat Display Medium"/>
                <a:cs typeface="Red Hat Display Medium"/>
                <a:sym typeface="Red Hat Display Medium"/>
              </a:defRPr>
            </a:lvl7pPr>
            <a:lvl8pPr lvl="7" rtl="0" algn="ctr">
              <a:lnSpc>
                <a:spcPct val="114000"/>
              </a:lnSpc>
              <a:spcBef>
                <a:spcPts val="0"/>
              </a:spcBef>
              <a:spcAft>
                <a:spcPts val="0"/>
              </a:spcAft>
              <a:buNone/>
              <a:defRPr sz="1400">
                <a:solidFill>
                  <a:srgbClr val="8B5CF6"/>
                </a:solidFill>
                <a:latin typeface="Red Hat Display Medium"/>
                <a:ea typeface="Red Hat Display Medium"/>
                <a:cs typeface="Red Hat Display Medium"/>
                <a:sym typeface="Red Hat Display Medium"/>
              </a:defRPr>
            </a:lvl8pPr>
            <a:lvl9pPr lvl="8" rtl="0" algn="ctr">
              <a:lnSpc>
                <a:spcPct val="114000"/>
              </a:lnSpc>
              <a:spcBef>
                <a:spcPts val="0"/>
              </a:spcBef>
              <a:spcAft>
                <a:spcPts val="0"/>
              </a:spcAft>
              <a:buNone/>
              <a:defRPr sz="1400">
                <a:solidFill>
                  <a:srgbClr val="8B5CF6"/>
                </a:solidFill>
                <a:latin typeface="Red Hat Display Medium"/>
                <a:ea typeface="Red Hat Display Medium"/>
                <a:cs typeface="Red Hat Display Medium"/>
                <a:sym typeface="Red Hat Display Medium"/>
              </a:defRPr>
            </a:lvl9pPr>
          </a:lstStyle>
          <a:p/>
        </p:txBody>
      </p:sp>
      <p:sp>
        <p:nvSpPr>
          <p:cNvPr id="692" name="Google Shape;692;p38"/>
          <p:cNvSpPr txBox="1"/>
          <p:nvPr>
            <p:ph idx="6" type="subTitle"/>
          </p:nvPr>
        </p:nvSpPr>
        <p:spPr>
          <a:xfrm>
            <a:off x="6244108" y="4059500"/>
            <a:ext cx="2383500" cy="1060800"/>
          </a:xfrm>
          <a:prstGeom prst="rect">
            <a:avLst/>
          </a:prstGeom>
        </p:spPr>
        <p:txBody>
          <a:bodyPr anchorCtr="0" anchor="t" bIns="0" lIns="0" spcFirstLastPara="1" rIns="0" wrap="square" tIns="0">
            <a:noAutofit/>
          </a:bodyPr>
          <a:lstStyle>
            <a:lvl1pPr lvl="0" rtl="0" algn="ctr">
              <a:spcBef>
                <a:spcPts val="0"/>
              </a:spcBef>
              <a:spcAft>
                <a:spcPts val="0"/>
              </a:spcAft>
              <a:buNone/>
              <a:defRPr sz="1400"/>
            </a:lvl1pPr>
            <a:lvl2pPr lvl="1" rtl="0" algn="ctr">
              <a:spcBef>
                <a:spcPts val="500"/>
              </a:spcBef>
              <a:spcAft>
                <a:spcPts val="0"/>
              </a:spcAft>
              <a:buNone/>
              <a:defRPr sz="1400"/>
            </a:lvl2pPr>
            <a:lvl3pPr lvl="2" rtl="0" algn="ctr">
              <a:spcBef>
                <a:spcPts val="500"/>
              </a:spcBef>
              <a:spcAft>
                <a:spcPts val="0"/>
              </a:spcAft>
              <a:buNone/>
              <a:defRPr sz="1400"/>
            </a:lvl3pPr>
            <a:lvl4pPr lvl="3" rtl="0" algn="ctr">
              <a:spcBef>
                <a:spcPts val="500"/>
              </a:spcBef>
              <a:spcAft>
                <a:spcPts val="0"/>
              </a:spcAft>
              <a:buNone/>
              <a:defRPr sz="1400"/>
            </a:lvl4pPr>
            <a:lvl5pPr lvl="4" rtl="0" algn="ctr">
              <a:spcBef>
                <a:spcPts val="500"/>
              </a:spcBef>
              <a:spcAft>
                <a:spcPts val="0"/>
              </a:spcAft>
              <a:buNone/>
              <a:defRPr sz="1400"/>
            </a:lvl5pPr>
            <a:lvl6pPr lvl="5" rtl="0" algn="ctr">
              <a:spcBef>
                <a:spcPts val="500"/>
              </a:spcBef>
              <a:spcAft>
                <a:spcPts val="0"/>
              </a:spcAft>
              <a:buNone/>
              <a:defRPr sz="1400"/>
            </a:lvl6pPr>
            <a:lvl7pPr lvl="6" rtl="0" algn="ctr">
              <a:spcBef>
                <a:spcPts val="500"/>
              </a:spcBef>
              <a:spcAft>
                <a:spcPts val="0"/>
              </a:spcAft>
              <a:buNone/>
              <a:defRPr sz="1400"/>
            </a:lvl7pPr>
            <a:lvl8pPr lvl="7" rtl="0" algn="ctr">
              <a:spcBef>
                <a:spcPts val="500"/>
              </a:spcBef>
              <a:spcAft>
                <a:spcPts val="0"/>
              </a:spcAft>
              <a:buNone/>
              <a:defRPr sz="1400"/>
            </a:lvl8pPr>
            <a:lvl9pPr lvl="8" rtl="0" algn="ctr">
              <a:spcBef>
                <a:spcPts val="500"/>
              </a:spcBef>
              <a:spcAft>
                <a:spcPts val="500"/>
              </a:spcAft>
              <a:buNone/>
              <a:defRPr sz="1400"/>
            </a:lvl9pPr>
          </a:lstStyle>
          <a:p/>
        </p:txBody>
      </p:sp>
      <p:sp>
        <p:nvSpPr>
          <p:cNvPr id="693" name="Google Shape;693;p38"/>
          <p:cNvSpPr txBox="1"/>
          <p:nvPr>
            <p:ph idx="7" type="subTitle"/>
          </p:nvPr>
        </p:nvSpPr>
        <p:spPr>
          <a:xfrm>
            <a:off x="6244083" y="3624350"/>
            <a:ext cx="2383500" cy="3792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400">
                <a:solidFill>
                  <a:srgbClr val="8B5CF6"/>
                </a:solidFill>
                <a:latin typeface="Red Hat Display Medium"/>
                <a:ea typeface="Red Hat Display Medium"/>
                <a:cs typeface="Red Hat Display Medium"/>
                <a:sym typeface="Red Hat Display Medium"/>
              </a:defRPr>
            </a:lvl1pPr>
            <a:lvl2pPr lvl="1" rtl="0" algn="ctr">
              <a:lnSpc>
                <a:spcPct val="114000"/>
              </a:lnSpc>
              <a:spcBef>
                <a:spcPts val="0"/>
              </a:spcBef>
              <a:spcAft>
                <a:spcPts val="0"/>
              </a:spcAft>
              <a:buNone/>
              <a:defRPr sz="1400">
                <a:solidFill>
                  <a:srgbClr val="8B5CF6"/>
                </a:solidFill>
                <a:latin typeface="Red Hat Display Medium"/>
                <a:ea typeface="Red Hat Display Medium"/>
                <a:cs typeface="Red Hat Display Medium"/>
                <a:sym typeface="Red Hat Display Medium"/>
              </a:defRPr>
            </a:lvl2pPr>
            <a:lvl3pPr lvl="2" rtl="0" algn="ctr">
              <a:lnSpc>
                <a:spcPct val="114000"/>
              </a:lnSpc>
              <a:spcBef>
                <a:spcPts val="0"/>
              </a:spcBef>
              <a:spcAft>
                <a:spcPts val="0"/>
              </a:spcAft>
              <a:buNone/>
              <a:defRPr sz="1400">
                <a:solidFill>
                  <a:srgbClr val="8B5CF6"/>
                </a:solidFill>
                <a:latin typeface="Red Hat Display Medium"/>
                <a:ea typeface="Red Hat Display Medium"/>
                <a:cs typeface="Red Hat Display Medium"/>
                <a:sym typeface="Red Hat Display Medium"/>
              </a:defRPr>
            </a:lvl3pPr>
            <a:lvl4pPr lvl="3" rtl="0" algn="ctr">
              <a:lnSpc>
                <a:spcPct val="114000"/>
              </a:lnSpc>
              <a:spcBef>
                <a:spcPts val="0"/>
              </a:spcBef>
              <a:spcAft>
                <a:spcPts val="0"/>
              </a:spcAft>
              <a:buNone/>
              <a:defRPr sz="1400">
                <a:solidFill>
                  <a:srgbClr val="8B5CF6"/>
                </a:solidFill>
                <a:latin typeface="Red Hat Display Medium"/>
                <a:ea typeface="Red Hat Display Medium"/>
                <a:cs typeface="Red Hat Display Medium"/>
                <a:sym typeface="Red Hat Display Medium"/>
              </a:defRPr>
            </a:lvl4pPr>
            <a:lvl5pPr lvl="4" rtl="0" algn="ctr">
              <a:lnSpc>
                <a:spcPct val="114000"/>
              </a:lnSpc>
              <a:spcBef>
                <a:spcPts val="0"/>
              </a:spcBef>
              <a:spcAft>
                <a:spcPts val="0"/>
              </a:spcAft>
              <a:buNone/>
              <a:defRPr sz="1400">
                <a:solidFill>
                  <a:srgbClr val="8B5CF6"/>
                </a:solidFill>
                <a:latin typeface="Red Hat Display Medium"/>
                <a:ea typeface="Red Hat Display Medium"/>
                <a:cs typeface="Red Hat Display Medium"/>
                <a:sym typeface="Red Hat Display Medium"/>
              </a:defRPr>
            </a:lvl5pPr>
            <a:lvl6pPr lvl="5" rtl="0" algn="ctr">
              <a:lnSpc>
                <a:spcPct val="114000"/>
              </a:lnSpc>
              <a:spcBef>
                <a:spcPts val="0"/>
              </a:spcBef>
              <a:spcAft>
                <a:spcPts val="0"/>
              </a:spcAft>
              <a:buNone/>
              <a:defRPr sz="1400">
                <a:solidFill>
                  <a:srgbClr val="8B5CF6"/>
                </a:solidFill>
                <a:latin typeface="Red Hat Display Medium"/>
                <a:ea typeface="Red Hat Display Medium"/>
                <a:cs typeface="Red Hat Display Medium"/>
                <a:sym typeface="Red Hat Display Medium"/>
              </a:defRPr>
            </a:lvl6pPr>
            <a:lvl7pPr lvl="6" rtl="0" algn="ctr">
              <a:lnSpc>
                <a:spcPct val="114000"/>
              </a:lnSpc>
              <a:spcBef>
                <a:spcPts val="0"/>
              </a:spcBef>
              <a:spcAft>
                <a:spcPts val="0"/>
              </a:spcAft>
              <a:buNone/>
              <a:defRPr sz="1400">
                <a:solidFill>
                  <a:srgbClr val="8B5CF6"/>
                </a:solidFill>
                <a:latin typeface="Red Hat Display Medium"/>
                <a:ea typeface="Red Hat Display Medium"/>
                <a:cs typeface="Red Hat Display Medium"/>
                <a:sym typeface="Red Hat Display Medium"/>
              </a:defRPr>
            </a:lvl7pPr>
            <a:lvl8pPr lvl="7" rtl="0" algn="ctr">
              <a:lnSpc>
                <a:spcPct val="114000"/>
              </a:lnSpc>
              <a:spcBef>
                <a:spcPts val="0"/>
              </a:spcBef>
              <a:spcAft>
                <a:spcPts val="0"/>
              </a:spcAft>
              <a:buNone/>
              <a:defRPr sz="1400">
                <a:solidFill>
                  <a:srgbClr val="8B5CF6"/>
                </a:solidFill>
                <a:latin typeface="Red Hat Display Medium"/>
                <a:ea typeface="Red Hat Display Medium"/>
                <a:cs typeface="Red Hat Display Medium"/>
                <a:sym typeface="Red Hat Display Medium"/>
              </a:defRPr>
            </a:lvl8pPr>
            <a:lvl9pPr lvl="8" rtl="0" algn="ctr">
              <a:lnSpc>
                <a:spcPct val="114000"/>
              </a:lnSpc>
              <a:spcBef>
                <a:spcPts val="0"/>
              </a:spcBef>
              <a:spcAft>
                <a:spcPts val="0"/>
              </a:spcAft>
              <a:buNone/>
              <a:defRPr sz="1400">
                <a:solidFill>
                  <a:srgbClr val="8B5CF6"/>
                </a:solidFill>
                <a:latin typeface="Red Hat Display Medium"/>
                <a:ea typeface="Red Hat Display Medium"/>
                <a:cs typeface="Red Hat Display Medium"/>
                <a:sym typeface="Red Hat Display Medium"/>
              </a:defRPr>
            </a:lvl9pPr>
          </a:lstStyle>
          <a:p/>
        </p:txBody>
      </p:sp>
      <p:sp>
        <p:nvSpPr>
          <p:cNvPr id="694" name="Google Shape;694;p38"/>
          <p:cNvSpPr txBox="1"/>
          <p:nvPr>
            <p:ph idx="8" type="subTitle"/>
          </p:nvPr>
        </p:nvSpPr>
        <p:spPr>
          <a:xfrm>
            <a:off x="3564592" y="4059500"/>
            <a:ext cx="2383500" cy="1060800"/>
          </a:xfrm>
          <a:prstGeom prst="rect">
            <a:avLst/>
          </a:prstGeom>
        </p:spPr>
        <p:txBody>
          <a:bodyPr anchorCtr="0" anchor="t" bIns="0" lIns="0" spcFirstLastPara="1" rIns="0" wrap="square" tIns="0">
            <a:noAutofit/>
          </a:bodyPr>
          <a:lstStyle>
            <a:lvl1pPr lvl="0" rtl="0" algn="ctr">
              <a:spcBef>
                <a:spcPts val="0"/>
              </a:spcBef>
              <a:spcAft>
                <a:spcPts val="0"/>
              </a:spcAft>
              <a:buNone/>
              <a:defRPr sz="1400"/>
            </a:lvl1pPr>
            <a:lvl2pPr lvl="1" rtl="0" algn="ctr">
              <a:spcBef>
                <a:spcPts val="500"/>
              </a:spcBef>
              <a:spcAft>
                <a:spcPts val="0"/>
              </a:spcAft>
              <a:buNone/>
              <a:defRPr sz="1400"/>
            </a:lvl2pPr>
            <a:lvl3pPr lvl="2" rtl="0" algn="ctr">
              <a:spcBef>
                <a:spcPts val="500"/>
              </a:spcBef>
              <a:spcAft>
                <a:spcPts val="0"/>
              </a:spcAft>
              <a:buNone/>
              <a:defRPr sz="1400"/>
            </a:lvl3pPr>
            <a:lvl4pPr lvl="3" rtl="0" algn="ctr">
              <a:spcBef>
                <a:spcPts val="500"/>
              </a:spcBef>
              <a:spcAft>
                <a:spcPts val="0"/>
              </a:spcAft>
              <a:buNone/>
              <a:defRPr sz="1400"/>
            </a:lvl4pPr>
            <a:lvl5pPr lvl="4" rtl="0" algn="ctr">
              <a:spcBef>
                <a:spcPts val="500"/>
              </a:spcBef>
              <a:spcAft>
                <a:spcPts val="0"/>
              </a:spcAft>
              <a:buNone/>
              <a:defRPr sz="1400"/>
            </a:lvl5pPr>
            <a:lvl6pPr lvl="5" rtl="0" algn="ctr">
              <a:spcBef>
                <a:spcPts val="500"/>
              </a:spcBef>
              <a:spcAft>
                <a:spcPts val="0"/>
              </a:spcAft>
              <a:buNone/>
              <a:defRPr sz="1400"/>
            </a:lvl6pPr>
            <a:lvl7pPr lvl="6" rtl="0" algn="ctr">
              <a:spcBef>
                <a:spcPts val="500"/>
              </a:spcBef>
              <a:spcAft>
                <a:spcPts val="0"/>
              </a:spcAft>
              <a:buNone/>
              <a:defRPr sz="1400"/>
            </a:lvl7pPr>
            <a:lvl8pPr lvl="7" rtl="0" algn="ctr">
              <a:spcBef>
                <a:spcPts val="500"/>
              </a:spcBef>
              <a:spcAft>
                <a:spcPts val="0"/>
              </a:spcAft>
              <a:buNone/>
              <a:defRPr sz="1400"/>
            </a:lvl8pPr>
            <a:lvl9pPr lvl="8" rtl="0" algn="ctr">
              <a:spcBef>
                <a:spcPts val="500"/>
              </a:spcBef>
              <a:spcAft>
                <a:spcPts val="500"/>
              </a:spcAft>
              <a:buNone/>
              <a:defRPr sz="1400"/>
            </a:lvl9pPr>
          </a:lstStyle>
          <a:p/>
        </p:txBody>
      </p:sp>
      <p:sp>
        <p:nvSpPr>
          <p:cNvPr id="695" name="Google Shape;695;p38"/>
          <p:cNvSpPr txBox="1"/>
          <p:nvPr>
            <p:ph idx="9" type="subTitle"/>
          </p:nvPr>
        </p:nvSpPr>
        <p:spPr>
          <a:xfrm>
            <a:off x="3564567" y="3624350"/>
            <a:ext cx="2383500" cy="3792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400">
                <a:solidFill>
                  <a:srgbClr val="8B5CF6"/>
                </a:solidFill>
                <a:latin typeface="Red Hat Display Medium"/>
                <a:ea typeface="Red Hat Display Medium"/>
                <a:cs typeface="Red Hat Display Medium"/>
                <a:sym typeface="Red Hat Display Medium"/>
              </a:defRPr>
            </a:lvl1pPr>
            <a:lvl2pPr lvl="1" rtl="0" algn="ctr">
              <a:lnSpc>
                <a:spcPct val="114000"/>
              </a:lnSpc>
              <a:spcBef>
                <a:spcPts val="0"/>
              </a:spcBef>
              <a:spcAft>
                <a:spcPts val="0"/>
              </a:spcAft>
              <a:buNone/>
              <a:defRPr sz="1400">
                <a:solidFill>
                  <a:srgbClr val="8B5CF6"/>
                </a:solidFill>
                <a:latin typeface="Red Hat Display Medium"/>
                <a:ea typeface="Red Hat Display Medium"/>
                <a:cs typeface="Red Hat Display Medium"/>
                <a:sym typeface="Red Hat Display Medium"/>
              </a:defRPr>
            </a:lvl2pPr>
            <a:lvl3pPr lvl="2" rtl="0" algn="ctr">
              <a:lnSpc>
                <a:spcPct val="114000"/>
              </a:lnSpc>
              <a:spcBef>
                <a:spcPts val="0"/>
              </a:spcBef>
              <a:spcAft>
                <a:spcPts val="0"/>
              </a:spcAft>
              <a:buNone/>
              <a:defRPr sz="1400">
                <a:solidFill>
                  <a:srgbClr val="8B5CF6"/>
                </a:solidFill>
                <a:latin typeface="Red Hat Display Medium"/>
                <a:ea typeface="Red Hat Display Medium"/>
                <a:cs typeface="Red Hat Display Medium"/>
                <a:sym typeface="Red Hat Display Medium"/>
              </a:defRPr>
            </a:lvl3pPr>
            <a:lvl4pPr lvl="3" rtl="0" algn="ctr">
              <a:lnSpc>
                <a:spcPct val="114000"/>
              </a:lnSpc>
              <a:spcBef>
                <a:spcPts val="0"/>
              </a:spcBef>
              <a:spcAft>
                <a:spcPts val="0"/>
              </a:spcAft>
              <a:buNone/>
              <a:defRPr sz="1400">
                <a:solidFill>
                  <a:srgbClr val="8B5CF6"/>
                </a:solidFill>
                <a:latin typeface="Red Hat Display Medium"/>
                <a:ea typeface="Red Hat Display Medium"/>
                <a:cs typeface="Red Hat Display Medium"/>
                <a:sym typeface="Red Hat Display Medium"/>
              </a:defRPr>
            </a:lvl4pPr>
            <a:lvl5pPr lvl="4" rtl="0" algn="ctr">
              <a:lnSpc>
                <a:spcPct val="114000"/>
              </a:lnSpc>
              <a:spcBef>
                <a:spcPts val="0"/>
              </a:spcBef>
              <a:spcAft>
                <a:spcPts val="0"/>
              </a:spcAft>
              <a:buNone/>
              <a:defRPr sz="1400">
                <a:solidFill>
                  <a:srgbClr val="8B5CF6"/>
                </a:solidFill>
                <a:latin typeface="Red Hat Display Medium"/>
                <a:ea typeface="Red Hat Display Medium"/>
                <a:cs typeface="Red Hat Display Medium"/>
                <a:sym typeface="Red Hat Display Medium"/>
              </a:defRPr>
            </a:lvl5pPr>
            <a:lvl6pPr lvl="5" rtl="0" algn="ctr">
              <a:lnSpc>
                <a:spcPct val="114000"/>
              </a:lnSpc>
              <a:spcBef>
                <a:spcPts val="0"/>
              </a:spcBef>
              <a:spcAft>
                <a:spcPts val="0"/>
              </a:spcAft>
              <a:buNone/>
              <a:defRPr sz="1400">
                <a:solidFill>
                  <a:srgbClr val="8B5CF6"/>
                </a:solidFill>
                <a:latin typeface="Red Hat Display Medium"/>
                <a:ea typeface="Red Hat Display Medium"/>
                <a:cs typeface="Red Hat Display Medium"/>
                <a:sym typeface="Red Hat Display Medium"/>
              </a:defRPr>
            </a:lvl6pPr>
            <a:lvl7pPr lvl="6" rtl="0" algn="ctr">
              <a:lnSpc>
                <a:spcPct val="114000"/>
              </a:lnSpc>
              <a:spcBef>
                <a:spcPts val="0"/>
              </a:spcBef>
              <a:spcAft>
                <a:spcPts val="0"/>
              </a:spcAft>
              <a:buNone/>
              <a:defRPr sz="1400">
                <a:solidFill>
                  <a:srgbClr val="8B5CF6"/>
                </a:solidFill>
                <a:latin typeface="Red Hat Display Medium"/>
                <a:ea typeface="Red Hat Display Medium"/>
                <a:cs typeface="Red Hat Display Medium"/>
                <a:sym typeface="Red Hat Display Medium"/>
              </a:defRPr>
            </a:lvl7pPr>
            <a:lvl8pPr lvl="7" rtl="0" algn="ctr">
              <a:lnSpc>
                <a:spcPct val="114000"/>
              </a:lnSpc>
              <a:spcBef>
                <a:spcPts val="0"/>
              </a:spcBef>
              <a:spcAft>
                <a:spcPts val="0"/>
              </a:spcAft>
              <a:buNone/>
              <a:defRPr sz="1400">
                <a:solidFill>
                  <a:srgbClr val="8B5CF6"/>
                </a:solidFill>
                <a:latin typeface="Red Hat Display Medium"/>
                <a:ea typeface="Red Hat Display Medium"/>
                <a:cs typeface="Red Hat Display Medium"/>
                <a:sym typeface="Red Hat Display Medium"/>
              </a:defRPr>
            </a:lvl8pPr>
            <a:lvl9pPr lvl="8" rtl="0" algn="ctr">
              <a:lnSpc>
                <a:spcPct val="114000"/>
              </a:lnSpc>
              <a:spcBef>
                <a:spcPts val="0"/>
              </a:spcBef>
              <a:spcAft>
                <a:spcPts val="0"/>
              </a:spcAft>
              <a:buNone/>
              <a:defRPr sz="1400">
                <a:solidFill>
                  <a:srgbClr val="8B5CF6"/>
                </a:solidFill>
                <a:latin typeface="Red Hat Display Medium"/>
                <a:ea typeface="Red Hat Display Medium"/>
                <a:cs typeface="Red Hat Display Medium"/>
                <a:sym typeface="Red Hat Display Medium"/>
              </a:defRPr>
            </a:lvl9pPr>
          </a:lstStyle>
          <a:p/>
        </p:txBody>
      </p:sp>
      <p:sp>
        <p:nvSpPr>
          <p:cNvPr id="696" name="Google Shape;696;p38"/>
          <p:cNvSpPr txBox="1"/>
          <p:nvPr>
            <p:ph idx="13" type="subTitle"/>
          </p:nvPr>
        </p:nvSpPr>
        <p:spPr>
          <a:xfrm>
            <a:off x="5239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8B5CF6"/>
              </a:buClr>
              <a:buSzPts val="1000"/>
              <a:buFont typeface="Red Hat Display Medium"/>
              <a:buNone/>
              <a:defRPr sz="1000">
                <a:solidFill>
                  <a:srgbClr val="8B5CF6"/>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rgbClr val="8B5CF6"/>
              </a:buClr>
              <a:buSzPts val="1000"/>
              <a:buFont typeface="Red Hat Display Medium"/>
              <a:buNone/>
              <a:defRPr sz="1000">
                <a:solidFill>
                  <a:srgbClr val="8B5CF6"/>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rgbClr val="8B5CF6"/>
              </a:buClr>
              <a:buSzPts val="1000"/>
              <a:buFont typeface="Red Hat Display Medium"/>
              <a:buNone/>
              <a:defRPr sz="1000">
                <a:solidFill>
                  <a:srgbClr val="8B5CF6"/>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rgbClr val="8B5CF6"/>
              </a:buClr>
              <a:buSzPts val="1000"/>
              <a:buFont typeface="Red Hat Display Medium"/>
              <a:buNone/>
              <a:defRPr sz="1000">
                <a:solidFill>
                  <a:srgbClr val="8B5CF6"/>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rgbClr val="8B5CF6"/>
              </a:buClr>
              <a:buSzPts val="1000"/>
              <a:buFont typeface="Red Hat Display Medium"/>
              <a:buNone/>
              <a:defRPr sz="1000">
                <a:solidFill>
                  <a:srgbClr val="8B5CF6"/>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rgbClr val="8B5CF6"/>
              </a:buClr>
              <a:buSzPts val="1000"/>
              <a:buFont typeface="Red Hat Display Medium"/>
              <a:buNone/>
              <a:defRPr sz="1000">
                <a:solidFill>
                  <a:srgbClr val="8B5CF6"/>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rgbClr val="8B5CF6"/>
              </a:buClr>
              <a:buSzPts val="1000"/>
              <a:buFont typeface="Red Hat Display Medium"/>
              <a:buNone/>
              <a:defRPr sz="1000">
                <a:solidFill>
                  <a:srgbClr val="8B5CF6"/>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rgbClr val="8B5CF6"/>
              </a:buClr>
              <a:buSzPts val="1000"/>
              <a:buFont typeface="Red Hat Display Medium"/>
              <a:buNone/>
              <a:defRPr sz="1000">
                <a:solidFill>
                  <a:srgbClr val="8B5CF6"/>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rgbClr val="8B5CF6"/>
              </a:buClr>
              <a:buSzPts val="1000"/>
              <a:buFont typeface="Red Hat Display Medium"/>
              <a:buNone/>
              <a:defRPr sz="1000">
                <a:solidFill>
                  <a:srgbClr val="8B5CF6"/>
                </a:solidFill>
                <a:latin typeface="Red Hat Display Medium"/>
                <a:ea typeface="Red Hat Display Medium"/>
                <a:cs typeface="Red Hat Display Medium"/>
                <a:sym typeface="Red Hat Display Medium"/>
              </a:defRPr>
            </a:lvl9pPr>
          </a:lstStyle>
          <a:p/>
        </p:txBody>
      </p:sp>
      <p:sp>
        <p:nvSpPr>
          <p:cNvPr id="697" name="Google Shape;697;p38"/>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8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sp>
        <p:nvSpPr>
          <p:cNvPr id="698" name="Google Shape;698;p38"/>
          <p:cNvSpPr txBox="1"/>
          <p:nvPr>
            <p:ph idx="14" type="subTitle"/>
          </p:nvPr>
        </p:nvSpPr>
        <p:spPr>
          <a:xfrm>
            <a:off x="885125" y="1653550"/>
            <a:ext cx="10422000" cy="2919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rgbClr val="8B5CF6"/>
                </a:solidFill>
              </a:defRPr>
            </a:lvl1pPr>
            <a:lvl2pPr lvl="1" rtl="0" algn="ctr">
              <a:spcBef>
                <a:spcPts val="500"/>
              </a:spcBef>
              <a:spcAft>
                <a:spcPts val="0"/>
              </a:spcAft>
              <a:buNone/>
              <a:defRPr sz="1800">
                <a:solidFill>
                  <a:srgbClr val="8B5CF6"/>
                </a:solidFill>
              </a:defRPr>
            </a:lvl2pPr>
            <a:lvl3pPr lvl="2" rtl="0" algn="ctr">
              <a:spcBef>
                <a:spcPts val="500"/>
              </a:spcBef>
              <a:spcAft>
                <a:spcPts val="0"/>
              </a:spcAft>
              <a:buNone/>
              <a:defRPr sz="1800">
                <a:solidFill>
                  <a:srgbClr val="8B5CF6"/>
                </a:solidFill>
              </a:defRPr>
            </a:lvl3pPr>
            <a:lvl4pPr lvl="3" rtl="0" algn="ctr">
              <a:spcBef>
                <a:spcPts val="500"/>
              </a:spcBef>
              <a:spcAft>
                <a:spcPts val="0"/>
              </a:spcAft>
              <a:buNone/>
              <a:defRPr sz="1800">
                <a:solidFill>
                  <a:srgbClr val="8B5CF6"/>
                </a:solidFill>
              </a:defRPr>
            </a:lvl4pPr>
            <a:lvl5pPr lvl="4" rtl="0" algn="ctr">
              <a:spcBef>
                <a:spcPts val="500"/>
              </a:spcBef>
              <a:spcAft>
                <a:spcPts val="0"/>
              </a:spcAft>
              <a:buNone/>
              <a:defRPr sz="1800">
                <a:solidFill>
                  <a:srgbClr val="8B5CF6"/>
                </a:solidFill>
              </a:defRPr>
            </a:lvl5pPr>
            <a:lvl6pPr lvl="5" rtl="0" algn="ctr">
              <a:spcBef>
                <a:spcPts val="500"/>
              </a:spcBef>
              <a:spcAft>
                <a:spcPts val="0"/>
              </a:spcAft>
              <a:buNone/>
              <a:defRPr sz="1800">
                <a:solidFill>
                  <a:srgbClr val="8B5CF6"/>
                </a:solidFill>
              </a:defRPr>
            </a:lvl6pPr>
            <a:lvl7pPr lvl="6" rtl="0" algn="ctr">
              <a:spcBef>
                <a:spcPts val="500"/>
              </a:spcBef>
              <a:spcAft>
                <a:spcPts val="0"/>
              </a:spcAft>
              <a:buNone/>
              <a:defRPr sz="1800">
                <a:solidFill>
                  <a:srgbClr val="8B5CF6"/>
                </a:solidFill>
              </a:defRPr>
            </a:lvl7pPr>
            <a:lvl8pPr lvl="7" rtl="0" algn="ctr">
              <a:spcBef>
                <a:spcPts val="500"/>
              </a:spcBef>
              <a:spcAft>
                <a:spcPts val="0"/>
              </a:spcAft>
              <a:buNone/>
              <a:defRPr sz="1800">
                <a:solidFill>
                  <a:srgbClr val="8B5CF6"/>
                </a:solidFill>
              </a:defRPr>
            </a:lvl8pPr>
            <a:lvl9pPr lvl="8" rtl="0" algn="ctr">
              <a:spcBef>
                <a:spcPts val="500"/>
              </a:spcBef>
              <a:spcAft>
                <a:spcPts val="500"/>
              </a:spcAft>
              <a:buNone/>
              <a:defRPr sz="1800">
                <a:solidFill>
                  <a:srgbClr val="8B5CF6"/>
                </a:solidFill>
              </a:defRPr>
            </a:lvl9pPr>
          </a:lstStyle>
          <a:p/>
        </p:txBody>
      </p:sp>
      <p:sp>
        <p:nvSpPr>
          <p:cNvPr id="699" name="Google Shape;699;p38"/>
          <p:cNvSpPr/>
          <p:nvPr/>
        </p:nvSpPr>
        <p:spPr>
          <a:xfrm>
            <a:off x="8885825" y="5735050"/>
            <a:ext cx="1995300" cy="994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00" name="Google Shape;700;p38"/>
          <p:cNvPicPr preferRelativeResize="0"/>
          <p:nvPr/>
        </p:nvPicPr>
        <p:blipFill>
          <a:blip r:embed="rId2">
            <a:alphaModFix/>
          </a:blip>
          <a:stretch>
            <a:fillRect/>
          </a:stretch>
        </p:blipFill>
        <p:spPr>
          <a:xfrm>
            <a:off x="8064703" y="6067275"/>
            <a:ext cx="3803698" cy="533450"/>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left">
  <p:cSld name="CUSTOM_4_4">
    <p:spTree>
      <p:nvGrpSpPr>
        <p:cNvPr id="701" name="Shape 701"/>
        <p:cNvGrpSpPr/>
        <p:nvPr/>
      </p:nvGrpSpPr>
      <p:grpSpPr>
        <a:xfrm>
          <a:off x="0" y="0"/>
          <a:ext cx="0" cy="0"/>
          <a:chOff x="0" y="0"/>
          <a:chExt cx="0" cy="0"/>
        </a:xfrm>
      </p:grpSpPr>
      <p:sp>
        <p:nvSpPr>
          <p:cNvPr id="702" name="Google Shape;702;p39"/>
          <p:cNvSpPr txBox="1"/>
          <p:nvPr>
            <p:ph idx="1" type="subTitle"/>
          </p:nvPr>
        </p:nvSpPr>
        <p:spPr>
          <a:xfrm>
            <a:off x="885050" y="3358700"/>
            <a:ext cx="3291900" cy="1980600"/>
          </a:xfrm>
          <a:prstGeom prst="rect">
            <a:avLst/>
          </a:prstGeom>
        </p:spPr>
        <p:txBody>
          <a:bodyPr anchorCtr="0" anchor="t" bIns="0" lIns="0" spcFirstLastPara="1" rIns="0" wrap="square" tIns="0">
            <a:noAutofit/>
          </a:bodyPr>
          <a:lstStyle>
            <a:lvl1pPr lvl="0" rtl="0">
              <a:lnSpc>
                <a:spcPct val="150000"/>
              </a:lnSpc>
              <a:spcBef>
                <a:spcPts val="0"/>
              </a:spcBef>
              <a:spcAft>
                <a:spcPts val="0"/>
              </a:spcAft>
              <a:buNone/>
              <a:defRPr>
                <a:solidFill>
                  <a:srgbClr val="8B5CF6"/>
                </a:solidFill>
              </a:defRPr>
            </a:lvl1pPr>
            <a:lvl2pPr lvl="1" rtl="0">
              <a:lnSpc>
                <a:spcPct val="150000"/>
              </a:lnSpc>
              <a:spcBef>
                <a:spcPts val="500"/>
              </a:spcBef>
              <a:spcAft>
                <a:spcPts val="0"/>
              </a:spcAft>
              <a:buNone/>
              <a:defRPr>
                <a:solidFill>
                  <a:srgbClr val="8B5CF6"/>
                </a:solidFill>
              </a:defRPr>
            </a:lvl2pPr>
            <a:lvl3pPr lvl="2" rtl="0">
              <a:lnSpc>
                <a:spcPct val="150000"/>
              </a:lnSpc>
              <a:spcBef>
                <a:spcPts val="500"/>
              </a:spcBef>
              <a:spcAft>
                <a:spcPts val="0"/>
              </a:spcAft>
              <a:buNone/>
              <a:defRPr>
                <a:solidFill>
                  <a:srgbClr val="8B5CF6"/>
                </a:solidFill>
              </a:defRPr>
            </a:lvl3pPr>
            <a:lvl4pPr lvl="3" rtl="0">
              <a:lnSpc>
                <a:spcPct val="150000"/>
              </a:lnSpc>
              <a:spcBef>
                <a:spcPts val="500"/>
              </a:spcBef>
              <a:spcAft>
                <a:spcPts val="0"/>
              </a:spcAft>
              <a:buNone/>
              <a:defRPr>
                <a:solidFill>
                  <a:srgbClr val="8B5CF6"/>
                </a:solidFill>
              </a:defRPr>
            </a:lvl4pPr>
            <a:lvl5pPr lvl="4" rtl="0">
              <a:lnSpc>
                <a:spcPct val="150000"/>
              </a:lnSpc>
              <a:spcBef>
                <a:spcPts val="500"/>
              </a:spcBef>
              <a:spcAft>
                <a:spcPts val="0"/>
              </a:spcAft>
              <a:buNone/>
              <a:defRPr>
                <a:solidFill>
                  <a:srgbClr val="8B5CF6"/>
                </a:solidFill>
              </a:defRPr>
            </a:lvl5pPr>
            <a:lvl6pPr lvl="5" rtl="0">
              <a:lnSpc>
                <a:spcPct val="150000"/>
              </a:lnSpc>
              <a:spcBef>
                <a:spcPts val="500"/>
              </a:spcBef>
              <a:spcAft>
                <a:spcPts val="0"/>
              </a:spcAft>
              <a:buNone/>
              <a:defRPr>
                <a:solidFill>
                  <a:srgbClr val="8B5CF6"/>
                </a:solidFill>
              </a:defRPr>
            </a:lvl6pPr>
            <a:lvl7pPr lvl="6" rtl="0">
              <a:lnSpc>
                <a:spcPct val="150000"/>
              </a:lnSpc>
              <a:spcBef>
                <a:spcPts val="500"/>
              </a:spcBef>
              <a:spcAft>
                <a:spcPts val="0"/>
              </a:spcAft>
              <a:buNone/>
              <a:defRPr>
                <a:solidFill>
                  <a:srgbClr val="8B5CF6"/>
                </a:solidFill>
              </a:defRPr>
            </a:lvl7pPr>
            <a:lvl8pPr lvl="7" rtl="0">
              <a:lnSpc>
                <a:spcPct val="150000"/>
              </a:lnSpc>
              <a:spcBef>
                <a:spcPts val="500"/>
              </a:spcBef>
              <a:spcAft>
                <a:spcPts val="0"/>
              </a:spcAft>
              <a:buNone/>
              <a:defRPr>
                <a:solidFill>
                  <a:srgbClr val="8B5CF6"/>
                </a:solidFill>
              </a:defRPr>
            </a:lvl8pPr>
            <a:lvl9pPr lvl="8" rtl="0">
              <a:lnSpc>
                <a:spcPct val="150000"/>
              </a:lnSpc>
              <a:spcBef>
                <a:spcPts val="500"/>
              </a:spcBef>
              <a:spcAft>
                <a:spcPts val="500"/>
              </a:spcAft>
              <a:buNone/>
              <a:defRPr>
                <a:solidFill>
                  <a:srgbClr val="8B5CF6"/>
                </a:solidFill>
              </a:defRPr>
            </a:lvl9pPr>
          </a:lstStyle>
          <a:p/>
        </p:txBody>
      </p:sp>
      <p:sp>
        <p:nvSpPr>
          <p:cNvPr id="703" name="Google Shape;703;p39"/>
          <p:cNvSpPr txBox="1"/>
          <p:nvPr>
            <p:ph type="title"/>
          </p:nvPr>
        </p:nvSpPr>
        <p:spPr>
          <a:xfrm>
            <a:off x="885050" y="1240700"/>
            <a:ext cx="4114800" cy="19806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None/>
              <a:defRPr sz="2400"/>
            </a:lvl1pPr>
            <a:lvl2pPr lvl="1" rtl="0">
              <a:lnSpc>
                <a:spcPct val="140000"/>
              </a:lnSpc>
              <a:spcBef>
                <a:spcPts val="0"/>
              </a:spcBef>
              <a:spcAft>
                <a:spcPts val="0"/>
              </a:spcAft>
              <a:buNone/>
              <a:defRPr sz="2400"/>
            </a:lvl2pPr>
            <a:lvl3pPr lvl="2" rtl="0">
              <a:lnSpc>
                <a:spcPct val="140000"/>
              </a:lnSpc>
              <a:spcBef>
                <a:spcPts val="0"/>
              </a:spcBef>
              <a:spcAft>
                <a:spcPts val="0"/>
              </a:spcAft>
              <a:buNone/>
              <a:defRPr sz="2400"/>
            </a:lvl3pPr>
            <a:lvl4pPr lvl="3" rtl="0">
              <a:lnSpc>
                <a:spcPct val="140000"/>
              </a:lnSpc>
              <a:spcBef>
                <a:spcPts val="0"/>
              </a:spcBef>
              <a:spcAft>
                <a:spcPts val="0"/>
              </a:spcAft>
              <a:buNone/>
              <a:defRPr sz="2400"/>
            </a:lvl4pPr>
            <a:lvl5pPr lvl="4" rtl="0">
              <a:lnSpc>
                <a:spcPct val="140000"/>
              </a:lnSpc>
              <a:spcBef>
                <a:spcPts val="0"/>
              </a:spcBef>
              <a:spcAft>
                <a:spcPts val="0"/>
              </a:spcAft>
              <a:buNone/>
              <a:defRPr sz="2400"/>
            </a:lvl5pPr>
            <a:lvl6pPr lvl="5" rtl="0">
              <a:lnSpc>
                <a:spcPct val="140000"/>
              </a:lnSpc>
              <a:spcBef>
                <a:spcPts val="0"/>
              </a:spcBef>
              <a:spcAft>
                <a:spcPts val="0"/>
              </a:spcAft>
              <a:buNone/>
              <a:defRPr sz="2400"/>
            </a:lvl6pPr>
            <a:lvl7pPr lvl="6" rtl="0">
              <a:lnSpc>
                <a:spcPct val="140000"/>
              </a:lnSpc>
              <a:spcBef>
                <a:spcPts val="0"/>
              </a:spcBef>
              <a:spcAft>
                <a:spcPts val="0"/>
              </a:spcAft>
              <a:buNone/>
              <a:defRPr sz="2400"/>
            </a:lvl7pPr>
            <a:lvl8pPr lvl="7" rtl="0">
              <a:lnSpc>
                <a:spcPct val="140000"/>
              </a:lnSpc>
              <a:spcBef>
                <a:spcPts val="0"/>
              </a:spcBef>
              <a:spcAft>
                <a:spcPts val="0"/>
              </a:spcAft>
              <a:buNone/>
              <a:defRPr sz="2400"/>
            </a:lvl8pPr>
            <a:lvl9pPr lvl="8" rtl="0">
              <a:lnSpc>
                <a:spcPct val="140000"/>
              </a:lnSpc>
              <a:spcBef>
                <a:spcPts val="0"/>
              </a:spcBef>
              <a:spcAft>
                <a:spcPts val="0"/>
              </a:spcAft>
              <a:buNone/>
              <a:defRPr sz="2400"/>
            </a:lvl9pPr>
          </a:lstStyle>
          <a:p/>
        </p:txBody>
      </p:sp>
      <p:sp>
        <p:nvSpPr>
          <p:cNvPr id="704" name="Google Shape;704;p39"/>
          <p:cNvSpPr txBox="1"/>
          <p:nvPr>
            <p:ph idx="2"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8B5CF6"/>
              </a:buClr>
              <a:buSzPts val="1000"/>
              <a:buFont typeface="Red Hat Display Medium"/>
              <a:buNone/>
              <a:defRPr sz="1000">
                <a:solidFill>
                  <a:srgbClr val="8B5CF6"/>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rgbClr val="8B5CF6"/>
              </a:buClr>
              <a:buSzPts val="1000"/>
              <a:buFont typeface="Red Hat Display Medium"/>
              <a:buNone/>
              <a:defRPr sz="1000">
                <a:solidFill>
                  <a:srgbClr val="8B5CF6"/>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rgbClr val="8B5CF6"/>
              </a:buClr>
              <a:buSzPts val="1000"/>
              <a:buFont typeface="Red Hat Display Medium"/>
              <a:buNone/>
              <a:defRPr sz="1000">
                <a:solidFill>
                  <a:srgbClr val="8B5CF6"/>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rgbClr val="8B5CF6"/>
              </a:buClr>
              <a:buSzPts val="1000"/>
              <a:buFont typeface="Red Hat Display Medium"/>
              <a:buNone/>
              <a:defRPr sz="1000">
                <a:solidFill>
                  <a:srgbClr val="8B5CF6"/>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rgbClr val="8B5CF6"/>
              </a:buClr>
              <a:buSzPts val="1000"/>
              <a:buFont typeface="Red Hat Display Medium"/>
              <a:buNone/>
              <a:defRPr sz="1000">
                <a:solidFill>
                  <a:srgbClr val="8B5CF6"/>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rgbClr val="8B5CF6"/>
              </a:buClr>
              <a:buSzPts val="1000"/>
              <a:buFont typeface="Red Hat Display Medium"/>
              <a:buNone/>
              <a:defRPr sz="1000">
                <a:solidFill>
                  <a:srgbClr val="8B5CF6"/>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rgbClr val="8B5CF6"/>
              </a:buClr>
              <a:buSzPts val="1000"/>
              <a:buFont typeface="Red Hat Display Medium"/>
              <a:buNone/>
              <a:defRPr sz="1000">
                <a:solidFill>
                  <a:srgbClr val="8B5CF6"/>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rgbClr val="8B5CF6"/>
              </a:buClr>
              <a:buSzPts val="1000"/>
              <a:buFont typeface="Red Hat Display Medium"/>
              <a:buNone/>
              <a:defRPr sz="1000">
                <a:solidFill>
                  <a:srgbClr val="8B5CF6"/>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rgbClr val="8B5CF6"/>
              </a:buClr>
              <a:buSzPts val="1000"/>
              <a:buFont typeface="Red Hat Display Medium"/>
              <a:buNone/>
              <a:defRPr sz="1000">
                <a:solidFill>
                  <a:srgbClr val="8B5CF6"/>
                </a:solidFill>
                <a:latin typeface="Red Hat Display Medium"/>
                <a:ea typeface="Red Hat Display Medium"/>
                <a:cs typeface="Red Hat Display Medium"/>
                <a:sym typeface="Red Hat Display Medium"/>
              </a:defRPr>
            </a:lvl9pPr>
          </a:lstStyle>
          <a:p/>
        </p:txBody>
      </p:sp>
      <p:cxnSp>
        <p:nvCxnSpPr>
          <p:cNvPr id="705" name="Google Shape;705;p39"/>
          <p:cNvCxnSpPr/>
          <p:nvPr/>
        </p:nvCxnSpPr>
        <p:spPr>
          <a:xfrm rot="10800000">
            <a:off x="447775" y="100"/>
            <a:ext cx="0" cy="886500"/>
          </a:xfrm>
          <a:prstGeom prst="straightConnector1">
            <a:avLst/>
          </a:prstGeom>
          <a:noFill/>
          <a:ln cap="flat" cmpd="sng" w="9525">
            <a:solidFill>
              <a:srgbClr val="8B5CF6"/>
            </a:solidFill>
            <a:prstDash val="solid"/>
            <a:round/>
            <a:headEnd len="med" w="med" type="none"/>
            <a:tailEnd len="med" w="med" type="none"/>
          </a:ln>
        </p:spPr>
      </p:cxnSp>
      <p:cxnSp>
        <p:nvCxnSpPr>
          <p:cNvPr id="706" name="Google Shape;706;p39"/>
          <p:cNvCxnSpPr/>
          <p:nvPr/>
        </p:nvCxnSpPr>
        <p:spPr>
          <a:xfrm rot="10800000">
            <a:off x="447767" y="6401400"/>
            <a:ext cx="0" cy="456600"/>
          </a:xfrm>
          <a:prstGeom prst="straightConnector1">
            <a:avLst/>
          </a:prstGeom>
          <a:noFill/>
          <a:ln cap="flat" cmpd="sng" w="9525">
            <a:solidFill>
              <a:srgbClr val="8B5CF6"/>
            </a:solidFill>
            <a:prstDash val="solid"/>
            <a:round/>
            <a:headEnd len="med" w="med" type="none"/>
            <a:tailEnd len="med" w="med" type="none"/>
          </a:ln>
        </p:spPr>
      </p:cxnSp>
      <p:sp>
        <p:nvSpPr>
          <p:cNvPr id="707" name="Google Shape;707;p39"/>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708" name="Google Shape;708;p39"/>
          <p:cNvSpPr txBox="1"/>
          <p:nvPr>
            <p:ph idx="3"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709" name="Google Shape;709;p39"/>
          <p:cNvSpPr txBox="1"/>
          <p:nvPr>
            <p:ph idx="4" type="subTitle"/>
          </p:nvPr>
        </p:nvSpPr>
        <p:spPr>
          <a:xfrm>
            <a:off x="6857350" y="1644050"/>
            <a:ext cx="4660800" cy="886500"/>
          </a:xfrm>
          <a:prstGeom prst="rect">
            <a:avLst/>
          </a:prstGeom>
        </p:spPr>
        <p:txBody>
          <a:bodyPr anchorCtr="0" anchor="t" bIns="0" lIns="0" spcFirstLastPara="1" rIns="0" wrap="square" tIns="0">
            <a:noAutofit/>
          </a:bodyPr>
          <a:lstStyle>
            <a:lvl1pPr lvl="0" rtl="0">
              <a:spcBef>
                <a:spcPts val="0"/>
              </a:spcBef>
              <a:spcAft>
                <a:spcPts val="0"/>
              </a:spcAft>
              <a:buNone/>
              <a:defRPr sz="1400"/>
            </a:lvl1pPr>
            <a:lvl2pPr lvl="1" rtl="0">
              <a:spcBef>
                <a:spcPts val="500"/>
              </a:spcBef>
              <a:spcAft>
                <a:spcPts val="0"/>
              </a:spcAft>
              <a:buNone/>
              <a:defRPr sz="1400"/>
            </a:lvl2pPr>
            <a:lvl3pPr lvl="2" rtl="0">
              <a:spcBef>
                <a:spcPts val="500"/>
              </a:spcBef>
              <a:spcAft>
                <a:spcPts val="0"/>
              </a:spcAft>
              <a:buNone/>
              <a:defRPr sz="1400"/>
            </a:lvl3pPr>
            <a:lvl4pPr lvl="3" rtl="0">
              <a:spcBef>
                <a:spcPts val="500"/>
              </a:spcBef>
              <a:spcAft>
                <a:spcPts val="0"/>
              </a:spcAft>
              <a:buNone/>
              <a:defRPr sz="1400"/>
            </a:lvl4pPr>
            <a:lvl5pPr lvl="4" rtl="0">
              <a:spcBef>
                <a:spcPts val="500"/>
              </a:spcBef>
              <a:spcAft>
                <a:spcPts val="0"/>
              </a:spcAft>
              <a:buNone/>
              <a:defRPr sz="1400"/>
            </a:lvl5pPr>
            <a:lvl6pPr lvl="5" rtl="0">
              <a:spcBef>
                <a:spcPts val="500"/>
              </a:spcBef>
              <a:spcAft>
                <a:spcPts val="0"/>
              </a:spcAft>
              <a:buNone/>
              <a:defRPr sz="1400"/>
            </a:lvl6pPr>
            <a:lvl7pPr lvl="6" rtl="0">
              <a:spcBef>
                <a:spcPts val="500"/>
              </a:spcBef>
              <a:spcAft>
                <a:spcPts val="0"/>
              </a:spcAft>
              <a:buNone/>
              <a:defRPr sz="1400"/>
            </a:lvl7pPr>
            <a:lvl8pPr lvl="7" rtl="0">
              <a:spcBef>
                <a:spcPts val="500"/>
              </a:spcBef>
              <a:spcAft>
                <a:spcPts val="0"/>
              </a:spcAft>
              <a:buNone/>
              <a:defRPr sz="1400"/>
            </a:lvl8pPr>
            <a:lvl9pPr lvl="8" rtl="0">
              <a:spcBef>
                <a:spcPts val="500"/>
              </a:spcBef>
              <a:spcAft>
                <a:spcPts val="500"/>
              </a:spcAft>
              <a:buNone/>
              <a:defRPr sz="1400"/>
            </a:lvl9pPr>
          </a:lstStyle>
          <a:p/>
        </p:txBody>
      </p:sp>
      <p:sp>
        <p:nvSpPr>
          <p:cNvPr id="710" name="Google Shape;710;p39"/>
          <p:cNvSpPr txBox="1"/>
          <p:nvPr>
            <p:ph idx="5" type="subTitle"/>
          </p:nvPr>
        </p:nvSpPr>
        <p:spPr>
          <a:xfrm>
            <a:off x="6857350" y="1240700"/>
            <a:ext cx="4660800" cy="3474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400">
                <a:solidFill>
                  <a:srgbClr val="8B5CF6"/>
                </a:solidFill>
                <a:latin typeface="Red Hat Display Medium"/>
                <a:ea typeface="Red Hat Display Medium"/>
                <a:cs typeface="Red Hat Display Medium"/>
                <a:sym typeface="Red Hat Display Medium"/>
              </a:defRPr>
            </a:lvl1pPr>
            <a:lvl2pPr lvl="1" rtl="0">
              <a:lnSpc>
                <a:spcPct val="114000"/>
              </a:lnSpc>
              <a:spcBef>
                <a:spcPts val="0"/>
              </a:spcBef>
              <a:spcAft>
                <a:spcPts val="0"/>
              </a:spcAft>
              <a:buNone/>
              <a:defRPr sz="1400">
                <a:solidFill>
                  <a:srgbClr val="8B5CF6"/>
                </a:solidFill>
                <a:latin typeface="Red Hat Display Medium"/>
                <a:ea typeface="Red Hat Display Medium"/>
                <a:cs typeface="Red Hat Display Medium"/>
                <a:sym typeface="Red Hat Display Medium"/>
              </a:defRPr>
            </a:lvl2pPr>
            <a:lvl3pPr lvl="2" rtl="0">
              <a:lnSpc>
                <a:spcPct val="114000"/>
              </a:lnSpc>
              <a:spcBef>
                <a:spcPts val="0"/>
              </a:spcBef>
              <a:spcAft>
                <a:spcPts val="0"/>
              </a:spcAft>
              <a:buNone/>
              <a:defRPr sz="1400">
                <a:solidFill>
                  <a:srgbClr val="8B5CF6"/>
                </a:solidFill>
                <a:latin typeface="Red Hat Display Medium"/>
                <a:ea typeface="Red Hat Display Medium"/>
                <a:cs typeface="Red Hat Display Medium"/>
                <a:sym typeface="Red Hat Display Medium"/>
              </a:defRPr>
            </a:lvl3pPr>
            <a:lvl4pPr lvl="3" rtl="0">
              <a:lnSpc>
                <a:spcPct val="114000"/>
              </a:lnSpc>
              <a:spcBef>
                <a:spcPts val="0"/>
              </a:spcBef>
              <a:spcAft>
                <a:spcPts val="0"/>
              </a:spcAft>
              <a:buNone/>
              <a:defRPr sz="1400">
                <a:solidFill>
                  <a:srgbClr val="8B5CF6"/>
                </a:solidFill>
                <a:latin typeface="Red Hat Display Medium"/>
                <a:ea typeface="Red Hat Display Medium"/>
                <a:cs typeface="Red Hat Display Medium"/>
                <a:sym typeface="Red Hat Display Medium"/>
              </a:defRPr>
            </a:lvl4pPr>
            <a:lvl5pPr lvl="4" rtl="0">
              <a:lnSpc>
                <a:spcPct val="114000"/>
              </a:lnSpc>
              <a:spcBef>
                <a:spcPts val="0"/>
              </a:spcBef>
              <a:spcAft>
                <a:spcPts val="0"/>
              </a:spcAft>
              <a:buNone/>
              <a:defRPr sz="1400">
                <a:solidFill>
                  <a:srgbClr val="8B5CF6"/>
                </a:solidFill>
                <a:latin typeface="Red Hat Display Medium"/>
                <a:ea typeface="Red Hat Display Medium"/>
                <a:cs typeface="Red Hat Display Medium"/>
                <a:sym typeface="Red Hat Display Medium"/>
              </a:defRPr>
            </a:lvl5pPr>
            <a:lvl6pPr lvl="5" rtl="0">
              <a:lnSpc>
                <a:spcPct val="114000"/>
              </a:lnSpc>
              <a:spcBef>
                <a:spcPts val="0"/>
              </a:spcBef>
              <a:spcAft>
                <a:spcPts val="0"/>
              </a:spcAft>
              <a:buNone/>
              <a:defRPr sz="1400">
                <a:solidFill>
                  <a:srgbClr val="8B5CF6"/>
                </a:solidFill>
                <a:latin typeface="Red Hat Display Medium"/>
                <a:ea typeface="Red Hat Display Medium"/>
                <a:cs typeface="Red Hat Display Medium"/>
                <a:sym typeface="Red Hat Display Medium"/>
              </a:defRPr>
            </a:lvl6pPr>
            <a:lvl7pPr lvl="6" rtl="0">
              <a:lnSpc>
                <a:spcPct val="114000"/>
              </a:lnSpc>
              <a:spcBef>
                <a:spcPts val="0"/>
              </a:spcBef>
              <a:spcAft>
                <a:spcPts val="0"/>
              </a:spcAft>
              <a:buNone/>
              <a:defRPr sz="1400">
                <a:solidFill>
                  <a:srgbClr val="8B5CF6"/>
                </a:solidFill>
                <a:latin typeface="Red Hat Display Medium"/>
                <a:ea typeface="Red Hat Display Medium"/>
                <a:cs typeface="Red Hat Display Medium"/>
                <a:sym typeface="Red Hat Display Medium"/>
              </a:defRPr>
            </a:lvl7pPr>
            <a:lvl8pPr lvl="7" rtl="0">
              <a:lnSpc>
                <a:spcPct val="114000"/>
              </a:lnSpc>
              <a:spcBef>
                <a:spcPts val="0"/>
              </a:spcBef>
              <a:spcAft>
                <a:spcPts val="0"/>
              </a:spcAft>
              <a:buNone/>
              <a:defRPr sz="1400">
                <a:solidFill>
                  <a:srgbClr val="8B5CF6"/>
                </a:solidFill>
                <a:latin typeface="Red Hat Display Medium"/>
                <a:ea typeface="Red Hat Display Medium"/>
                <a:cs typeface="Red Hat Display Medium"/>
                <a:sym typeface="Red Hat Display Medium"/>
              </a:defRPr>
            </a:lvl8pPr>
            <a:lvl9pPr lvl="8" rtl="0">
              <a:lnSpc>
                <a:spcPct val="114000"/>
              </a:lnSpc>
              <a:spcBef>
                <a:spcPts val="0"/>
              </a:spcBef>
              <a:spcAft>
                <a:spcPts val="0"/>
              </a:spcAft>
              <a:buNone/>
              <a:defRPr sz="1400">
                <a:solidFill>
                  <a:srgbClr val="8B5CF6"/>
                </a:solidFill>
                <a:latin typeface="Red Hat Display Medium"/>
                <a:ea typeface="Red Hat Display Medium"/>
                <a:cs typeface="Red Hat Display Medium"/>
                <a:sym typeface="Red Hat Display Medium"/>
              </a:defRPr>
            </a:lvl9pPr>
          </a:lstStyle>
          <a:p/>
        </p:txBody>
      </p:sp>
      <p:sp>
        <p:nvSpPr>
          <p:cNvPr id="711" name="Google Shape;711;p39"/>
          <p:cNvSpPr txBox="1"/>
          <p:nvPr>
            <p:ph idx="6" type="subTitle"/>
          </p:nvPr>
        </p:nvSpPr>
        <p:spPr>
          <a:xfrm>
            <a:off x="6857350" y="3164125"/>
            <a:ext cx="4660800" cy="886500"/>
          </a:xfrm>
          <a:prstGeom prst="rect">
            <a:avLst/>
          </a:prstGeom>
        </p:spPr>
        <p:txBody>
          <a:bodyPr anchorCtr="0" anchor="t" bIns="0" lIns="0" spcFirstLastPara="1" rIns="0" wrap="square" tIns="0">
            <a:noAutofit/>
          </a:bodyPr>
          <a:lstStyle>
            <a:lvl1pPr lvl="0" rtl="0">
              <a:spcBef>
                <a:spcPts val="0"/>
              </a:spcBef>
              <a:spcAft>
                <a:spcPts val="0"/>
              </a:spcAft>
              <a:buNone/>
              <a:defRPr sz="1400"/>
            </a:lvl1pPr>
            <a:lvl2pPr lvl="1" rtl="0">
              <a:spcBef>
                <a:spcPts val="500"/>
              </a:spcBef>
              <a:spcAft>
                <a:spcPts val="0"/>
              </a:spcAft>
              <a:buNone/>
              <a:defRPr sz="1400"/>
            </a:lvl2pPr>
            <a:lvl3pPr lvl="2" rtl="0">
              <a:spcBef>
                <a:spcPts val="500"/>
              </a:spcBef>
              <a:spcAft>
                <a:spcPts val="0"/>
              </a:spcAft>
              <a:buNone/>
              <a:defRPr sz="1400"/>
            </a:lvl3pPr>
            <a:lvl4pPr lvl="3" rtl="0">
              <a:spcBef>
                <a:spcPts val="500"/>
              </a:spcBef>
              <a:spcAft>
                <a:spcPts val="0"/>
              </a:spcAft>
              <a:buNone/>
              <a:defRPr sz="1400"/>
            </a:lvl4pPr>
            <a:lvl5pPr lvl="4" rtl="0">
              <a:spcBef>
                <a:spcPts val="500"/>
              </a:spcBef>
              <a:spcAft>
                <a:spcPts val="0"/>
              </a:spcAft>
              <a:buNone/>
              <a:defRPr sz="1400"/>
            </a:lvl5pPr>
            <a:lvl6pPr lvl="5" rtl="0">
              <a:spcBef>
                <a:spcPts val="500"/>
              </a:spcBef>
              <a:spcAft>
                <a:spcPts val="0"/>
              </a:spcAft>
              <a:buNone/>
              <a:defRPr sz="1400"/>
            </a:lvl6pPr>
            <a:lvl7pPr lvl="6" rtl="0">
              <a:spcBef>
                <a:spcPts val="500"/>
              </a:spcBef>
              <a:spcAft>
                <a:spcPts val="0"/>
              </a:spcAft>
              <a:buNone/>
              <a:defRPr sz="1400"/>
            </a:lvl7pPr>
            <a:lvl8pPr lvl="7" rtl="0">
              <a:spcBef>
                <a:spcPts val="500"/>
              </a:spcBef>
              <a:spcAft>
                <a:spcPts val="0"/>
              </a:spcAft>
              <a:buNone/>
              <a:defRPr sz="1400"/>
            </a:lvl8pPr>
            <a:lvl9pPr lvl="8" rtl="0">
              <a:spcBef>
                <a:spcPts val="500"/>
              </a:spcBef>
              <a:spcAft>
                <a:spcPts val="500"/>
              </a:spcAft>
              <a:buNone/>
              <a:defRPr sz="1400"/>
            </a:lvl9pPr>
          </a:lstStyle>
          <a:p/>
        </p:txBody>
      </p:sp>
      <p:sp>
        <p:nvSpPr>
          <p:cNvPr id="712" name="Google Shape;712;p39"/>
          <p:cNvSpPr txBox="1"/>
          <p:nvPr>
            <p:ph idx="7" type="subTitle"/>
          </p:nvPr>
        </p:nvSpPr>
        <p:spPr>
          <a:xfrm>
            <a:off x="6857350" y="2760775"/>
            <a:ext cx="4660800" cy="3474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400">
                <a:solidFill>
                  <a:srgbClr val="8B5CF6"/>
                </a:solidFill>
                <a:latin typeface="Red Hat Display Medium"/>
                <a:ea typeface="Red Hat Display Medium"/>
                <a:cs typeface="Red Hat Display Medium"/>
                <a:sym typeface="Red Hat Display Medium"/>
              </a:defRPr>
            </a:lvl1pPr>
            <a:lvl2pPr lvl="1" rtl="0">
              <a:lnSpc>
                <a:spcPct val="114000"/>
              </a:lnSpc>
              <a:spcBef>
                <a:spcPts val="0"/>
              </a:spcBef>
              <a:spcAft>
                <a:spcPts val="0"/>
              </a:spcAft>
              <a:buNone/>
              <a:defRPr sz="1400">
                <a:solidFill>
                  <a:srgbClr val="8B5CF6"/>
                </a:solidFill>
                <a:latin typeface="Red Hat Display Medium"/>
                <a:ea typeface="Red Hat Display Medium"/>
                <a:cs typeface="Red Hat Display Medium"/>
                <a:sym typeface="Red Hat Display Medium"/>
              </a:defRPr>
            </a:lvl2pPr>
            <a:lvl3pPr lvl="2" rtl="0">
              <a:lnSpc>
                <a:spcPct val="114000"/>
              </a:lnSpc>
              <a:spcBef>
                <a:spcPts val="0"/>
              </a:spcBef>
              <a:spcAft>
                <a:spcPts val="0"/>
              </a:spcAft>
              <a:buNone/>
              <a:defRPr sz="1400">
                <a:solidFill>
                  <a:srgbClr val="8B5CF6"/>
                </a:solidFill>
                <a:latin typeface="Red Hat Display Medium"/>
                <a:ea typeface="Red Hat Display Medium"/>
                <a:cs typeface="Red Hat Display Medium"/>
                <a:sym typeface="Red Hat Display Medium"/>
              </a:defRPr>
            </a:lvl3pPr>
            <a:lvl4pPr lvl="3" rtl="0">
              <a:lnSpc>
                <a:spcPct val="114000"/>
              </a:lnSpc>
              <a:spcBef>
                <a:spcPts val="0"/>
              </a:spcBef>
              <a:spcAft>
                <a:spcPts val="0"/>
              </a:spcAft>
              <a:buNone/>
              <a:defRPr sz="1400">
                <a:solidFill>
                  <a:srgbClr val="8B5CF6"/>
                </a:solidFill>
                <a:latin typeface="Red Hat Display Medium"/>
                <a:ea typeface="Red Hat Display Medium"/>
                <a:cs typeface="Red Hat Display Medium"/>
                <a:sym typeface="Red Hat Display Medium"/>
              </a:defRPr>
            </a:lvl4pPr>
            <a:lvl5pPr lvl="4" rtl="0">
              <a:lnSpc>
                <a:spcPct val="114000"/>
              </a:lnSpc>
              <a:spcBef>
                <a:spcPts val="0"/>
              </a:spcBef>
              <a:spcAft>
                <a:spcPts val="0"/>
              </a:spcAft>
              <a:buNone/>
              <a:defRPr sz="1400">
                <a:solidFill>
                  <a:srgbClr val="8B5CF6"/>
                </a:solidFill>
                <a:latin typeface="Red Hat Display Medium"/>
                <a:ea typeface="Red Hat Display Medium"/>
                <a:cs typeface="Red Hat Display Medium"/>
                <a:sym typeface="Red Hat Display Medium"/>
              </a:defRPr>
            </a:lvl5pPr>
            <a:lvl6pPr lvl="5" rtl="0">
              <a:lnSpc>
                <a:spcPct val="114000"/>
              </a:lnSpc>
              <a:spcBef>
                <a:spcPts val="0"/>
              </a:spcBef>
              <a:spcAft>
                <a:spcPts val="0"/>
              </a:spcAft>
              <a:buNone/>
              <a:defRPr sz="1400">
                <a:solidFill>
                  <a:srgbClr val="8B5CF6"/>
                </a:solidFill>
                <a:latin typeface="Red Hat Display Medium"/>
                <a:ea typeface="Red Hat Display Medium"/>
                <a:cs typeface="Red Hat Display Medium"/>
                <a:sym typeface="Red Hat Display Medium"/>
              </a:defRPr>
            </a:lvl6pPr>
            <a:lvl7pPr lvl="6" rtl="0">
              <a:lnSpc>
                <a:spcPct val="114000"/>
              </a:lnSpc>
              <a:spcBef>
                <a:spcPts val="0"/>
              </a:spcBef>
              <a:spcAft>
                <a:spcPts val="0"/>
              </a:spcAft>
              <a:buNone/>
              <a:defRPr sz="1400">
                <a:solidFill>
                  <a:srgbClr val="8B5CF6"/>
                </a:solidFill>
                <a:latin typeface="Red Hat Display Medium"/>
                <a:ea typeface="Red Hat Display Medium"/>
                <a:cs typeface="Red Hat Display Medium"/>
                <a:sym typeface="Red Hat Display Medium"/>
              </a:defRPr>
            </a:lvl7pPr>
            <a:lvl8pPr lvl="7" rtl="0">
              <a:lnSpc>
                <a:spcPct val="114000"/>
              </a:lnSpc>
              <a:spcBef>
                <a:spcPts val="0"/>
              </a:spcBef>
              <a:spcAft>
                <a:spcPts val="0"/>
              </a:spcAft>
              <a:buNone/>
              <a:defRPr sz="1400">
                <a:solidFill>
                  <a:srgbClr val="8B5CF6"/>
                </a:solidFill>
                <a:latin typeface="Red Hat Display Medium"/>
                <a:ea typeface="Red Hat Display Medium"/>
                <a:cs typeface="Red Hat Display Medium"/>
                <a:sym typeface="Red Hat Display Medium"/>
              </a:defRPr>
            </a:lvl8pPr>
            <a:lvl9pPr lvl="8" rtl="0">
              <a:lnSpc>
                <a:spcPct val="114000"/>
              </a:lnSpc>
              <a:spcBef>
                <a:spcPts val="0"/>
              </a:spcBef>
              <a:spcAft>
                <a:spcPts val="0"/>
              </a:spcAft>
              <a:buNone/>
              <a:defRPr sz="1400">
                <a:solidFill>
                  <a:srgbClr val="8B5CF6"/>
                </a:solidFill>
                <a:latin typeface="Red Hat Display Medium"/>
                <a:ea typeface="Red Hat Display Medium"/>
                <a:cs typeface="Red Hat Display Medium"/>
                <a:sym typeface="Red Hat Display Medium"/>
              </a:defRPr>
            </a:lvl9pPr>
          </a:lstStyle>
          <a:p/>
        </p:txBody>
      </p:sp>
      <p:sp>
        <p:nvSpPr>
          <p:cNvPr id="713" name="Google Shape;713;p39"/>
          <p:cNvSpPr txBox="1"/>
          <p:nvPr>
            <p:ph idx="8" type="subTitle"/>
          </p:nvPr>
        </p:nvSpPr>
        <p:spPr>
          <a:xfrm>
            <a:off x="6857350" y="4684200"/>
            <a:ext cx="4660800" cy="886500"/>
          </a:xfrm>
          <a:prstGeom prst="rect">
            <a:avLst/>
          </a:prstGeom>
        </p:spPr>
        <p:txBody>
          <a:bodyPr anchorCtr="0" anchor="t" bIns="0" lIns="0" spcFirstLastPara="1" rIns="0" wrap="square" tIns="0">
            <a:noAutofit/>
          </a:bodyPr>
          <a:lstStyle>
            <a:lvl1pPr lvl="0" rtl="0">
              <a:spcBef>
                <a:spcPts val="0"/>
              </a:spcBef>
              <a:spcAft>
                <a:spcPts val="0"/>
              </a:spcAft>
              <a:buNone/>
              <a:defRPr sz="1400"/>
            </a:lvl1pPr>
            <a:lvl2pPr lvl="1" rtl="0">
              <a:spcBef>
                <a:spcPts val="500"/>
              </a:spcBef>
              <a:spcAft>
                <a:spcPts val="0"/>
              </a:spcAft>
              <a:buNone/>
              <a:defRPr sz="1400"/>
            </a:lvl2pPr>
            <a:lvl3pPr lvl="2" rtl="0">
              <a:spcBef>
                <a:spcPts val="500"/>
              </a:spcBef>
              <a:spcAft>
                <a:spcPts val="0"/>
              </a:spcAft>
              <a:buNone/>
              <a:defRPr sz="1400"/>
            </a:lvl3pPr>
            <a:lvl4pPr lvl="3" rtl="0">
              <a:spcBef>
                <a:spcPts val="500"/>
              </a:spcBef>
              <a:spcAft>
                <a:spcPts val="0"/>
              </a:spcAft>
              <a:buNone/>
              <a:defRPr sz="1400"/>
            </a:lvl4pPr>
            <a:lvl5pPr lvl="4" rtl="0">
              <a:spcBef>
                <a:spcPts val="500"/>
              </a:spcBef>
              <a:spcAft>
                <a:spcPts val="0"/>
              </a:spcAft>
              <a:buNone/>
              <a:defRPr sz="1400"/>
            </a:lvl5pPr>
            <a:lvl6pPr lvl="5" rtl="0">
              <a:spcBef>
                <a:spcPts val="500"/>
              </a:spcBef>
              <a:spcAft>
                <a:spcPts val="0"/>
              </a:spcAft>
              <a:buNone/>
              <a:defRPr sz="1400"/>
            </a:lvl6pPr>
            <a:lvl7pPr lvl="6" rtl="0">
              <a:spcBef>
                <a:spcPts val="500"/>
              </a:spcBef>
              <a:spcAft>
                <a:spcPts val="0"/>
              </a:spcAft>
              <a:buNone/>
              <a:defRPr sz="1400"/>
            </a:lvl7pPr>
            <a:lvl8pPr lvl="7" rtl="0">
              <a:spcBef>
                <a:spcPts val="500"/>
              </a:spcBef>
              <a:spcAft>
                <a:spcPts val="0"/>
              </a:spcAft>
              <a:buNone/>
              <a:defRPr sz="1400"/>
            </a:lvl8pPr>
            <a:lvl9pPr lvl="8" rtl="0">
              <a:spcBef>
                <a:spcPts val="500"/>
              </a:spcBef>
              <a:spcAft>
                <a:spcPts val="500"/>
              </a:spcAft>
              <a:buNone/>
              <a:defRPr sz="1400"/>
            </a:lvl9pPr>
          </a:lstStyle>
          <a:p/>
        </p:txBody>
      </p:sp>
      <p:sp>
        <p:nvSpPr>
          <p:cNvPr id="714" name="Google Shape;714;p39"/>
          <p:cNvSpPr txBox="1"/>
          <p:nvPr>
            <p:ph idx="9" type="subTitle"/>
          </p:nvPr>
        </p:nvSpPr>
        <p:spPr>
          <a:xfrm>
            <a:off x="6857350" y="4280850"/>
            <a:ext cx="4660800" cy="3474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400">
                <a:solidFill>
                  <a:srgbClr val="8B5CF6"/>
                </a:solidFill>
                <a:latin typeface="Red Hat Display Medium"/>
                <a:ea typeface="Red Hat Display Medium"/>
                <a:cs typeface="Red Hat Display Medium"/>
                <a:sym typeface="Red Hat Display Medium"/>
              </a:defRPr>
            </a:lvl1pPr>
            <a:lvl2pPr lvl="1" rtl="0">
              <a:lnSpc>
                <a:spcPct val="114000"/>
              </a:lnSpc>
              <a:spcBef>
                <a:spcPts val="0"/>
              </a:spcBef>
              <a:spcAft>
                <a:spcPts val="0"/>
              </a:spcAft>
              <a:buNone/>
              <a:defRPr sz="1400">
                <a:solidFill>
                  <a:srgbClr val="8B5CF6"/>
                </a:solidFill>
                <a:latin typeface="Red Hat Display Medium"/>
                <a:ea typeface="Red Hat Display Medium"/>
                <a:cs typeface="Red Hat Display Medium"/>
                <a:sym typeface="Red Hat Display Medium"/>
              </a:defRPr>
            </a:lvl2pPr>
            <a:lvl3pPr lvl="2" rtl="0">
              <a:lnSpc>
                <a:spcPct val="114000"/>
              </a:lnSpc>
              <a:spcBef>
                <a:spcPts val="0"/>
              </a:spcBef>
              <a:spcAft>
                <a:spcPts val="0"/>
              </a:spcAft>
              <a:buNone/>
              <a:defRPr sz="1400">
                <a:solidFill>
                  <a:srgbClr val="8B5CF6"/>
                </a:solidFill>
                <a:latin typeface="Red Hat Display Medium"/>
                <a:ea typeface="Red Hat Display Medium"/>
                <a:cs typeface="Red Hat Display Medium"/>
                <a:sym typeface="Red Hat Display Medium"/>
              </a:defRPr>
            </a:lvl3pPr>
            <a:lvl4pPr lvl="3" rtl="0">
              <a:lnSpc>
                <a:spcPct val="114000"/>
              </a:lnSpc>
              <a:spcBef>
                <a:spcPts val="0"/>
              </a:spcBef>
              <a:spcAft>
                <a:spcPts val="0"/>
              </a:spcAft>
              <a:buNone/>
              <a:defRPr sz="1400">
                <a:solidFill>
                  <a:srgbClr val="8B5CF6"/>
                </a:solidFill>
                <a:latin typeface="Red Hat Display Medium"/>
                <a:ea typeface="Red Hat Display Medium"/>
                <a:cs typeface="Red Hat Display Medium"/>
                <a:sym typeface="Red Hat Display Medium"/>
              </a:defRPr>
            </a:lvl4pPr>
            <a:lvl5pPr lvl="4" rtl="0">
              <a:lnSpc>
                <a:spcPct val="114000"/>
              </a:lnSpc>
              <a:spcBef>
                <a:spcPts val="0"/>
              </a:spcBef>
              <a:spcAft>
                <a:spcPts val="0"/>
              </a:spcAft>
              <a:buNone/>
              <a:defRPr sz="1400">
                <a:solidFill>
                  <a:srgbClr val="8B5CF6"/>
                </a:solidFill>
                <a:latin typeface="Red Hat Display Medium"/>
                <a:ea typeface="Red Hat Display Medium"/>
                <a:cs typeface="Red Hat Display Medium"/>
                <a:sym typeface="Red Hat Display Medium"/>
              </a:defRPr>
            </a:lvl5pPr>
            <a:lvl6pPr lvl="5" rtl="0">
              <a:lnSpc>
                <a:spcPct val="114000"/>
              </a:lnSpc>
              <a:spcBef>
                <a:spcPts val="0"/>
              </a:spcBef>
              <a:spcAft>
                <a:spcPts val="0"/>
              </a:spcAft>
              <a:buNone/>
              <a:defRPr sz="1400">
                <a:solidFill>
                  <a:srgbClr val="8B5CF6"/>
                </a:solidFill>
                <a:latin typeface="Red Hat Display Medium"/>
                <a:ea typeface="Red Hat Display Medium"/>
                <a:cs typeface="Red Hat Display Medium"/>
                <a:sym typeface="Red Hat Display Medium"/>
              </a:defRPr>
            </a:lvl6pPr>
            <a:lvl7pPr lvl="6" rtl="0">
              <a:lnSpc>
                <a:spcPct val="114000"/>
              </a:lnSpc>
              <a:spcBef>
                <a:spcPts val="0"/>
              </a:spcBef>
              <a:spcAft>
                <a:spcPts val="0"/>
              </a:spcAft>
              <a:buNone/>
              <a:defRPr sz="1400">
                <a:solidFill>
                  <a:srgbClr val="8B5CF6"/>
                </a:solidFill>
                <a:latin typeface="Red Hat Display Medium"/>
                <a:ea typeface="Red Hat Display Medium"/>
                <a:cs typeface="Red Hat Display Medium"/>
                <a:sym typeface="Red Hat Display Medium"/>
              </a:defRPr>
            </a:lvl7pPr>
            <a:lvl8pPr lvl="7" rtl="0">
              <a:lnSpc>
                <a:spcPct val="114000"/>
              </a:lnSpc>
              <a:spcBef>
                <a:spcPts val="0"/>
              </a:spcBef>
              <a:spcAft>
                <a:spcPts val="0"/>
              </a:spcAft>
              <a:buNone/>
              <a:defRPr sz="1400">
                <a:solidFill>
                  <a:srgbClr val="8B5CF6"/>
                </a:solidFill>
                <a:latin typeface="Red Hat Display Medium"/>
                <a:ea typeface="Red Hat Display Medium"/>
                <a:cs typeface="Red Hat Display Medium"/>
                <a:sym typeface="Red Hat Display Medium"/>
              </a:defRPr>
            </a:lvl8pPr>
            <a:lvl9pPr lvl="8" rtl="0">
              <a:lnSpc>
                <a:spcPct val="114000"/>
              </a:lnSpc>
              <a:spcBef>
                <a:spcPts val="0"/>
              </a:spcBef>
              <a:spcAft>
                <a:spcPts val="0"/>
              </a:spcAft>
              <a:buNone/>
              <a:defRPr sz="1400">
                <a:solidFill>
                  <a:srgbClr val="8B5CF6"/>
                </a:solidFill>
                <a:latin typeface="Red Hat Display Medium"/>
                <a:ea typeface="Red Hat Display Medium"/>
                <a:cs typeface="Red Hat Display Medium"/>
                <a:sym typeface="Red Hat Display Medium"/>
              </a:defRPr>
            </a:lvl9pPr>
          </a:lstStyle>
          <a:p/>
        </p:txBody>
      </p:sp>
      <p:sp>
        <p:nvSpPr>
          <p:cNvPr id="715" name="Google Shape;715;p39"/>
          <p:cNvSpPr/>
          <p:nvPr/>
        </p:nvSpPr>
        <p:spPr>
          <a:xfrm>
            <a:off x="8885825" y="5735050"/>
            <a:ext cx="1995300" cy="994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hree column">
  <p:cSld name="CUSTOM_4_3">
    <p:spTree>
      <p:nvGrpSpPr>
        <p:cNvPr id="716" name="Shape 716"/>
        <p:cNvGrpSpPr/>
        <p:nvPr/>
      </p:nvGrpSpPr>
      <p:grpSpPr>
        <a:xfrm>
          <a:off x="0" y="0"/>
          <a:ext cx="0" cy="0"/>
          <a:chOff x="0" y="0"/>
          <a:chExt cx="0" cy="0"/>
        </a:xfrm>
      </p:grpSpPr>
      <p:cxnSp>
        <p:nvCxnSpPr>
          <p:cNvPr id="717" name="Google Shape;717;p40"/>
          <p:cNvCxnSpPr/>
          <p:nvPr/>
        </p:nvCxnSpPr>
        <p:spPr>
          <a:xfrm rot="10800000">
            <a:off x="447775" y="100"/>
            <a:ext cx="0" cy="886500"/>
          </a:xfrm>
          <a:prstGeom prst="straightConnector1">
            <a:avLst/>
          </a:prstGeom>
          <a:noFill/>
          <a:ln cap="flat" cmpd="sng" w="9525">
            <a:solidFill>
              <a:srgbClr val="8B5CF6"/>
            </a:solidFill>
            <a:prstDash val="solid"/>
            <a:round/>
            <a:headEnd len="med" w="med" type="none"/>
            <a:tailEnd len="med" w="med" type="none"/>
          </a:ln>
        </p:spPr>
      </p:cxnSp>
      <p:cxnSp>
        <p:nvCxnSpPr>
          <p:cNvPr id="718" name="Google Shape;718;p40"/>
          <p:cNvCxnSpPr/>
          <p:nvPr/>
        </p:nvCxnSpPr>
        <p:spPr>
          <a:xfrm rot="10800000">
            <a:off x="447767" y="6401400"/>
            <a:ext cx="0" cy="456600"/>
          </a:xfrm>
          <a:prstGeom prst="straightConnector1">
            <a:avLst/>
          </a:prstGeom>
          <a:noFill/>
          <a:ln cap="flat" cmpd="sng" w="9525">
            <a:solidFill>
              <a:srgbClr val="8B5CF6"/>
            </a:solidFill>
            <a:prstDash val="solid"/>
            <a:round/>
            <a:headEnd len="med" w="med" type="none"/>
            <a:tailEnd len="med" w="med" type="none"/>
          </a:ln>
        </p:spPr>
      </p:cxnSp>
      <p:sp>
        <p:nvSpPr>
          <p:cNvPr id="719" name="Google Shape;719;p40"/>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720" name="Google Shape;720;p40"/>
          <p:cNvSpPr txBox="1"/>
          <p:nvPr>
            <p:ph idx="1"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cxnSp>
        <p:nvCxnSpPr>
          <p:cNvPr id="721" name="Google Shape;721;p40"/>
          <p:cNvCxnSpPr/>
          <p:nvPr/>
        </p:nvCxnSpPr>
        <p:spPr>
          <a:xfrm>
            <a:off x="4306150" y="4229725"/>
            <a:ext cx="0" cy="1557600"/>
          </a:xfrm>
          <a:prstGeom prst="straightConnector1">
            <a:avLst/>
          </a:prstGeom>
          <a:noFill/>
          <a:ln cap="flat" cmpd="sng" w="9525">
            <a:solidFill>
              <a:schemeClr val="dk2"/>
            </a:solidFill>
            <a:prstDash val="dot"/>
            <a:round/>
            <a:headEnd len="med" w="med" type="none"/>
            <a:tailEnd len="med" w="med" type="none"/>
          </a:ln>
        </p:spPr>
      </p:cxnSp>
      <p:cxnSp>
        <p:nvCxnSpPr>
          <p:cNvPr id="722" name="Google Shape;722;p40"/>
          <p:cNvCxnSpPr/>
          <p:nvPr/>
        </p:nvCxnSpPr>
        <p:spPr>
          <a:xfrm>
            <a:off x="7885850" y="4229725"/>
            <a:ext cx="0" cy="1557600"/>
          </a:xfrm>
          <a:prstGeom prst="straightConnector1">
            <a:avLst/>
          </a:prstGeom>
          <a:noFill/>
          <a:ln cap="flat" cmpd="sng" w="9525">
            <a:solidFill>
              <a:schemeClr val="dk2"/>
            </a:solidFill>
            <a:prstDash val="dot"/>
            <a:round/>
            <a:headEnd len="med" w="med" type="none"/>
            <a:tailEnd len="med" w="med" type="none"/>
          </a:ln>
        </p:spPr>
      </p:cxnSp>
      <p:sp>
        <p:nvSpPr>
          <p:cNvPr id="723" name="Google Shape;723;p40"/>
          <p:cNvSpPr txBox="1"/>
          <p:nvPr>
            <p:ph idx="2" type="subTitle"/>
          </p:nvPr>
        </p:nvSpPr>
        <p:spPr>
          <a:xfrm>
            <a:off x="4468300" y="4229725"/>
            <a:ext cx="3255300" cy="3219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400">
                <a:solidFill>
                  <a:srgbClr val="8B5CF6"/>
                </a:solidFill>
                <a:latin typeface="Red Hat Display Medium"/>
                <a:ea typeface="Red Hat Display Medium"/>
                <a:cs typeface="Red Hat Display Medium"/>
                <a:sym typeface="Red Hat Display Medium"/>
              </a:defRPr>
            </a:lvl1pPr>
            <a:lvl2pPr lvl="1" rtl="0" algn="ctr">
              <a:lnSpc>
                <a:spcPct val="114000"/>
              </a:lnSpc>
              <a:spcBef>
                <a:spcPts val="0"/>
              </a:spcBef>
              <a:spcAft>
                <a:spcPts val="0"/>
              </a:spcAft>
              <a:buNone/>
              <a:defRPr sz="1400">
                <a:solidFill>
                  <a:srgbClr val="8B5CF6"/>
                </a:solidFill>
                <a:latin typeface="Red Hat Display Medium"/>
                <a:ea typeface="Red Hat Display Medium"/>
                <a:cs typeface="Red Hat Display Medium"/>
                <a:sym typeface="Red Hat Display Medium"/>
              </a:defRPr>
            </a:lvl2pPr>
            <a:lvl3pPr lvl="2" rtl="0" algn="ctr">
              <a:lnSpc>
                <a:spcPct val="114000"/>
              </a:lnSpc>
              <a:spcBef>
                <a:spcPts val="0"/>
              </a:spcBef>
              <a:spcAft>
                <a:spcPts val="0"/>
              </a:spcAft>
              <a:buNone/>
              <a:defRPr sz="1400">
                <a:solidFill>
                  <a:srgbClr val="8B5CF6"/>
                </a:solidFill>
                <a:latin typeface="Red Hat Display Medium"/>
                <a:ea typeface="Red Hat Display Medium"/>
                <a:cs typeface="Red Hat Display Medium"/>
                <a:sym typeface="Red Hat Display Medium"/>
              </a:defRPr>
            </a:lvl3pPr>
            <a:lvl4pPr lvl="3" rtl="0" algn="ctr">
              <a:lnSpc>
                <a:spcPct val="114000"/>
              </a:lnSpc>
              <a:spcBef>
                <a:spcPts val="0"/>
              </a:spcBef>
              <a:spcAft>
                <a:spcPts val="0"/>
              </a:spcAft>
              <a:buNone/>
              <a:defRPr sz="1400">
                <a:solidFill>
                  <a:srgbClr val="8B5CF6"/>
                </a:solidFill>
                <a:latin typeface="Red Hat Display Medium"/>
                <a:ea typeface="Red Hat Display Medium"/>
                <a:cs typeface="Red Hat Display Medium"/>
                <a:sym typeface="Red Hat Display Medium"/>
              </a:defRPr>
            </a:lvl4pPr>
            <a:lvl5pPr lvl="4" rtl="0" algn="ctr">
              <a:lnSpc>
                <a:spcPct val="114000"/>
              </a:lnSpc>
              <a:spcBef>
                <a:spcPts val="0"/>
              </a:spcBef>
              <a:spcAft>
                <a:spcPts val="0"/>
              </a:spcAft>
              <a:buNone/>
              <a:defRPr sz="1400">
                <a:solidFill>
                  <a:srgbClr val="8B5CF6"/>
                </a:solidFill>
                <a:latin typeface="Red Hat Display Medium"/>
                <a:ea typeface="Red Hat Display Medium"/>
                <a:cs typeface="Red Hat Display Medium"/>
                <a:sym typeface="Red Hat Display Medium"/>
              </a:defRPr>
            </a:lvl5pPr>
            <a:lvl6pPr lvl="5" rtl="0" algn="ctr">
              <a:lnSpc>
                <a:spcPct val="114000"/>
              </a:lnSpc>
              <a:spcBef>
                <a:spcPts val="0"/>
              </a:spcBef>
              <a:spcAft>
                <a:spcPts val="0"/>
              </a:spcAft>
              <a:buNone/>
              <a:defRPr sz="1400">
                <a:solidFill>
                  <a:srgbClr val="8B5CF6"/>
                </a:solidFill>
                <a:latin typeface="Red Hat Display Medium"/>
                <a:ea typeface="Red Hat Display Medium"/>
                <a:cs typeface="Red Hat Display Medium"/>
                <a:sym typeface="Red Hat Display Medium"/>
              </a:defRPr>
            </a:lvl6pPr>
            <a:lvl7pPr lvl="6" rtl="0" algn="ctr">
              <a:lnSpc>
                <a:spcPct val="114000"/>
              </a:lnSpc>
              <a:spcBef>
                <a:spcPts val="0"/>
              </a:spcBef>
              <a:spcAft>
                <a:spcPts val="0"/>
              </a:spcAft>
              <a:buNone/>
              <a:defRPr sz="1400">
                <a:solidFill>
                  <a:srgbClr val="8B5CF6"/>
                </a:solidFill>
                <a:latin typeface="Red Hat Display Medium"/>
                <a:ea typeface="Red Hat Display Medium"/>
                <a:cs typeface="Red Hat Display Medium"/>
                <a:sym typeface="Red Hat Display Medium"/>
              </a:defRPr>
            </a:lvl7pPr>
            <a:lvl8pPr lvl="7" rtl="0" algn="ctr">
              <a:lnSpc>
                <a:spcPct val="114000"/>
              </a:lnSpc>
              <a:spcBef>
                <a:spcPts val="0"/>
              </a:spcBef>
              <a:spcAft>
                <a:spcPts val="0"/>
              </a:spcAft>
              <a:buNone/>
              <a:defRPr sz="1400">
                <a:solidFill>
                  <a:srgbClr val="8B5CF6"/>
                </a:solidFill>
                <a:latin typeface="Red Hat Display Medium"/>
                <a:ea typeface="Red Hat Display Medium"/>
                <a:cs typeface="Red Hat Display Medium"/>
                <a:sym typeface="Red Hat Display Medium"/>
              </a:defRPr>
            </a:lvl8pPr>
            <a:lvl9pPr lvl="8" rtl="0" algn="ctr">
              <a:lnSpc>
                <a:spcPct val="114000"/>
              </a:lnSpc>
              <a:spcBef>
                <a:spcPts val="0"/>
              </a:spcBef>
              <a:spcAft>
                <a:spcPts val="0"/>
              </a:spcAft>
              <a:buNone/>
              <a:defRPr sz="1400">
                <a:solidFill>
                  <a:srgbClr val="8B5CF6"/>
                </a:solidFill>
                <a:latin typeface="Red Hat Display Medium"/>
                <a:ea typeface="Red Hat Display Medium"/>
                <a:cs typeface="Red Hat Display Medium"/>
                <a:sym typeface="Red Hat Display Medium"/>
              </a:defRPr>
            </a:lvl9pPr>
          </a:lstStyle>
          <a:p/>
        </p:txBody>
      </p:sp>
      <p:sp>
        <p:nvSpPr>
          <p:cNvPr id="724" name="Google Shape;724;p40"/>
          <p:cNvSpPr txBox="1"/>
          <p:nvPr>
            <p:ph idx="3" type="subTitle"/>
          </p:nvPr>
        </p:nvSpPr>
        <p:spPr>
          <a:xfrm>
            <a:off x="4468400" y="4718950"/>
            <a:ext cx="3255300" cy="915300"/>
          </a:xfrm>
          <a:prstGeom prst="rect">
            <a:avLst/>
          </a:prstGeom>
        </p:spPr>
        <p:txBody>
          <a:bodyPr anchorCtr="0" anchor="t" bIns="0" lIns="0" spcFirstLastPara="1" rIns="0" wrap="square" tIns="0">
            <a:noAutofit/>
          </a:bodyPr>
          <a:lstStyle>
            <a:lvl1pPr lvl="0" rtl="0" algn="ctr">
              <a:spcBef>
                <a:spcPts val="0"/>
              </a:spcBef>
              <a:spcAft>
                <a:spcPts val="0"/>
              </a:spcAft>
              <a:buNone/>
              <a:defRPr sz="1400"/>
            </a:lvl1pPr>
            <a:lvl2pPr lvl="1" rtl="0" algn="ctr">
              <a:spcBef>
                <a:spcPts val="500"/>
              </a:spcBef>
              <a:spcAft>
                <a:spcPts val="0"/>
              </a:spcAft>
              <a:buNone/>
              <a:defRPr sz="1400"/>
            </a:lvl2pPr>
            <a:lvl3pPr lvl="2" rtl="0" algn="ctr">
              <a:spcBef>
                <a:spcPts val="500"/>
              </a:spcBef>
              <a:spcAft>
                <a:spcPts val="0"/>
              </a:spcAft>
              <a:buNone/>
              <a:defRPr sz="1400"/>
            </a:lvl3pPr>
            <a:lvl4pPr lvl="3" rtl="0" algn="ctr">
              <a:spcBef>
                <a:spcPts val="500"/>
              </a:spcBef>
              <a:spcAft>
                <a:spcPts val="0"/>
              </a:spcAft>
              <a:buNone/>
              <a:defRPr sz="1400"/>
            </a:lvl4pPr>
            <a:lvl5pPr lvl="4" rtl="0" algn="ctr">
              <a:spcBef>
                <a:spcPts val="500"/>
              </a:spcBef>
              <a:spcAft>
                <a:spcPts val="0"/>
              </a:spcAft>
              <a:buNone/>
              <a:defRPr sz="1400"/>
            </a:lvl5pPr>
            <a:lvl6pPr lvl="5" rtl="0" algn="ctr">
              <a:spcBef>
                <a:spcPts val="500"/>
              </a:spcBef>
              <a:spcAft>
                <a:spcPts val="0"/>
              </a:spcAft>
              <a:buNone/>
              <a:defRPr sz="1400"/>
            </a:lvl6pPr>
            <a:lvl7pPr lvl="6" rtl="0" algn="ctr">
              <a:spcBef>
                <a:spcPts val="500"/>
              </a:spcBef>
              <a:spcAft>
                <a:spcPts val="0"/>
              </a:spcAft>
              <a:buNone/>
              <a:defRPr sz="1400"/>
            </a:lvl7pPr>
            <a:lvl8pPr lvl="7" rtl="0" algn="ctr">
              <a:spcBef>
                <a:spcPts val="500"/>
              </a:spcBef>
              <a:spcAft>
                <a:spcPts val="0"/>
              </a:spcAft>
              <a:buNone/>
              <a:defRPr sz="1400"/>
            </a:lvl8pPr>
            <a:lvl9pPr lvl="8" rtl="0" algn="ctr">
              <a:spcBef>
                <a:spcPts val="500"/>
              </a:spcBef>
              <a:spcAft>
                <a:spcPts val="500"/>
              </a:spcAft>
              <a:buNone/>
              <a:defRPr sz="1400"/>
            </a:lvl9pPr>
          </a:lstStyle>
          <a:p/>
        </p:txBody>
      </p:sp>
      <p:sp>
        <p:nvSpPr>
          <p:cNvPr id="725" name="Google Shape;725;p40"/>
          <p:cNvSpPr txBox="1"/>
          <p:nvPr>
            <p:ph idx="4" type="subTitle"/>
          </p:nvPr>
        </p:nvSpPr>
        <p:spPr>
          <a:xfrm>
            <a:off x="8048000" y="4229725"/>
            <a:ext cx="3255300" cy="3219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400">
                <a:solidFill>
                  <a:srgbClr val="8B5CF6"/>
                </a:solidFill>
                <a:latin typeface="Red Hat Display Medium"/>
                <a:ea typeface="Red Hat Display Medium"/>
                <a:cs typeface="Red Hat Display Medium"/>
                <a:sym typeface="Red Hat Display Medium"/>
              </a:defRPr>
            </a:lvl1pPr>
            <a:lvl2pPr lvl="1" rtl="0" algn="ctr">
              <a:lnSpc>
                <a:spcPct val="114000"/>
              </a:lnSpc>
              <a:spcBef>
                <a:spcPts val="0"/>
              </a:spcBef>
              <a:spcAft>
                <a:spcPts val="0"/>
              </a:spcAft>
              <a:buNone/>
              <a:defRPr sz="1400">
                <a:solidFill>
                  <a:srgbClr val="8B5CF6"/>
                </a:solidFill>
                <a:latin typeface="Red Hat Display Medium"/>
                <a:ea typeface="Red Hat Display Medium"/>
                <a:cs typeface="Red Hat Display Medium"/>
                <a:sym typeface="Red Hat Display Medium"/>
              </a:defRPr>
            </a:lvl2pPr>
            <a:lvl3pPr lvl="2" rtl="0" algn="ctr">
              <a:lnSpc>
                <a:spcPct val="114000"/>
              </a:lnSpc>
              <a:spcBef>
                <a:spcPts val="0"/>
              </a:spcBef>
              <a:spcAft>
                <a:spcPts val="0"/>
              </a:spcAft>
              <a:buNone/>
              <a:defRPr sz="1400">
                <a:solidFill>
                  <a:srgbClr val="8B5CF6"/>
                </a:solidFill>
                <a:latin typeface="Red Hat Display Medium"/>
                <a:ea typeface="Red Hat Display Medium"/>
                <a:cs typeface="Red Hat Display Medium"/>
                <a:sym typeface="Red Hat Display Medium"/>
              </a:defRPr>
            </a:lvl3pPr>
            <a:lvl4pPr lvl="3" rtl="0" algn="ctr">
              <a:lnSpc>
                <a:spcPct val="114000"/>
              </a:lnSpc>
              <a:spcBef>
                <a:spcPts val="0"/>
              </a:spcBef>
              <a:spcAft>
                <a:spcPts val="0"/>
              </a:spcAft>
              <a:buNone/>
              <a:defRPr sz="1400">
                <a:solidFill>
                  <a:srgbClr val="8B5CF6"/>
                </a:solidFill>
                <a:latin typeface="Red Hat Display Medium"/>
                <a:ea typeface="Red Hat Display Medium"/>
                <a:cs typeface="Red Hat Display Medium"/>
                <a:sym typeface="Red Hat Display Medium"/>
              </a:defRPr>
            </a:lvl4pPr>
            <a:lvl5pPr lvl="4" rtl="0" algn="ctr">
              <a:lnSpc>
                <a:spcPct val="114000"/>
              </a:lnSpc>
              <a:spcBef>
                <a:spcPts val="0"/>
              </a:spcBef>
              <a:spcAft>
                <a:spcPts val="0"/>
              </a:spcAft>
              <a:buNone/>
              <a:defRPr sz="1400">
                <a:solidFill>
                  <a:srgbClr val="8B5CF6"/>
                </a:solidFill>
                <a:latin typeface="Red Hat Display Medium"/>
                <a:ea typeface="Red Hat Display Medium"/>
                <a:cs typeface="Red Hat Display Medium"/>
                <a:sym typeface="Red Hat Display Medium"/>
              </a:defRPr>
            </a:lvl5pPr>
            <a:lvl6pPr lvl="5" rtl="0" algn="ctr">
              <a:lnSpc>
                <a:spcPct val="114000"/>
              </a:lnSpc>
              <a:spcBef>
                <a:spcPts val="0"/>
              </a:spcBef>
              <a:spcAft>
                <a:spcPts val="0"/>
              </a:spcAft>
              <a:buNone/>
              <a:defRPr sz="1400">
                <a:solidFill>
                  <a:srgbClr val="8B5CF6"/>
                </a:solidFill>
                <a:latin typeface="Red Hat Display Medium"/>
                <a:ea typeface="Red Hat Display Medium"/>
                <a:cs typeface="Red Hat Display Medium"/>
                <a:sym typeface="Red Hat Display Medium"/>
              </a:defRPr>
            </a:lvl6pPr>
            <a:lvl7pPr lvl="6" rtl="0" algn="ctr">
              <a:lnSpc>
                <a:spcPct val="114000"/>
              </a:lnSpc>
              <a:spcBef>
                <a:spcPts val="0"/>
              </a:spcBef>
              <a:spcAft>
                <a:spcPts val="0"/>
              </a:spcAft>
              <a:buNone/>
              <a:defRPr sz="1400">
                <a:solidFill>
                  <a:srgbClr val="8B5CF6"/>
                </a:solidFill>
                <a:latin typeface="Red Hat Display Medium"/>
                <a:ea typeface="Red Hat Display Medium"/>
                <a:cs typeface="Red Hat Display Medium"/>
                <a:sym typeface="Red Hat Display Medium"/>
              </a:defRPr>
            </a:lvl7pPr>
            <a:lvl8pPr lvl="7" rtl="0" algn="ctr">
              <a:lnSpc>
                <a:spcPct val="114000"/>
              </a:lnSpc>
              <a:spcBef>
                <a:spcPts val="0"/>
              </a:spcBef>
              <a:spcAft>
                <a:spcPts val="0"/>
              </a:spcAft>
              <a:buNone/>
              <a:defRPr sz="1400">
                <a:solidFill>
                  <a:srgbClr val="8B5CF6"/>
                </a:solidFill>
                <a:latin typeface="Red Hat Display Medium"/>
                <a:ea typeface="Red Hat Display Medium"/>
                <a:cs typeface="Red Hat Display Medium"/>
                <a:sym typeface="Red Hat Display Medium"/>
              </a:defRPr>
            </a:lvl8pPr>
            <a:lvl9pPr lvl="8" rtl="0" algn="ctr">
              <a:lnSpc>
                <a:spcPct val="114000"/>
              </a:lnSpc>
              <a:spcBef>
                <a:spcPts val="0"/>
              </a:spcBef>
              <a:spcAft>
                <a:spcPts val="0"/>
              </a:spcAft>
              <a:buNone/>
              <a:defRPr sz="1400">
                <a:solidFill>
                  <a:srgbClr val="8B5CF6"/>
                </a:solidFill>
                <a:latin typeface="Red Hat Display Medium"/>
                <a:ea typeface="Red Hat Display Medium"/>
                <a:cs typeface="Red Hat Display Medium"/>
                <a:sym typeface="Red Hat Display Medium"/>
              </a:defRPr>
            </a:lvl9pPr>
          </a:lstStyle>
          <a:p/>
        </p:txBody>
      </p:sp>
      <p:sp>
        <p:nvSpPr>
          <p:cNvPr id="726" name="Google Shape;726;p40"/>
          <p:cNvSpPr txBox="1"/>
          <p:nvPr>
            <p:ph idx="5" type="subTitle"/>
          </p:nvPr>
        </p:nvSpPr>
        <p:spPr>
          <a:xfrm>
            <a:off x="8048100" y="4718950"/>
            <a:ext cx="3255300" cy="915300"/>
          </a:xfrm>
          <a:prstGeom prst="rect">
            <a:avLst/>
          </a:prstGeom>
        </p:spPr>
        <p:txBody>
          <a:bodyPr anchorCtr="0" anchor="t" bIns="0" lIns="0" spcFirstLastPara="1" rIns="0" wrap="square" tIns="0">
            <a:noAutofit/>
          </a:bodyPr>
          <a:lstStyle>
            <a:lvl1pPr lvl="0" rtl="0" algn="ctr">
              <a:spcBef>
                <a:spcPts val="0"/>
              </a:spcBef>
              <a:spcAft>
                <a:spcPts val="0"/>
              </a:spcAft>
              <a:buNone/>
              <a:defRPr sz="1400"/>
            </a:lvl1pPr>
            <a:lvl2pPr lvl="1" rtl="0" algn="ctr">
              <a:spcBef>
                <a:spcPts val="500"/>
              </a:spcBef>
              <a:spcAft>
                <a:spcPts val="0"/>
              </a:spcAft>
              <a:buNone/>
              <a:defRPr sz="1400"/>
            </a:lvl2pPr>
            <a:lvl3pPr lvl="2" rtl="0" algn="ctr">
              <a:spcBef>
                <a:spcPts val="500"/>
              </a:spcBef>
              <a:spcAft>
                <a:spcPts val="0"/>
              </a:spcAft>
              <a:buNone/>
              <a:defRPr sz="1400"/>
            </a:lvl3pPr>
            <a:lvl4pPr lvl="3" rtl="0" algn="ctr">
              <a:spcBef>
                <a:spcPts val="500"/>
              </a:spcBef>
              <a:spcAft>
                <a:spcPts val="0"/>
              </a:spcAft>
              <a:buNone/>
              <a:defRPr sz="1400"/>
            </a:lvl4pPr>
            <a:lvl5pPr lvl="4" rtl="0" algn="ctr">
              <a:spcBef>
                <a:spcPts val="500"/>
              </a:spcBef>
              <a:spcAft>
                <a:spcPts val="0"/>
              </a:spcAft>
              <a:buNone/>
              <a:defRPr sz="1400"/>
            </a:lvl5pPr>
            <a:lvl6pPr lvl="5" rtl="0" algn="ctr">
              <a:spcBef>
                <a:spcPts val="500"/>
              </a:spcBef>
              <a:spcAft>
                <a:spcPts val="0"/>
              </a:spcAft>
              <a:buNone/>
              <a:defRPr sz="1400"/>
            </a:lvl6pPr>
            <a:lvl7pPr lvl="6" rtl="0" algn="ctr">
              <a:spcBef>
                <a:spcPts val="500"/>
              </a:spcBef>
              <a:spcAft>
                <a:spcPts val="0"/>
              </a:spcAft>
              <a:buNone/>
              <a:defRPr sz="1400"/>
            </a:lvl7pPr>
            <a:lvl8pPr lvl="7" rtl="0" algn="ctr">
              <a:spcBef>
                <a:spcPts val="500"/>
              </a:spcBef>
              <a:spcAft>
                <a:spcPts val="0"/>
              </a:spcAft>
              <a:buNone/>
              <a:defRPr sz="1400"/>
            </a:lvl8pPr>
            <a:lvl9pPr lvl="8" rtl="0" algn="ctr">
              <a:spcBef>
                <a:spcPts val="500"/>
              </a:spcBef>
              <a:spcAft>
                <a:spcPts val="500"/>
              </a:spcAft>
              <a:buNone/>
              <a:defRPr sz="1400"/>
            </a:lvl9pPr>
          </a:lstStyle>
          <a:p/>
        </p:txBody>
      </p:sp>
      <p:sp>
        <p:nvSpPr>
          <p:cNvPr id="727" name="Google Shape;727;p40"/>
          <p:cNvSpPr txBox="1"/>
          <p:nvPr>
            <p:ph idx="6" type="subTitle"/>
          </p:nvPr>
        </p:nvSpPr>
        <p:spPr>
          <a:xfrm>
            <a:off x="888600" y="4229725"/>
            <a:ext cx="3255300" cy="3219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400">
                <a:solidFill>
                  <a:srgbClr val="8B5CF6"/>
                </a:solidFill>
                <a:latin typeface="Red Hat Display Medium"/>
                <a:ea typeface="Red Hat Display Medium"/>
                <a:cs typeface="Red Hat Display Medium"/>
                <a:sym typeface="Red Hat Display Medium"/>
              </a:defRPr>
            </a:lvl1pPr>
            <a:lvl2pPr lvl="1" rtl="0" algn="ctr">
              <a:lnSpc>
                <a:spcPct val="114000"/>
              </a:lnSpc>
              <a:spcBef>
                <a:spcPts val="0"/>
              </a:spcBef>
              <a:spcAft>
                <a:spcPts val="0"/>
              </a:spcAft>
              <a:buNone/>
              <a:defRPr sz="1400">
                <a:solidFill>
                  <a:srgbClr val="8B5CF6"/>
                </a:solidFill>
                <a:latin typeface="Red Hat Display Medium"/>
                <a:ea typeface="Red Hat Display Medium"/>
                <a:cs typeface="Red Hat Display Medium"/>
                <a:sym typeface="Red Hat Display Medium"/>
              </a:defRPr>
            </a:lvl2pPr>
            <a:lvl3pPr lvl="2" rtl="0" algn="ctr">
              <a:lnSpc>
                <a:spcPct val="114000"/>
              </a:lnSpc>
              <a:spcBef>
                <a:spcPts val="0"/>
              </a:spcBef>
              <a:spcAft>
                <a:spcPts val="0"/>
              </a:spcAft>
              <a:buNone/>
              <a:defRPr sz="1400">
                <a:solidFill>
                  <a:srgbClr val="8B5CF6"/>
                </a:solidFill>
                <a:latin typeface="Red Hat Display Medium"/>
                <a:ea typeface="Red Hat Display Medium"/>
                <a:cs typeface="Red Hat Display Medium"/>
                <a:sym typeface="Red Hat Display Medium"/>
              </a:defRPr>
            </a:lvl3pPr>
            <a:lvl4pPr lvl="3" rtl="0" algn="ctr">
              <a:lnSpc>
                <a:spcPct val="114000"/>
              </a:lnSpc>
              <a:spcBef>
                <a:spcPts val="0"/>
              </a:spcBef>
              <a:spcAft>
                <a:spcPts val="0"/>
              </a:spcAft>
              <a:buNone/>
              <a:defRPr sz="1400">
                <a:solidFill>
                  <a:srgbClr val="8B5CF6"/>
                </a:solidFill>
                <a:latin typeface="Red Hat Display Medium"/>
                <a:ea typeface="Red Hat Display Medium"/>
                <a:cs typeface="Red Hat Display Medium"/>
                <a:sym typeface="Red Hat Display Medium"/>
              </a:defRPr>
            </a:lvl4pPr>
            <a:lvl5pPr lvl="4" rtl="0" algn="ctr">
              <a:lnSpc>
                <a:spcPct val="114000"/>
              </a:lnSpc>
              <a:spcBef>
                <a:spcPts val="0"/>
              </a:spcBef>
              <a:spcAft>
                <a:spcPts val="0"/>
              </a:spcAft>
              <a:buNone/>
              <a:defRPr sz="1400">
                <a:solidFill>
                  <a:srgbClr val="8B5CF6"/>
                </a:solidFill>
                <a:latin typeface="Red Hat Display Medium"/>
                <a:ea typeface="Red Hat Display Medium"/>
                <a:cs typeface="Red Hat Display Medium"/>
                <a:sym typeface="Red Hat Display Medium"/>
              </a:defRPr>
            </a:lvl5pPr>
            <a:lvl6pPr lvl="5" rtl="0" algn="ctr">
              <a:lnSpc>
                <a:spcPct val="114000"/>
              </a:lnSpc>
              <a:spcBef>
                <a:spcPts val="0"/>
              </a:spcBef>
              <a:spcAft>
                <a:spcPts val="0"/>
              </a:spcAft>
              <a:buNone/>
              <a:defRPr sz="1400">
                <a:solidFill>
                  <a:srgbClr val="8B5CF6"/>
                </a:solidFill>
                <a:latin typeface="Red Hat Display Medium"/>
                <a:ea typeface="Red Hat Display Medium"/>
                <a:cs typeface="Red Hat Display Medium"/>
                <a:sym typeface="Red Hat Display Medium"/>
              </a:defRPr>
            </a:lvl6pPr>
            <a:lvl7pPr lvl="6" rtl="0" algn="ctr">
              <a:lnSpc>
                <a:spcPct val="114000"/>
              </a:lnSpc>
              <a:spcBef>
                <a:spcPts val="0"/>
              </a:spcBef>
              <a:spcAft>
                <a:spcPts val="0"/>
              </a:spcAft>
              <a:buNone/>
              <a:defRPr sz="1400">
                <a:solidFill>
                  <a:srgbClr val="8B5CF6"/>
                </a:solidFill>
                <a:latin typeface="Red Hat Display Medium"/>
                <a:ea typeface="Red Hat Display Medium"/>
                <a:cs typeface="Red Hat Display Medium"/>
                <a:sym typeface="Red Hat Display Medium"/>
              </a:defRPr>
            </a:lvl7pPr>
            <a:lvl8pPr lvl="7" rtl="0" algn="ctr">
              <a:lnSpc>
                <a:spcPct val="114000"/>
              </a:lnSpc>
              <a:spcBef>
                <a:spcPts val="0"/>
              </a:spcBef>
              <a:spcAft>
                <a:spcPts val="0"/>
              </a:spcAft>
              <a:buNone/>
              <a:defRPr sz="1400">
                <a:solidFill>
                  <a:srgbClr val="8B5CF6"/>
                </a:solidFill>
                <a:latin typeface="Red Hat Display Medium"/>
                <a:ea typeface="Red Hat Display Medium"/>
                <a:cs typeface="Red Hat Display Medium"/>
                <a:sym typeface="Red Hat Display Medium"/>
              </a:defRPr>
            </a:lvl8pPr>
            <a:lvl9pPr lvl="8" rtl="0" algn="ctr">
              <a:lnSpc>
                <a:spcPct val="114000"/>
              </a:lnSpc>
              <a:spcBef>
                <a:spcPts val="0"/>
              </a:spcBef>
              <a:spcAft>
                <a:spcPts val="0"/>
              </a:spcAft>
              <a:buNone/>
              <a:defRPr sz="1400">
                <a:solidFill>
                  <a:srgbClr val="8B5CF6"/>
                </a:solidFill>
                <a:latin typeface="Red Hat Display Medium"/>
                <a:ea typeface="Red Hat Display Medium"/>
                <a:cs typeface="Red Hat Display Medium"/>
                <a:sym typeface="Red Hat Display Medium"/>
              </a:defRPr>
            </a:lvl9pPr>
          </a:lstStyle>
          <a:p/>
        </p:txBody>
      </p:sp>
      <p:sp>
        <p:nvSpPr>
          <p:cNvPr id="728" name="Google Shape;728;p40"/>
          <p:cNvSpPr txBox="1"/>
          <p:nvPr>
            <p:ph idx="7" type="subTitle"/>
          </p:nvPr>
        </p:nvSpPr>
        <p:spPr>
          <a:xfrm>
            <a:off x="888700" y="4718950"/>
            <a:ext cx="3255300" cy="915300"/>
          </a:xfrm>
          <a:prstGeom prst="rect">
            <a:avLst/>
          </a:prstGeom>
        </p:spPr>
        <p:txBody>
          <a:bodyPr anchorCtr="0" anchor="t" bIns="0" lIns="0" spcFirstLastPara="1" rIns="0" wrap="square" tIns="0">
            <a:noAutofit/>
          </a:bodyPr>
          <a:lstStyle>
            <a:lvl1pPr lvl="0" rtl="0" algn="ctr">
              <a:spcBef>
                <a:spcPts val="0"/>
              </a:spcBef>
              <a:spcAft>
                <a:spcPts val="0"/>
              </a:spcAft>
              <a:buNone/>
              <a:defRPr sz="1400"/>
            </a:lvl1pPr>
            <a:lvl2pPr lvl="1" rtl="0" algn="ctr">
              <a:spcBef>
                <a:spcPts val="500"/>
              </a:spcBef>
              <a:spcAft>
                <a:spcPts val="0"/>
              </a:spcAft>
              <a:buNone/>
              <a:defRPr sz="1400"/>
            </a:lvl2pPr>
            <a:lvl3pPr lvl="2" rtl="0" algn="ctr">
              <a:spcBef>
                <a:spcPts val="500"/>
              </a:spcBef>
              <a:spcAft>
                <a:spcPts val="0"/>
              </a:spcAft>
              <a:buNone/>
              <a:defRPr sz="1400"/>
            </a:lvl3pPr>
            <a:lvl4pPr lvl="3" rtl="0" algn="ctr">
              <a:spcBef>
                <a:spcPts val="500"/>
              </a:spcBef>
              <a:spcAft>
                <a:spcPts val="0"/>
              </a:spcAft>
              <a:buNone/>
              <a:defRPr sz="1400"/>
            </a:lvl4pPr>
            <a:lvl5pPr lvl="4" rtl="0" algn="ctr">
              <a:spcBef>
                <a:spcPts val="500"/>
              </a:spcBef>
              <a:spcAft>
                <a:spcPts val="0"/>
              </a:spcAft>
              <a:buNone/>
              <a:defRPr sz="1400"/>
            </a:lvl5pPr>
            <a:lvl6pPr lvl="5" rtl="0" algn="ctr">
              <a:spcBef>
                <a:spcPts val="500"/>
              </a:spcBef>
              <a:spcAft>
                <a:spcPts val="0"/>
              </a:spcAft>
              <a:buNone/>
              <a:defRPr sz="1400"/>
            </a:lvl6pPr>
            <a:lvl7pPr lvl="6" rtl="0" algn="ctr">
              <a:spcBef>
                <a:spcPts val="500"/>
              </a:spcBef>
              <a:spcAft>
                <a:spcPts val="0"/>
              </a:spcAft>
              <a:buNone/>
              <a:defRPr sz="1400"/>
            </a:lvl7pPr>
            <a:lvl8pPr lvl="7" rtl="0" algn="ctr">
              <a:spcBef>
                <a:spcPts val="500"/>
              </a:spcBef>
              <a:spcAft>
                <a:spcPts val="0"/>
              </a:spcAft>
              <a:buNone/>
              <a:defRPr sz="1400"/>
            </a:lvl8pPr>
            <a:lvl9pPr lvl="8" rtl="0" algn="ctr">
              <a:spcBef>
                <a:spcPts val="500"/>
              </a:spcBef>
              <a:spcAft>
                <a:spcPts val="500"/>
              </a:spcAft>
              <a:buNone/>
              <a:defRPr sz="1400"/>
            </a:lvl9pPr>
          </a:lstStyle>
          <a:p/>
        </p:txBody>
      </p:sp>
      <p:sp>
        <p:nvSpPr>
          <p:cNvPr id="729" name="Google Shape;729;p40"/>
          <p:cNvSpPr txBox="1"/>
          <p:nvPr>
            <p:ph idx="8"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8B5CF6"/>
              </a:buClr>
              <a:buSzPts val="1000"/>
              <a:buFont typeface="Red Hat Display Medium"/>
              <a:buNone/>
              <a:defRPr sz="1000">
                <a:solidFill>
                  <a:srgbClr val="8B5CF6"/>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rgbClr val="8B5CF6"/>
              </a:buClr>
              <a:buSzPts val="1000"/>
              <a:buFont typeface="Red Hat Display Medium"/>
              <a:buNone/>
              <a:defRPr sz="1000">
                <a:solidFill>
                  <a:srgbClr val="8B5CF6"/>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rgbClr val="8B5CF6"/>
              </a:buClr>
              <a:buSzPts val="1000"/>
              <a:buFont typeface="Red Hat Display Medium"/>
              <a:buNone/>
              <a:defRPr sz="1000">
                <a:solidFill>
                  <a:srgbClr val="8B5CF6"/>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rgbClr val="8B5CF6"/>
              </a:buClr>
              <a:buSzPts val="1000"/>
              <a:buFont typeface="Red Hat Display Medium"/>
              <a:buNone/>
              <a:defRPr sz="1000">
                <a:solidFill>
                  <a:srgbClr val="8B5CF6"/>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rgbClr val="8B5CF6"/>
              </a:buClr>
              <a:buSzPts val="1000"/>
              <a:buFont typeface="Red Hat Display Medium"/>
              <a:buNone/>
              <a:defRPr sz="1000">
                <a:solidFill>
                  <a:srgbClr val="8B5CF6"/>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rgbClr val="8B5CF6"/>
              </a:buClr>
              <a:buSzPts val="1000"/>
              <a:buFont typeface="Red Hat Display Medium"/>
              <a:buNone/>
              <a:defRPr sz="1000">
                <a:solidFill>
                  <a:srgbClr val="8B5CF6"/>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rgbClr val="8B5CF6"/>
              </a:buClr>
              <a:buSzPts val="1000"/>
              <a:buFont typeface="Red Hat Display Medium"/>
              <a:buNone/>
              <a:defRPr sz="1000">
                <a:solidFill>
                  <a:srgbClr val="8B5CF6"/>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rgbClr val="8B5CF6"/>
              </a:buClr>
              <a:buSzPts val="1000"/>
              <a:buFont typeface="Red Hat Display Medium"/>
              <a:buNone/>
              <a:defRPr sz="1000">
                <a:solidFill>
                  <a:srgbClr val="8B5CF6"/>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rgbClr val="8B5CF6"/>
              </a:buClr>
              <a:buSzPts val="1000"/>
              <a:buFont typeface="Red Hat Display Medium"/>
              <a:buNone/>
              <a:defRPr sz="1000">
                <a:solidFill>
                  <a:srgbClr val="8B5CF6"/>
                </a:solidFill>
                <a:latin typeface="Red Hat Display Medium"/>
                <a:ea typeface="Red Hat Display Medium"/>
                <a:cs typeface="Red Hat Display Medium"/>
                <a:sym typeface="Red Hat Display Medium"/>
              </a:defRPr>
            </a:lvl9pPr>
          </a:lstStyle>
          <a:p/>
        </p:txBody>
      </p:sp>
      <p:sp>
        <p:nvSpPr>
          <p:cNvPr id="730" name="Google Shape;730;p40"/>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8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sp>
        <p:nvSpPr>
          <p:cNvPr id="731" name="Google Shape;731;p40"/>
          <p:cNvSpPr txBox="1"/>
          <p:nvPr>
            <p:ph idx="9" type="subTitle"/>
          </p:nvPr>
        </p:nvSpPr>
        <p:spPr>
          <a:xfrm>
            <a:off x="885125" y="1653550"/>
            <a:ext cx="10422000" cy="2919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rgbClr val="8B5CF6"/>
                </a:solidFill>
              </a:defRPr>
            </a:lvl1pPr>
            <a:lvl2pPr lvl="1" rtl="0" algn="ctr">
              <a:spcBef>
                <a:spcPts val="500"/>
              </a:spcBef>
              <a:spcAft>
                <a:spcPts val="0"/>
              </a:spcAft>
              <a:buNone/>
              <a:defRPr sz="1800">
                <a:solidFill>
                  <a:srgbClr val="8B5CF6"/>
                </a:solidFill>
              </a:defRPr>
            </a:lvl2pPr>
            <a:lvl3pPr lvl="2" rtl="0" algn="ctr">
              <a:spcBef>
                <a:spcPts val="500"/>
              </a:spcBef>
              <a:spcAft>
                <a:spcPts val="0"/>
              </a:spcAft>
              <a:buNone/>
              <a:defRPr sz="1800">
                <a:solidFill>
                  <a:srgbClr val="8B5CF6"/>
                </a:solidFill>
              </a:defRPr>
            </a:lvl3pPr>
            <a:lvl4pPr lvl="3" rtl="0" algn="ctr">
              <a:spcBef>
                <a:spcPts val="500"/>
              </a:spcBef>
              <a:spcAft>
                <a:spcPts val="0"/>
              </a:spcAft>
              <a:buNone/>
              <a:defRPr sz="1800">
                <a:solidFill>
                  <a:srgbClr val="8B5CF6"/>
                </a:solidFill>
              </a:defRPr>
            </a:lvl4pPr>
            <a:lvl5pPr lvl="4" rtl="0" algn="ctr">
              <a:spcBef>
                <a:spcPts val="500"/>
              </a:spcBef>
              <a:spcAft>
                <a:spcPts val="0"/>
              </a:spcAft>
              <a:buNone/>
              <a:defRPr sz="1800">
                <a:solidFill>
                  <a:srgbClr val="8B5CF6"/>
                </a:solidFill>
              </a:defRPr>
            </a:lvl5pPr>
            <a:lvl6pPr lvl="5" rtl="0" algn="ctr">
              <a:spcBef>
                <a:spcPts val="500"/>
              </a:spcBef>
              <a:spcAft>
                <a:spcPts val="0"/>
              </a:spcAft>
              <a:buNone/>
              <a:defRPr sz="1800">
                <a:solidFill>
                  <a:srgbClr val="8B5CF6"/>
                </a:solidFill>
              </a:defRPr>
            </a:lvl6pPr>
            <a:lvl7pPr lvl="6" rtl="0" algn="ctr">
              <a:spcBef>
                <a:spcPts val="500"/>
              </a:spcBef>
              <a:spcAft>
                <a:spcPts val="0"/>
              </a:spcAft>
              <a:buNone/>
              <a:defRPr sz="1800">
                <a:solidFill>
                  <a:srgbClr val="8B5CF6"/>
                </a:solidFill>
              </a:defRPr>
            </a:lvl7pPr>
            <a:lvl8pPr lvl="7" rtl="0" algn="ctr">
              <a:spcBef>
                <a:spcPts val="500"/>
              </a:spcBef>
              <a:spcAft>
                <a:spcPts val="0"/>
              </a:spcAft>
              <a:buNone/>
              <a:defRPr sz="1800">
                <a:solidFill>
                  <a:srgbClr val="8B5CF6"/>
                </a:solidFill>
              </a:defRPr>
            </a:lvl8pPr>
            <a:lvl9pPr lvl="8" rtl="0" algn="ctr">
              <a:spcBef>
                <a:spcPts val="500"/>
              </a:spcBef>
              <a:spcAft>
                <a:spcPts val="500"/>
              </a:spcAft>
              <a:buNone/>
              <a:defRPr sz="1800">
                <a:solidFill>
                  <a:srgbClr val="8B5CF6"/>
                </a:solidFill>
              </a:defRPr>
            </a:lvl9pPr>
          </a:lstStyle>
          <a:p/>
        </p:txBody>
      </p:sp>
      <p:sp>
        <p:nvSpPr>
          <p:cNvPr id="732" name="Google Shape;732;p40"/>
          <p:cNvSpPr/>
          <p:nvPr/>
        </p:nvSpPr>
        <p:spPr>
          <a:xfrm>
            <a:off x="8885825" y="5735050"/>
            <a:ext cx="1995300" cy="994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33" name="Google Shape;733;p40"/>
          <p:cNvPicPr preferRelativeResize="0"/>
          <p:nvPr/>
        </p:nvPicPr>
        <p:blipFill>
          <a:blip r:embed="rId2">
            <a:alphaModFix/>
          </a:blip>
          <a:stretch>
            <a:fillRect/>
          </a:stretch>
        </p:blipFill>
        <p:spPr>
          <a:xfrm>
            <a:off x="8064703" y="6067275"/>
            <a:ext cx="3803698" cy="53345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2 closing">
  <p:cSld name="TITLE_1_1">
    <p:bg>
      <p:bgPr>
        <a:blipFill>
          <a:blip r:embed="rId2">
            <a:alphaModFix/>
          </a:blip>
          <a:stretch>
            <a:fillRect/>
          </a:stretch>
        </a:blipFill>
      </p:bgPr>
    </p:bg>
    <p:spTree>
      <p:nvGrpSpPr>
        <p:cNvPr id="52" name="Shape 52"/>
        <p:cNvGrpSpPr/>
        <p:nvPr/>
      </p:nvGrpSpPr>
      <p:grpSpPr>
        <a:xfrm>
          <a:off x="0" y="0"/>
          <a:ext cx="0" cy="0"/>
          <a:chOff x="0" y="0"/>
          <a:chExt cx="0" cy="0"/>
        </a:xfrm>
      </p:grpSpPr>
      <p:sp>
        <p:nvSpPr>
          <p:cNvPr id="53" name="Google Shape;53;p5"/>
          <p:cNvSpPr/>
          <p:nvPr/>
        </p:nvSpPr>
        <p:spPr>
          <a:xfrm>
            <a:off x="0" y="0"/>
            <a:ext cx="12192000" cy="6858000"/>
          </a:xfrm>
          <a:prstGeom prst="rect">
            <a:avLst/>
          </a:prstGeom>
          <a:solidFill>
            <a:srgbClr val="14141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a:t>
            </a:r>
            <a:endParaRPr/>
          </a:p>
        </p:txBody>
      </p:sp>
      <p:pic>
        <p:nvPicPr>
          <p:cNvPr id="54" name="Google Shape;54;p5"/>
          <p:cNvPicPr preferRelativeResize="0"/>
          <p:nvPr/>
        </p:nvPicPr>
        <p:blipFill>
          <a:blip r:embed="rId3">
            <a:alphaModFix amt="90000"/>
          </a:blip>
          <a:stretch>
            <a:fillRect/>
          </a:stretch>
        </p:blipFill>
        <p:spPr>
          <a:xfrm>
            <a:off x="1300700" y="819788"/>
            <a:ext cx="9590599" cy="5218425"/>
          </a:xfrm>
          <a:prstGeom prst="rect">
            <a:avLst/>
          </a:prstGeom>
          <a:noFill/>
          <a:ln>
            <a:noFill/>
          </a:ln>
        </p:spPr>
      </p:pic>
      <p:sp>
        <p:nvSpPr>
          <p:cNvPr id="55" name="Google Shape;55;p5"/>
          <p:cNvSpPr txBox="1"/>
          <p:nvPr>
            <p:ph idx="1" type="subTitle"/>
          </p:nvPr>
        </p:nvSpPr>
        <p:spPr>
          <a:xfrm>
            <a:off x="2083725" y="3008425"/>
            <a:ext cx="4146300" cy="15249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lt1"/>
              </a:buClr>
              <a:buSzPts val="1400"/>
              <a:buFont typeface="Red Hat Display"/>
              <a:buNone/>
              <a:defRPr sz="1400">
                <a:solidFill>
                  <a:schemeClr val="lt1"/>
                </a:solidFill>
                <a:latin typeface="Red Hat Display"/>
                <a:ea typeface="Red Hat Display"/>
                <a:cs typeface="Red Hat Display"/>
                <a:sym typeface="Red Hat Display"/>
              </a:defRPr>
            </a:lvl1pPr>
            <a:lvl2pPr lvl="1" rtl="0">
              <a:lnSpc>
                <a:spcPct val="180000"/>
              </a:lnSpc>
              <a:spcBef>
                <a:spcPts val="0"/>
              </a:spcBef>
              <a:spcAft>
                <a:spcPts val="0"/>
              </a:spcAft>
              <a:buClr>
                <a:schemeClr val="lt1"/>
              </a:buClr>
              <a:buSzPts val="1400"/>
              <a:buFont typeface="Red Hat Display"/>
              <a:buNone/>
              <a:defRPr sz="1400">
                <a:solidFill>
                  <a:schemeClr val="lt1"/>
                </a:solidFill>
                <a:latin typeface="Red Hat Display"/>
                <a:ea typeface="Red Hat Display"/>
                <a:cs typeface="Red Hat Display"/>
                <a:sym typeface="Red Hat Display"/>
              </a:defRPr>
            </a:lvl2pPr>
            <a:lvl3pPr lvl="2" rtl="0">
              <a:lnSpc>
                <a:spcPct val="180000"/>
              </a:lnSpc>
              <a:spcBef>
                <a:spcPts val="0"/>
              </a:spcBef>
              <a:spcAft>
                <a:spcPts val="0"/>
              </a:spcAft>
              <a:buClr>
                <a:schemeClr val="lt1"/>
              </a:buClr>
              <a:buSzPts val="1400"/>
              <a:buFont typeface="Red Hat Display"/>
              <a:buNone/>
              <a:defRPr sz="1400">
                <a:solidFill>
                  <a:schemeClr val="lt1"/>
                </a:solidFill>
                <a:latin typeface="Red Hat Display"/>
                <a:ea typeface="Red Hat Display"/>
                <a:cs typeface="Red Hat Display"/>
                <a:sym typeface="Red Hat Display"/>
              </a:defRPr>
            </a:lvl3pPr>
            <a:lvl4pPr lvl="3" rtl="0">
              <a:lnSpc>
                <a:spcPct val="180000"/>
              </a:lnSpc>
              <a:spcBef>
                <a:spcPts val="0"/>
              </a:spcBef>
              <a:spcAft>
                <a:spcPts val="0"/>
              </a:spcAft>
              <a:buClr>
                <a:schemeClr val="lt1"/>
              </a:buClr>
              <a:buSzPts val="1400"/>
              <a:buFont typeface="Red Hat Display"/>
              <a:buNone/>
              <a:defRPr sz="1400">
                <a:solidFill>
                  <a:schemeClr val="lt1"/>
                </a:solidFill>
                <a:latin typeface="Red Hat Display"/>
                <a:ea typeface="Red Hat Display"/>
                <a:cs typeface="Red Hat Display"/>
                <a:sym typeface="Red Hat Display"/>
              </a:defRPr>
            </a:lvl4pPr>
            <a:lvl5pPr lvl="4" rtl="0">
              <a:lnSpc>
                <a:spcPct val="180000"/>
              </a:lnSpc>
              <a:spcBef>
                <a:spcPts val="0"/>
              </a:spcBef>
              <a:spcAft>
                <a:spcPts val="0"/>
              </a:spcAft>
              <a:buClr>
                <a:schemeClr val="lt1"/>
              </a:buClr>
              <a:buSzPts val="1400"/>
              <a:buFont typeface="Red Hat Display"/>
              <a:buNone/>
              <a:defRPr sz="1400">
                <a:solidFill>
                  <a:schemeClr val="lt1"/>
                </a:solidFill>
                <a:latin typeface="Red Hat Display"/>
                <a:ea typeface="Red Hat Display"/>
                <a:cs typeface="Red Hat Display"/>
                <a:sym typeface="Red Hat Display"/>
              </a:defRPr>
            </a:lvl5pPr>
            <a:lvl6pPr lvl="5" rtl="0">
              <a:lnSpc>
                <a:spcPct val="180000"/>
              </a:lnSpc>
              <a:spcBef>
                <a:spcPts val="0"/>
              </a:spcBef>
              <a:spcAft>
                <a:spcPts val="0"/>
              </a:spcAft>
              <a:buClr>
                <a:schemeClr val="lt1"/>
              </a:buClr>
              <a:buSzPts val="1400"/>
              <a:buFont typeface="Red Hat Display"/>
              <a:buNone/>
              <a:defRPr sz="1400">
                <a:solidFill>
                  <a:schemeClr val="lt1"/>
                </a:solidFill>
                <a:latin typeface="Red Hat Display"/>
                <a:ea typeface="Red Hat Display"/>
                <a:cs typeface="Red Hat Display"/>
                <a:sym typeface="Red Hat Display"/>
              </a:defRPr>
            </a:lvl6pPr>
            <a:lvl7pPr lvl="6" rtl="0">
              <a:lnSpc>
                <a:spcPct val="180000"/>
              </a:lnSpc>
              <a:spcBef>
                <a:spcPts val="0"/>
              </a:spcBef>
              <a:spcAft>
                <a:spcPts val="0"/>
              </a:spcAft>
              <a:buClr>
                <a:schemeClr val="lt1"/>
              </a:buClr>
              <a:buSzPts val="1400"/>
              <a:buFont typeface="Red Hat Display"/>
              <a:buNone/>
              <a:defRPr sz="1400">
                <a:solidFill>
                  <a:schemeClr val="lt1"/>
                </a:solidFill>
                <a:latin typeface="Red Hat Display"/>
                <a:ea typeface="Red Hat Display"/>
                <a:cs typeface="Red Hat Display"/>
                <a:sym typeface="Red Hat Display"/>
              </a:defRPr>
            </a:lvl7pPr>
            <a:lvl8pPr lvl="7" rtl="0">
              <a:lnSpc>
                <a:spcPct val="180000"/>
              </a:lnSpc>
              <a:spcBef>
                <a:spcPts val="0"/>
              </a:spcBef>
              <a:spcAft>
                <a:spcPts val="0"/>
              </a:spcAft>
              <a:buClr>
                <a:schemeClr val="lt1"/>
              </a:buClr>
              <a:buSzPts val="1400"/>
              <a:buFont typeface="Red Hat Display"/>
              <a:buNone/>
              <a:defRPr sz="1400">
                <a:solidFill>
                  <a:schemeClr val="lt1"/>
                </a:solidFill>
                <a:latin typeface="Red Hat Display"/>
                <a:ea typeface="Red Hat Display"/>
                <a:cs typeface="Red Hat Display"/>
                <a:sym typeface="Red Hat Display"/>
              </a:defRPr>
            </a:lvl8pPr>
            <a:lvl9pPr lvl="8" rtl="0">
              <a:lnSpc>
                <a:spcPct val="180000"/>
              </a:lnSpc>
              <a:spcBef>
                <a:spcPts val="0"/>
              </a:spcBef>
              <a:spcAft>
                <a:spcPts val="0"/>
              </a:spcAft>
              <a:buClr>
                <a:schemeClr val="lt1"/>
              </a:buClr>
              <a:buSzPts val="1400"/>
              <a:buFont typeface="Red Hat Display"/>
              <a:buNone/>
              <a:defRPr sz="1400">
                <a:solidFill>
                  <a:schemeClr val="lt1"/>
                </a:solidFill>
                <a:latin typeface="Red Hat Display"/>
                <a:ea typeface="Red Hat Display"/>
                <a:cs typeface="Red Hat Display"/>
                <a:sym typeface="Red Hat Display"/>
              </a:defRPr>
            </a:lvl9pPr>
          </a:lstStyle>
          <a:p/>
        </p:txBody>
      </p:sp>
      <p:sp>
        <p:nvSpPr>
          <p:cNvPr id="56" name="Google Shape;56;p5"/>
          <p:cNvSpPr txBox="1"/>
          <p:nvPr>
            <p:ph type="title"/>
          </p:nvPr>
        </p:nvSpPr>
        <p:spPr>
          <a:xfrm>
            <a:off x="2083875" y="568625"/>
            <a:ext cx="4905000" cy="19854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sz="5400">
                <a:solidFill>
                  <a:schemeClr val="lt1"/>
                </a:solidFill>
                <a:latin typeface="Red Hat Display Medium"/>
                <a:ea typeface="Red Hat Display Medium"/>
                <a:cs typeface="Red Hat Display Medium"/>
                <a:sym typeface="Red Hat Display Medium"/>
              </a:defRPr>
            </a:lvl1pPr>
            <a:lvl2pPr lvl="1" rtl="0">
              <a:lnSpc>
                <a:spcPct val="105000"/>
              </a:lnSpc>
              <a:spcBef>
                <a:spcPts val="0"/>
              </a:spcBef>
              <a:spcAft>
                <a:spcPts val="0"/>
              </a:spcAft>
              <a:buNone/>
              <a:defRPr sz="7000">
                <a:solidFill>
                  <a:schemeClr val="lt1"/>
                </a:solidFill>
              </a:defRPr>
            </a:lvl2pPr>
            <a:lvl3pPr lvl="2" rtl="0">
              <a:lnSpc>
                <a:spcPct val="105000"/>
              </a:lnSpc>
              <a:spcBef>
                <a:spcPts val="0"/>
              </a:spcBef>
              <a:spcAft>
                <a:spcPts val="0"/>
              </a:spcAft>
              <a:buNone/>
              <a:defRPr sz="7000">
                <a:solidFill>
                  <a:schemeClr val="lt1"/>
                </a:solidFill>
              </a:defRPr>
            </a:lvl3pPr>
            <a:lvl4pPr lvl="3" rtl="0">
              <a:lnSpc>
                <a:spcPct val="105000"/>
              </a:lnSpc>
              <a:spcBef>
                <a:spcPts val="0"/>
              </a:spcBef>
              <a:spcAft>
                <a:spcPts val="0"/>
              </a:spcAft>
              <a:buNone/>
              <a:defRPr sz="7000">
                <a:solidFill>
                  <a:schemeClr val="lt1"/>
                </a:solidFill>
              </a:defRPr>
            </a:lvl4pPr>
            <a:lvl5pPr lvl="4" rtl="0">
              <a:lnSpc>
                <a:spcPct val="105000"/>
              </a:lnSpc>
              <a:spcBef>
                <a:spcPts val="0"/>
              </a:spcBef>
              <a:spcAft>
                <a:spcPts val="0"/>
              </a:spcAft>
              <a:buNone/>
              <a:defRPr sz="7000">
                <a:solidFill>
                  <a:schemeClr val="lt1"/>
                </a:solidFill>
              </a:defRPr>
            </a:lvl5pPr>
            <a:lvl6pPr lvl="5" rtl="0">
              <a:lnSpc>
                <a:spcPct val="105000"/>
              </a:lnSpc>
              <a:spcBef>
                <a:spcPts val="0"/>
              </a:spcBef>
              <a:spcAft>
                <a:spcPts val="0"/>
              </a:spcAft>
              <a:buNone/>
              <a:defRPr sz="7000">
                <a:solidFill>
                  <a:schemeClr val="lt1"/>
                </a:solidFill>
              </a:defRPr>
            </a:lvl6pPr>
            <a:lvl7pPr lvl="6" rtl="0">
              <a:lnSpc>
                <a:spcPct val="105000"/>
              </a:lnSpc>
              <a:spcBef>
                <a:spcPts val="0"/>
              </a:spcBef>
              <a:spcAft>
                <a:spcPts val="0"/>
              </a:spcAft>
              <a:buNone/>
              <a:defRPr sz="7000">
                <a:solidFill>
                  <a:schemeClr val="lt1"/>
                </a:solidFill>
              </a:defRPr>
            </a:lvl7pPr>
            <a:lvl8pPr lvl="7" rtl="0">
              <a:lnSpc>
                <a:spcPct val="105000"/>
              </a:lnSpc>
              <a:spcBef>
                <a:spcPts val="0"/>
              </a:spcBef>
              <a:spcAft>
                <a:spcPts val="0"/>
              </a:spcAft>
              <a:buNone/>
              <a:defRPr sz="7000">
                <a:solidFill>
                  <a:schemeClr val="lt1"/>
                </a:solidFill>
              </a:defRPr>
            </a:lvl8pPr>
            <a:lvl9pPr lvl="8" rtl="0">
              <a:lnSpc>
                <a:spcPct val="105000"/>
              </a:lnSpc>
              <a:spcBef>
                <a:spcPts val="0"/>
              </a:spcBef>
              <a:spcAft>
                <a:spcPts val="0"/>
              </a:spcAft>
              <a:buNone/>
              <a:defRPr sz="7000">
                <a:solidFill>
                  <a:schemeClr val="lt1"/>
                </a:solidFill>
              </a:defRPr>
            </a:lvl9pPr>
          </a:lstStyle>
          <a:p/>
        </p:txBody>
      </p:sp>
      <p:sp>
        <p:nvSpPr>
          <p:cNvPr id="57" name="Google Shape;57;p5"/>
          <p:cNvSpPr txBox="1"/>
          <p:nvPr/>
        </p:nvSpPr>
        <p:spPr>
          <a:xfrm>
            <a:off x="7960472" y="1999825"/>
            <a:ext cx="29934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Red Hat Display"/>
                <a:ea typeface="Red Hat Display"/>
                <a:cs typeface="Red Hat Display"/>
                <a:sym typeface="Red Hat Display"/>
              </a:rPr>
              <a:t>linkedin.com/company/red-hat</a:t>
            </a:r>
            <a:endParaRPr>
              <a:solidFill>
                <a:schemeClr val="lt1"/>
              </a:solidFill>
              <a:latin typeface="Red Hat Display"/>
              <a:ea typeface="Red Hat Display"/>
              <a:cs typeface="Red Hat Display"/>
              <a:sym typeface="Red Hat Display"/>
            </a:endParaRPr>
          </a:p>
        </p:txBody>
      </p:sp>
      <p:sp>
        <p:nvSpPr>
          <p:cNvPr id="58" name="Google Shape;58;p5"/>
          <p:cNvSpPr txBox="1"/>
          <p:nvPr/>
        </p:nvSpPr>
        <p:spPr>
          <a:xfrm>
            <a:off x="7960475" y="2691675"/>
            <a:ext cx="32994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Red Hat Display"/>
                <a:ea typeface="Red Hat Display"/>
                <a:cs typeface="Red Hat Display"/>
                <a:sym typeface="Red Hat Display"/>
              </a:rPr>
              <a:t>https://www.youtube.com/@Podman</a:t>
            </a:r>
            <a:endParaRPr>
              <a:solidFill>
                <a:schemeClr val="lt1"/>
              </a:solidFill>
              <a:latin typeface="Red Hat Display"/>
              <a:ea typeface="Red Hat Display"/>
              <a:cs typeface="Red Hat Display"/>
              <a:sym typeface="Red Hat Display"/>
            </a:endParaRPr>
          </a:p>
        </p:txBody>
      </p:sp>
      <p:sp>
        <p:nvSpPr>
          <p:cNvPr id="59" name="Google Shape;59;p5"/>
          <p:cNvSpPr txBox="1"/>
          <p:nvPr/>
        </p:nvSpPr>
        <p:spPr>
          <a:xfrm>
            <a:off x="7960472" y="3383525"/>
            <a:ext cx="29934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Red Hat Display"/>
                <a:ea typeface="Red Hat Display"/>
                <a:cs typeface="Red Hat Display"/>
                <a:sym typeface="Red Hat Display"/>
              </a:rPr>
              <a:t>facebook.com/redhatinc</a:t>
            </a:r>
            <a:endParaRPr>
              <a:solidFill>
                <a:schemeClr val="lt1"/>
              </a:solidFill>
              <a:latin typeface="Red Hat Display"/>
              <a:ea typeface="Red Hat Display"/>
              <a:cs typeface="Red Hat Display"/>
              <a:sym typeface="Red Hat Display"/>
            </a:endParaRPr>
          </a:p>
        </p:txBody>
      </p:sp>
      <p:sp>
        <p:nvSpPr>
          <p:cNvPr id="60" name="Google Shape;60;p5"/>
          <p:cNvSpPr txBox="1"/>
          <p:nvPr/>
        </p:nvSpPr>
        <p:spPr>
          <a:xfrm>
            <a:off x="7960472" y="4075375"/>
            <a:ext cx="29934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Red Hat Display"/>
                <a:ea typeface="Red Hat Display"/>
                <a:cs typeface="Red Hat Display"/>
                <a:sym typeface="Red Hat Display"/>
              </a:rPr>
              <a:t>twitter.com/Podman</a:t>
            </a:r>
            <a:endParaRPr>
              <a:solidFill>
                <a:schemeClr val="lt1"/>
              </a:solidFill>
              <a:latin typeface="Red Hat Display"/>
              <a:ea typeface="Red Hat Display"/>
              <a:cs typeface="Red Hat Display"/>
              <a:sym typeface="Red Hat Display"/>
            </a:endParaRPr>
          </a:p>
        </p:txBody>
      </p:sp>
      <p:cxnSp>
        <p:nvCxnSpPr>
          <p:cNvPr id="61" name="Google Shape;61;p5"/>
          <p:cNvCxnSpPr/>
          <p:nvPr/>
        </p:nvCxnSpPr>
        <p:spPr>
          <a:xfrm rot="10800000">
            <a:off x="447775" y="50"/>
            <a:ext cx="0" cy="2282700"/>
          </a:xfrm>
          <a:prstGeom prst="straightConnector1">
            <a:avLst/>
          </a:prstGeom>
          <a:noFill/>
          <a:ln cap="flat" cmpd="sng" w="9525">
            <a:solidFill>
              <a:srgbClr val="8B5CF6"/>
            </a:solidFill>
            <a:prstDash val="solid"/>
            <a:round/>
            <a:headEnd len="med" w="med" type="none"/>
            <a:tailEnd len="med" w="med" type="none"/>
          </a:ln>
        </p:spPr>
      </p:cxnSp>
      <p:cxnSp>
        <p:nvCxnSpPr>
          <p:cNvPr id="62" name="Google Shape;62;p5"/>
          <p:cNvCxnSpPr/>
          <p:nvPr/>
        </p:nvCxnSpPr>
        <p:spPr>
          <a:xfrm rot="10800000">
            <a:off x="447767" y="6401400"/>
            <a:ext cx="0" cy="456600"/>
          </a:xfrm>
          <a:prstGeom prst="straightConnector1">
            <a:avLst/>
          </a:prstGeom>
          <a:noFill/>
          <a:ln cap="flat" cmpd="sng" w="9525">
            <a:solidFill>
              <a:srgbClr val="8B5CF6"/>
            </a:solidFill>
            <a:prstDash val="solid"/>
            <a:round/>
            <a:headEnd len="med" w="med" type="none"/>
            <a:tailEnd len="med" w="med" type="none"/>
          </a:ln>
        </p:spPr>
      </p:cxnSp>
      <p:sp>
        <p:nvSpPr>
          <p:cNvPr id="63" name="Google Shape;63;p5"/>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64" name="Google Shape;64;p5"/>
          <p:cNvPicPr preferRelativeResize="0"/>
          <p:nvPr/>
        </p:nvPicPr>
        <p:blipFill rotWithShape="1">
          <a:blip r:embed="rId4">
            <a:alphaModFix/>
          </a:blip>
          <a:srcRect b="0" l="0" r="0" t="0"/>
          <a:stretch/>
        </p:blipFill>
        <p:spPr>
          <a:xfrm>
            <a:off x="7542672" y="3470249"/>
            <a:ext cx="282625" cy="282625"/>
          </a:xfrm>
          <a:prstGeom prst="rect">
            <a:avLst/>
          </a:prstGeom>
          <a:noFill/>
          <a:ln>
            <a:noFill/>
          </a:ln>
        </p:spPr>
      </p:pic>
      <p:pic>
        <p:nvPicPr>
          <p:cNvPr id="65" name="Google Shape;65;p5"/>
          <p:cNvPicPr preferRelativeResize="0"/>
          <p:nvPr/>
        </p:nvPicPr>
        <p:blipFill rotWithShape="1">
          <a:blip r:embed="rId5">
            <a:alphaModFix/>
          </a:blip>
          <a:srcRect b="0" l="0" r="0" t="0"/>
          <a:stretch/>
        </p:blipFill>
        <p:spPr>
          <a:xfrm>
            <a:off x="7542672" y="2778374"/>
            <a:ext cx="282625" cy="282625"/>
          </a:xfrm>
          <a:prstGeom prst="rect">
            <a:avLst/>
          </a:prstGeom>
          <a:noFill/>
          <a:ln>
            <a:noFill/>
          </a:ln>
        </p:spPr>
      </p:pic>
      <p:pic>
        <p:nvPicPr>
          <p:cNvPr id="66" name="Google Shape;66;p5"/>
          <p:cNvPicPr preferRelativeResize="0"/>
          <p:nvPr/>
        </p:nvPicPr>
        <p:blipFill rotWithShape="1">
          <a:blip r:embed="rId6">
            <a:alphaModFix/>
          </a:blip>
          <a:srcRect b="0" l="0" r="0" t="0"/>
          <a:stretch/>
        </p:blipFill>
        <p:spPr>
          <a:xfrm>
            <a:off x="7542674" y="2086500"/>
            <a:ext cx="282625" cy="282625"/>
          </a:xfrm>
          <a:prstGeom prst="rect">
            <a:avLst/>
          </a:prstGeom>
          <a:noFill/>
          <a:ln>
            <a:noFill/>
          </a:ln>
        </p:spPr>
      </p:pic>
      <p:pic>
        <p:nvPicPr>
          <p:cNvPr id="67" name="Google Shape;67;p5"/>
          <p:cNvPicPr preferRelativeResize="0"/>
          <p:nvPr/>
        </p:nvPicPr>
        <p:blipFill rotWithShape="1">
          <a:blip r:embed="rId7">
            <a:alphaModFix/>
          </a:blip>
          <a:srcRect b="0" l="0" r="0" t="0"/>
          <a:stretch/>
        </p:blipFill>
        <p:spPr>
          <a:xfrm>
            <a:off x="7542672" y="4162124"/>
            <a:ext cx="282625" cy="282625"/>
          </a:xfrm>
          <a:prstGeom prst="rect">
            <a:avLst/>
          </a:prstGeom>
          <a:noFill/>
          <a:ln>
            <a:noFill/>
          </a:ln>
        </p:spPr>
      </p:pic>
      <p:pic>
        <p:nvPicPr>
          <p:cNvPr id="68" name="Google Shape;68;p5"/>
          <p:cNvPicPr preferRelativeResize="0"/>
          <p:nvPr/>
        </p:nvPicPr>
        <p:blipFill>
          <a:blip r:embed="rId8">
            <a:alphaModFix/>
          </a:blip>
          <a:stretch>
            <a:fillRect/>
          </a:stretch>
        </p:blipFill>
        <p:spPr>
          <a:xfrm>
            <a:off x="7572475" y="5795700"/>
            <a:ext cx="3256997" cy="605700"/>
          </a:xfrm>
          <a:prstGeom prst="rect">
            <a:avLst/>
          </a:prstGeom>
          <a:noFill/>
          <a:ln>
            <a:noFill/>
          </a:ln>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image left">
  <p:cSld name="CUSTOM_4_2">
    <p:spTree>
      <p:nvGrpSpPr>
        <p:cNvPr id="734" name="Shape 734"/>
        <p:cNvGrpSpPr/>
        <p:nvPr/>
      </p:nvGrpSpPr>
      <p:grpSpPr>
        <a:xfrm>
          <a:off x="0" y="0"/>
          <a:ext cx="0" cy="0"/>
          <a:chOff x="0" y="0"/>
          <a:chExt cx="0" cy="0"/>
        </a:xfrm>
      </p:grpSpPr>
      <p:cxnSp>
        <p:nvCxnSpPr>
          <p:cNvPr id="735" name="Google Shape;735;p41"/>
          <p:cNvCxnSpPr/>
          <p:nvPr/>
        </p:nvCxnSpPr>
        <p:spPr>
          <a:xfrm rot="10800000">
            <a:off x="447775" y="100"/>
            <a:ext cx="0" cy="886500"/>
          </a:xfrm>
          <a:prstGeom prst="straightConnector1">
            <a:avLst/>
          </a:prstGeom>
          <a:noFill/>
          <a:ln cap="flat" cmpd="sng" w="9525">
            <a:solidFill>
              <a:srgbClr val="8B5CF6"/>
            </a:solidFill>
            <a:prstDash val="solid"/>
            <a:round/>
            <a:headEnd len="med" w="med" type="none"/>
            <a:tailEnd len="med" w="med" type="none"/>
          </a:ln>
        </p:spPr>
      </p:cxnSp>
      <p:cxnSp>
        <p:nvCxnSpPr>
          <p:cNvPr id="736" name="Google Shape;736;p41"/>
          <p:cNvCxnSpPr/>
          <p:nvPr/>
        </p:nvCxnSpPr>
        <p:spPr>
          <a:xfrm rot="10800000">
            <a:off x="447767" y="6401400"/>
            <a:ext cx="0" cy="456600"/>
          </a:xfrm>
          <a:prstGeom prst="straightConnector1">
            <a:avLst/>
          </a:prstGeom>
          <a:noFill/>
          <a:ln cap="flat" cmpd="sng" w="9525">
            <a:solidFill>
              <a:srgbClr val="8B5CF6"/>
            </a:solidFill>
            <a:prstDash val="solid"/>
            <a:round/>
            <a:headEnd len="med" w="med" type="none"/>
            <a:tailEnd len="med" w="med" type="none"/>
          </a:ln>
        </p:spPr>
      </p:cxnSp>
      <p:sp>
        <p:nvSpPr>
          <p:cNvPr id="737" name="Google Shape;737;p41"/>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738" name="Google Shape;738;p41"/>
          <p:cNvSpPr txBox="1"/>
          <p:nvPr>
            <p:ph idx="1"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739" name="Google Shape;739;p41"/>
          <p:cNvSpPr txBox="1"/>
          <p:nvPr>
            <p:ph idx="2" type="subTitle"/>
          </p:nvPr>
        </p:nvSpPr>
        <p:spPr>
          <a:xfrm>
            <a:off x="5662075" y="2539250"/>
            <a:ext cx="5486400" cy="3168600"/>
          </a:xfrm>
          <a:prstGeom prst="rect">
            <a:avLst/>
          </a:prstGeom>
        </p:spPr>
        <p:txBody>
          <a:bodyPr anchorCtr="0" anchor="t" bIns="0" lIns="0" spcFirstLastPara="1" rIns="0" wrap="square" tIns="0">
            <a:noAutofit/>
          </a:bodyPr>
          <a:lstStyle>
            <a:lvl1pPr lvl="0" rtl="0">
              <a:lnSpc>
                <a:spcPct val="113000"/>
              </a:lnSpc>
              <a:spcBef>
                <a:spcPts val="0"/>
              </a:spcBef>
              <a:spcAft>
                <a:spcPts val="0"/>
              </a:spcAft>
              <a:buNone/>
              <a:defRPr/>
            </a:lvl1pPr>
            <a:lvl2pPr lvl="1" rtl="0">
              <a:lnSpc>
                <a:spcPct val="113000"/>
              </a:lnSpc>
              <a:spcBef>
                <a:spcPts val="2000"/>
              </a:spcBef>
              <a:spcAft>
                <a:spcPts val="0"/>
              </a:spcAft>
              <a:buNone/>
              <a:defRPr/>
            </a:lvl2pPr>
            <a:lvl3pPr lvl="2" rtl="0">
              <a:lnSpc>
                <a:spcPct val="113000"/>
              </a:lnSpc>
              <a:spcBef>
                <a:spcPts val="2000"/>
              </a:spcBef>
              <a:spcAft>
                <a:spcPts val="0"/>
              </a:spcAft>
              <a:buNone/>
              <a:defRPr/>
            </a:lvl3pPr>
            <a:lvl4pPr lvl="3" rtl="0">
              <a:lnSpc>
                <a:spcPct val="113000"/>
              </a:lnSpc>
              <a:spcBef>
                <a:spcPts val="2000"/>
              </a:spcBef>
              <a:spcAft>
                <a:spcPts val="0"/>
              </a:spcAft>
              <a:buNone/>
              <a:defRPr/>
            </a:lvl4pPr>
            <a:lvl5pPr lvl="4" rtl="0">
              <a:lnSpc>
                <a:spcPct val="113000"/>
              </a:lnSpc>
              <a:spcBef>
                <a:spcPts val="2000"/>
              </a:spcBef>
              <a:spcAft>
                <a:spcPts val="0"/>
              </a:spcAft>
              <a:buNone/>
              <a:defRPr/>
            </a:lvl5pPr>
            <a:lvl6pPr lvl="5" rtl="0">
              <a:lnSpc>
                <a:spcPct val="113000"/>
              </a:lnSpc>
              <a:spcBef>
                <a:spcPts val="2000"/>
              </a:spcBef>
              <a:spcAft>
                <a:spcPts val="0"/>
              </a:spcAft>
              <a:buNone/>
              <a:defRPr/>
            </a:lvl6pPr>
            <a:lvl7pPr lvl="6" rtl="0">
              <a:lnSpc>
                <a:spcPct val="113000"/>
              </a:lnSpc>
              <a:spcBef>
                <a:spcPts val="2000"/>
              </a:spcBef>
              <a:spcAft>
                <a:spcPts val="0"/>
              </a:spcAft>
              <a:buNone/>
              <a:defRPr/>
            </a:lvl7pPr>
            <a:lvl8pPr lvl="7" rtl="0">
              <a:lnSpc>
                <a:spcPct val="113000"/>
              </a:lnSpc>
              <a:spcBef>
                <a:spcPts val="2000"/>
              </a:spcBef>
              <a:spcAft>
                <a:spcPts val="0"/>
              </a:spcAft>
              <a:buNone/>
              <a:defRPr/>
            </a:lvl8pPr>
            <a:lvl9pPr lvl="8" rtl="0">
              <a:lnSpc>
                <a:spcPct val="113000"/>
              </a:lnSpc>
              <a:spcBef>
                <a:spcPts val="2000"/>
              </a:spcBef>
              <a:spcAft>
                <a:spcPts val="2000"/>
              </a:spcAft>
              <a:buNone/>
              <a:defRPr/>
            </a:lvl9pPr>
          </a:lstStyle>
          <a:p/>
        </p:txBody>
      </p:sp>
      <p:sp>
        <p:nvSpPr>
          <p:cNvPr id="740" name="Google Shape;740;p41"/>
          <p:cNvSpPr txBox="1"/>
          <p:nvPr>
            <p:ph idx="3"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8B5CF6"/>
              </a:buClr>
              <a:buSzPts val="1000"/>
              <a:buFont typeface="Red Hat Display Medium"/>
              <a:buNone/>
              <a:defRPr sz="1000">
                <a:solidFill>
                  <a:srgbClr val="8B5CF6"/>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rgbClr val="8B5CF6"/>
              </a:buClr>
              <a:buSzPts val="1000"/>
              <a:buFont typeface="Red Hat Display Medium"/>
              <a:buNone/>
              <a:defRPr sz="1000">
                <a:solidFill>
                  <a:srgbClr val="8B5CF6"/>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rgbClr val="8B5CF6"/>
              </a:buClr>
              <a:buSzPts val="1000"/>
              <a:buFont typeface="Red Hat Display Medium"/>
              <a:buNone/>
              <a:defRPr sz="1000">
                <a:solidFill>
                  <a:srgbClr val="8B5CF6"/>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rgbClr val="8B5CF6"/>
              </a:buClr>
              <a:buSzPts val="1000"/>
              <a:buFont typeface="Red Hat Display Medium"/>
              <a:buNone/>
              <a:defRPr sz="1000">
                <a:solidFill>
                  <a:srgbClr val="8B5CF6"/>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rgbClr val="8B5CF6"/>
              </a:buClr>
              <a:buSzPts val="1000"/>
              <a:buFont typeface="Red Hat Display Medium"/>
              <a:buNone/>
              <a:defRPr sz="1000">
                <a:solidFill>
                  <a:srgbClr val="8B5CF6"/>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rgbClr val="8B5CF6"/>
              </a:buClr>
              <a:buSzPts val="1000"/>
              <a:buFont typeface="Red Hat Display Medium"/>
              <a:buNone/>
              <a:defRPr sz="1000">
                <a:solidFill>
                  <a:srgbClr val="8B5CF6"/>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rgbClr val="8B5CF6"/>
              </a:buClr>
              <a:buSzPts val="1000"/>
              <a:buFont typeface="Red Hat Display Medium"/>
              <a:buNone/>
              <a:defRPr sz="1000">
                <a:solidFill>
                  <a:srgbClr val="8B5CF6"/>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rgbClr val="8B5CF6"/>
              </a:buClr>
              <a:buSzPts val="1000"/>
              <a:buFont typeface="Red Hat Display Medium"/>
              <a:buNone/>
              <a:defRPr sz="1000">
                <a:solidFill>
                  <a:srgbClr val="8B5CF6"/>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rgbClr val="8B5CF6"/>
              </a:buClr>
              <a:buSzPts val="1000"/>
              <a:buFont typeface="Red Hat Display Medium"/>
              <a:buNone/>
              <a:defRPr sz="1000">
                <a:solidFill>
                  <a:srgbClr val="8B5CF6"/>
                </a:solidFill>
                <a:latin typeface="Red Hat Display Medium"/>
                <a:ea typeface="Red Hat Display Medium"/>
                <a:cs typeface="Red Hat Display Medium"/>
                <a:sym typeface="Red Hat Display Medium"/>
              </a:defRPr>
            </a:lvl9pPr>
          </a:lstStyle>
          <a:p/>
        </p:txBody>
      </p:sp>
      <p:sp>
        <p:nvSpPr>
          <p:cNvPr id="741" name="Google Shape;741;p41"/>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8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sp>
        <p:nvSpPr>
          <p:cNvPr id="742" name="Google Shape;742;p41"/>
          <p:cNvSpPr txBox="1"/>
          <p:nvPr>
            <p:ph idx="4" type="subTitle"/>
          </p:nvPr>
        </p:nvSpPr>
        <p:spPr>
          <a:xfrm>
            <a:off x="885125" y="1653550"/>
            <a:ext cx="10422000" cy="2919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rgbClr val="8B5CF6"/>
                </a:solidFill>
              </a:defRPr>
            </a:lvl1pPr>
            <a:lvl2pPr lvl="1" rtl="0" algn="ctr">
              <a:spcBef>
                <a:spcPts val="500"/>
              </a:spcBef>
              <a:spcAft>
                <a:spcPts val="0"/>
              </a:spcAft>
              <a:buNone/>
              <a:defRPr sz="1800">
                <a:solidFill>
                  <a:srgbClr val="8B5CF6"/>
                </a:solidFill>
              </a:defRPr>
            </a:lvl2pPr>
            <a:lvl3pPr lvl="2" rtl="0" algn="ctr">
              <a:spcBef>
                <a:spcPts val="500"/>
              </a:spcBef>
              <a:spcAft>
                <a:spcPts val="0"/>
              </a:spcAft>
              <a:buNone/>
              <a:defRPr sz="1800">
                <a:solidFill>
                  <a:srgbClr val="8B5CF6"/>
                </a:solidFill>
              </a:defRPr>
            </a:lvl3pPr>
            <a:lvl4pPr lvl="3" rtl="0" algn="ctr">
              <a:spcBef>
                <a:spcPts val="500"/>
              </a:spcBef>
              <a:spcAft>
                <a:spcPts val="0"/>
              </a:spcAft>
              <a:buNone/>
              <a:defRPr sz="1800">
                <a:solidFill>
                  <a:srgbClr val="8B5CF6"/>
                </a:solidFill>
              </a:defRPr>
            </a:lvl4pPr>
            <a:lvl5pPr lvl="4" rtl="0" algn="ctr">
              <a:spcBef>
                <a:spcPts val="500"/>
              </a:spcBef>
              <a:spcAft>
                <a:spcPts val="0"/>
              </a:spcAft>
              <a:buNone/>
              <a:defRPr sz="1800">
                <a:solidFill>
                  <a:srgbClr val="8B5CF6"/>
                </a:solidFill>
              </a:defRPr>
            </a:lvl5pPr>
            <a:lvl6pPr lvl="5" rtl="0" algn="ctr">
              <a:spcBef>
                <a:spcPts val="500"/>
              </a:spcBef>
              <a:spcAft>
                <a:spcPts val="0"/>
              </a:spcAft>
              <a:buNone/>
              <a:defRPr sz="1800">
                <a:solidFill>
                  <a:srgbClr val="8B5CF6"/>
                </a:solidFill>
              </a:defRPr>
            </a:lvl6pPr>
            <a:lvl7pPr lvl="6" rtl="0" algn="ctr">
              <a:spcBef>
                <a:spcPts val="500"/>
              </a:spcBef>
              <a:spcAft>
                <a:spcPts val="0"/>
              </a:spcAft>
              <a:buNone/>
              <a:defRPr sz="1800">
                <a:solidFill>
                  <a:srgbClr val="8B5CF6"/>
                </a:solidFill>
              </a:defRPr>
            </a:lvl7pPr>
            <a:lvl8pPr lvl="7" rtl="0" algn="ctr">
              <a:spcBef>
                <a:spcPts val="500"/>
              </a:spcBef>
              <a:spcAft>
                <a:spcPts val="0"/>
              </a:spcAft>
              <a:buNone/>
              <a:defRPr sz="1800">
                <a:solidFill>
                  <a:srgbClr val="8B5CF6"/>
                </a:solidFill>
              </a:defRPr>
            </a:lvl8pPr>
            <a:lvl9pPr lvl="8" rtl="0" algn="ctr">
              <a:spcBef>
                <a:spcPts val="500"/>
              </a:spcBef>
              <a:spcAft>
                <a:spcPts val="500"/>
              </a:spcAft>
              <a:buNone/>
              <a:defRPr sz="1800">
                <a:solidFill>
                  <a:srgbClr val="8B5CF6"/>
                </a:solidFill>
              </a:defRPr>
            </a:lvl9pPr>
          </a:lstStyle>
          <a:p/>
        </p:txBody>
      </p:sp>
      <p:sp>
        <p:nvSpPr>
          <p:cNvPr id="743" name="Google Shape;743;p41"/>
          <p:cNvSpPr/>
          <p:nvPr/>
        </p:nvSpPr>
        <p:spPr>
          <a:xfrm>
            <a:off x="8885825" y="5735050"/>
            <a:ext cx="1995300" cy="994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44" name="Google Shape;744;p41"/>
          <p:cNvPicPr preferRelativeResize="0"/>
          <p:nvPr/>
        </p:nvPicPr>
        <p:blipFill>
          <a:blip r:embed="rId2">
            <a:alphaModFix/>
          </a:blip>
          <a:stretch>
            <a:fillRect/>
          </a:stretch>
        </p:blipFill>
        <p:spPr>
          <a:xfrm>
            <a:off x="8064703" y="6067275"/>
            <a:ext cx="3803698" cy="533450"/>
          </a:xfrm>
          <a:prstGeom prst="rect">
            <a:avLst/>
          </a:prstGeom>
          <a:noFill/>
          <a:ln>
            <a:noFill/>
          </a:ln>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large text alt1">
  <p:cSld name="CUSTOM_4_2_2">
    <p:spTree>
      <p:nvGrpSpPr>
        <p:cNvPr id="745" name="Shape 745"/>
        <p:cNvGrpSpPr/>
        <p:nvPr/>
      </p:nvGrpSpPr>
      <p:grpSpPr>
        <a:xfrm>
          <a:off x="0" y="0"/>
          <a:ext cx="0" cy="0"/>
          <a:chOff x="0" y="0"/>
          <a:chExt cx="0" cy="0"/>
        </a:xfrm>
      </p:grpSpPr>
      <p:cxnSp>
        <p:nvCxnSpPr>
          <p:cNvPr id="746" name="Google Shape;746;p42"/>
          <p:cNvCxnSpPr/>
          <p:nvPr/>
        </p:nvCxnSpPr>
        <p:spPr>
          <a:xfrm rot="10800000">
            <a:off x="447775" y="100"/>
            <a:ext cx="0" cy="886500"/>
          </a:xfrm>
          <a:prstGeom prst="straightConnector1">
            <a:avLst/>
          </a:prstGeom>
          <a:noFill/>
          <a:ln cap="flat" cmpd="sng" w="9525">
            <a:solidFill>
              <a:srgbClr val="8B5CF6"/>
            </a:solidFill>
            <a:prstDash val="solid"/>
            <a:round/>
            <a:headEnd len="med" w="med" type="none"/>
            <a:tailEnd len="med" w="med" type="none"/>
          </a:ln>
        </p:spPr>
      </p:cxnSp>
      <p:cxnSp>
        <p:nvCxnSpPr>
          <p:cNvPr id="747" name="Google Shape;747;p42"/>
          <p:cNvCxnSpPr/>
          <p:nvPr/>
        </p:nvCxnSpPr>
        <p:spPr>
          <a:xfrm rot="10800000">
            <a:off x="447767" y="6401400"/>
            <a:ext cx="0" cy="456600"/>
          </a:xfrm>
          <a:prstGeom prst="straightConnector1">
            <a:avLst/>
          </a:prstGeom>
          <a:noFill/>
          <a:ln cap="flat" cmpd="sng" w="9525">
            <a:solidFill>
              <a:srgbClr val="8B5CF6"/>
            </a:solidFill>
            <a:prstDash val="solid"/>
            <a:round/>
            <a:headEnd len="med" w="med" type="none"/>
            <a:tailEnd len="med" w="med" type="none"/>
          </a:ln>
        </p:spPr>
      </p:cxnSp>
      <p:sp>
        <p:nvSpPr>
          <p:cNvPr id="748" name="Google Shape;748;p42"/>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749" name="Google Shape;749;p42"/>
          <p:cNvSpPr txBox="1"/>
          <p:nvPr>
            <p:ph idx="1"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750" name="Google Shape;750;p42"/>
          <p:cNvSpPr txBox="1"/>
          <p:nvPr>
            <p:ph idx="2" type="subTitle"/>
          </p:nvPr>
        </p:nvSpPr>
        <p:spPr>
          <a:xfrm>
            <a:off x="2087850" y="2416425"/>
            <a:ext cx="8044800" cy="13041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None/>
              <a:defRPr>
                <a:solidFill>
                  <a:srgbClr val="8B5CF6"/>
                </a:solidFill>
              </a:defRPr>
            </a:lvl1pPr>
            <a:lvl2pPr lvl="1" rtl="0">
              <a:spcBef>
                <a:spcPts val="500"/>
              </a:spcBef>
              <a:spcAft>
                <a:spcPts val="0"/>
              </a:spcAft>
              <a:buNone/>
              <a:defRPr>
                <a:solidFill>
                  <a:srgbClr val="8B5CF6"/>
                </a:solidFill>
              </a:defRPr>
            </a:lvl2pPr>
            <a:lvl3pPr lvl="2" rtl="0">
              <a:spcBef>
                <a:spcPts val="500"/>
              </a:spcBef>
              <a:spcAft>
                <a:spcPts val="0"/>
              </a:spcAft>
              <a:buNone/>
              <a:defRPr>
                <a:solidFill>
                  <a:srgbClr val="8B5CF6"/>
                </a:solidFill>
              </a:defRPr>
            </a:lvl3pPr>
            <a:lvl4pPr lvl="3" rtl="0">
              <a:spcBef>
                <a:spcPts val="500"/>
              </a:spcBef>
              <a:spcAft>
                <a:spcPts val="0"/>
              </a:spcAft>
              <a:buNone/>
              <a:defRPr>
                <a:solidFill>
                  <a:srgbClr val="8B5CF6"/>
                </a:solidFill>
              </a:defRPr>
            </a:lvl4pPr>
            <a:lvl5pPr lvl="4" rtl="0">
              <a:spcBef>
                <a:spcPts val="500"/>
              </a:spcBef>
              <a:spcAft>
                <a:spcPts val="0"/>
              </a:spcAft>
              <a:buNone/>
              <a:defRPr>
                <a:solidFill>
                  <a:srgbClr val="8B5CF6"/>
                </a:solidFill>
              </a:defRPr>
            </a:lvl5pPr>
            <a:lvl6pPr lvl="5" rtl="0">
              <a:spcBef>
                <a:spcPts val="500"/>
              </a:spcBef>
              <a:spcAft>
                <a:spcPts val="0"/>
              </a:spcAft>
              <a:buNone/>
              <a:defRPr>
                <a:solidFill>
                  <a:srgbClr val="8B5CF6"/>
                </a:solidFill>
              </a:defRPr>
            </a:lvl6pPr>
            <a:lvl7pPr lvl="6" rtl="0">
              <a:spcBef>
                <a:spcPts val="500"/>
              </a:spcBef>
              <a:spcAft>
                <a:spcPts val="0"/>
              </a:spcAft>
              <a:buNone/>
              <a:defRPr>
                <a:solidFill>
                  <a:srgbClr val="8B5CF6"/>
                </a:solidFill>
              </a:defRPr>
            </a:lvl7pPr>
            <a:lvl8pPr lvl="7" rtl="0">
              <a:spcBef>
                <a:spcPts val="500"/>
              </a:spcBef>
              <a:spcAft>
                <a:spcPts val="0"/>
              </a:spcAft>
              <a:buNone/>
              <a:defRPr>
                <a:solidFill>
                  <a:srgbClr val="8B5CF6"/>
                </a:solidFill>
              </a:defRPr>
            </a:lvl8pPr>
            <a:lvl9pPr lvl="8" rtl="0">
              <a:spcBef>
                <a:spcPts val="500"/>
              </a:spcBef>
              <a:spcAft>
                <a:spcPts val="500"/>
              </a:spcAft>
              <a:buNone/>
              <a:defRPr>
                <a:solidFill>
                  <a:srgbClr val="8B5CF6"/>
                </a:solidFill>
              </a:defRPr>
            </a:lvl9pPr>
          </a:lstStyle>
          <a:p/>
        </p:txBody>
      </p:sp>
      <p:sp>
        <p:nvSpPr>
          <p:cNvPr id="751" name="Google Shape;751;p42"/>
          <p:cNvSpPr txBox="1"/>
          <p:nvPr>
            <p:ph idx="3"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8B5CF6"/>
              </a:buClr>
              <a:buSzPts val="1000"/>
              <a:buFont typeface="Red Hat Display Medium"/>
              <a:buNone/>
              <a:defRPr sz="1000">
                <a:solidFill>
                  <a:srgbClr val="8B5CF6"/>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rgbClr val="8B5CF6"/>
              </a:buClr>
              <a:buSzPts val="1000"/>
              <a:buFont typeface="Red Hat Display Medium"/>
              <a:buNone/>
              <a:defRPr sz="1000">
                <a:solidFill>
                  <a:srgbClr val="8B5CF6"/>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rgbClr val="8B5CF6"/>
              </a:buClr>
              <a:buSzPts val="1000"/>
              <a:buFont typeface="Red Hat Display Medium"/>
              <a:buNone/>
              <a:defRPr sz="1000">
                <a:solidFill>
                  <a:srgbClr val="8B5CF6"/>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rgbClr val="8B5CF6"/>
              </a:buClr>
              <a:buSzPts val="1000"/>
              <a:buFont typeface="Red Hat Display Medium"/>
              <a:buNone/>
              <a:defRPr sz="1000">
                <a:solidFill>
                  <a:srgbClr val="8B5CF6"/>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rgbClr val="8B5CF6"/>
              </a:buClr>
              <a:buSzPts val="1000"/>
              <a:buFont typeface="Red Hat Display Medium"/>
              <a:buNone/>
              <a:defRPr sz="1000">
                <a:solidFill>
                  <a:srgbClr val="8B5CF6"/>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rgbClr val="8B5CF6"/>
              </a:buClr>
              <a:buSzPts val="1000"/>
              <a:buFont typeface="Red Hat Display Medium"/>
              <a:buNone/>
              <a:defRPr sz="1000">
                <a:solidFill>
                  <a:srgbClr val="8B5CF6"/>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rgbClr val="8B5CF6"/>
              </a:buClr>
              <a:buSzPts val="1000"/>
              <a:buFont typeface="Red Hat Display Medium"/>
              <a:buNone/>
              <a:defRPr sz="1000">
                <a:solidFill>
                  <a:srgbClr val="8B5CF6"/>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rgbClr val="8B5CF6"/>
              </a:buClr>
              <a:buSzPts val="1000"/>
              <a:buFont typeface="Red Hat Display Medium"/>
              <a:buNone/>
              <a:defRPr sz="1000">
                <a:solidFill>
                  <a:srgbClr val="8B5CF6"/>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rgbClr val="8B5CF6"/>
              </a:buClr>
              <a:buSzPts val="1000"/>
              <a:buFont typeface="Red Hat Display Medium"/>
              <a:buNone/>
              <a:defRPr sz="1000">
                <a:solidFill>
                  <a:srgbClr val="8B5CF6"/>
                </a:solidFill>
                <a:latin typeface="Red Hat Display Medium"/>
                <a:ea typeface="Red Hat Display Medium"/>
                <a:cs typeface="Red Hat Display Medium"/>
                <a:sym typeface="Red Hat Display Medium"/>
              </a:defRPr>
            </a:lvl9pPr>
          </a:lstStyle>
          <a:p/>
        </p:txBody>
      </p:sp>
      <p:sp>
        <p:nvSpPr>
          <p:cNvPr id="752" name="Google Shape;752;p42"/>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8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sp>
        <p:nvSpPr>
          <p:cNvPr id="753" name="Google Shape;753;p42"/>
          <p:cNvSpPr txBox="1"/>
          <p:nvPr>
            <p:ph idx="4" type="subTitle"/>
          </p:nvPr>
        </p:nvSpPr>
        <p:spPr>
          <a:xfrm>
            <a:off x="885125" y="1653550"/>
            <a:ext cx="10422000" cy="2919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rgbClr val="8B5CF6"/>
                </a:solidFill>
              </a:defRPr>
            </a:lvl1pPr>
            <a:lvl2pPr lvl="1" rtl="0" algn="ctr">
              <a:spcBef>
                <a:spcPts val="500"/>
              </a:spcBef>
              <a:spcAft>
                <a:spcPts val="0"/>
              </a:spcAft>
              <a:buNone/>
              <a:defRPr sz="1800">
                <a:solidFill>
                  <a:srgbClr val="8B5CF6"/>
                </a:solidFill>
              </a:defRPr>
            </a:lvl2pPr>
            <a:lvl3pPr lvl="2" rtl="0" algn="ctr">
              <a:spcBef>
                <a:spcPts val="500"/>
              </a:spcBef>
              <a:spcAft>
                <a:spcPts val="0"/>
              </a:spcAft>
              <a:buNone/>
              <a:defRPr sz="1800">
                <a:solidFill>
                  <a:srgbClr val="8B5CF6"/>
                </a:solidFill>
              </a:defRPr>
            </a:lvl3pPr>
            <a:lvl4pPr lvl="3" rtl="0" algn="ctr">
              <a:spcBef>
                <a:spcPts val="500"/>
              </a:spcBef>
              <a:spcAft>
                <a:spcPts val="0"/>
              </a:spcAft>
              <a:buNone/>
              <a:defRPr sz="1800">
                <a:solidFill>
                  <a:srgbClr val="8B5CF6"/>
                </a:solidFill>
              </a:defRPr>
            </a:lvl4pPr>
            <a:lvl5pPr lvl="4" rtl="0" algn="ctr">
              <a:spcBef>
                <a:spcPts val="500"/>
              </a:spcBef>
              <a:spcAft>
                <a:spcPts val="0"/>
              </a:spcAft>
              <a:buNone/>
              <a:defRPr sz="1800">
                <a:solidFill>
                  <a:srgbClr val="8B5CF6"/>
                </a:solidFill>
              </a:defRPr>
            </a:lvl5pPr>
            <a:lvl6pPr lvl="5" rtl="0" algn="ctr">
              <a:spcBef>
                <a:spcPts val="500"/>
              </a:spcBef>
              <a:spcAft>
                <a:spcPts val="0"/>
              </a:spcAft>
              <a:buNone/>
              <a:defRPr sz="1800">
                <a:solidFill>
                  <a:srgbClr val="8B5CF6"/>
                </a:solidFill>
              </a:defRPr>
            </a:lvl6pPr>
            <a:lvl7pPr lvl="6" rtl="0" algn="ctr">
              <a:spcBef>
                <a:spcPts val="500"/>
              </a:spcBef>
              <a:spcAft>
                <a:spcPts val="0"/>
              </a:spcAft>
              <a:buNone/>
              <a:defRPr sz="1800">
                <a:solidFill>
                  <a:srgbClr val="8B5CF6"/>
                </a:solidFill>
              </a:defRPr>
            </a:lvl7pPr>
            <a:lvl8pPr lvl="7" rtl="0" algn="ctr">
              <a:spcBef>
                <a:spcPts val="500"/>
              </a:spcBef>
              <a:spcAft>
                <a:spcPts val="0"/>
              </a:spcAft>
              <a:buNone/>
              <a:defRPr sz="1800">
                <a:solidFill>
                  <a:srgbClr val="8B5CF6"/>
                </a:solidFill>
              </a:defRPr>
            </a:lvl8pPr>
            <a:lvl9pPr lvl="8" rtl="0" algn="ctr">
              <a:spcBef>
                <a:spcPts val="500"/>
              </a:spcBef>
              <a:spcAft>
                <a:spcPts val="500"/>
              </a:spcAft>
              <a:buNone/>
              <a:defRPr sz="1800">
                <a:solidFill>
                  <a:srgbClr val="8B5CF6"/>
                </a:solidFill>
              </a:defRPr>
            </a:lvl9pPr>
          </a:lstStyle>
          <a:p/>
        </p:txBody>
      </p:sp>
      <p:sp>
        <p:nvSpPr>
          <p:cNvPr id="754" name="Google Shape;754;p42"/>
          <p:cNvSpPr/>
          <p:nvPr/>
        </p:nvSpPr>
        <p:spPr>
          <a:xfrm>
            <a:off x="8885825" y="5735050"/>
            <a:ext cx="1995300" cy="994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55" name="Google Shape;755;p42"/>
          <p:cNvPicPr preferRelativeResize="0"/>
          <p:nvPr/>
        </p:nvPicPr>
        <p:blipFill>
          <a:blip r:embed="rId2">
            <a:alphaModFix/>
          </a:blip>
          <a:stretch>
            <a:fillRect/>
          </a:stretch>
        </p:blipFill>
        <p:spPr>
          <a:xfrm>
            <a:off x="8064703" y="6067275"/>
            <a:ext cx="3803698" cy="533450"/>
          </a:xfrm>
          <a:prstGeom prst="rect">
            <a:avLst/>
          </a:prstGeom>
          <a:noFill/>
          <a:ln>
            <a:noFill/>
          </a:ln>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large text">
  <p:cSld name="CUSTOM_4_2_1">
    <p:spTree>
      <p:nvGrpSpPr>
        <p:cNvPr id="756" name="Shape 756"/>
        <p:cNvGrpSpPr/>
        <p:nvPr/>
      </p:nvGrpSpPr>
      <p:grpSpPr>
        <a:xfrm>
          <a:off x="0" y="0"/>
          <a:ext cx="0" cy="0"/>
          <a:chOff x="0" y="0"/>
          <a:chExt cx="0" cy="0"/>
        </a:xfrm>
      </p:grpSpPr>
      <p:sp>
        <p:nvSpPr>
          <p:cNvPr id="757" name="Google Shape;757;p43"/>
          <p:cNvSpPr txBox="1"/>
          <p:nvPr>
            <p:ph type="title"/>
          </p:nvPr>
        </p:nvSpPr>
        <p:spPr>
          <a:xfrm>
            <a:off x="3280375" y="1653075"/>
            <a:ext cx="7431000" cy="3931800"/>
          </a:xfrm>
          <a:prstGeom prst="rect">
            <a:avLst/>
          </a:prstGeom>
        </p:spPr>
        <p:txBody>
          <a:bodyPr anchorCtr="0" anchor="ctr" bIns="0" lIns="0" spcFirstLastPara="1" rIns="0" wrap="square" tIns="0">
            <a:noAutofit/>
          </a:bodyPr>
          <a:lstStyle>
            <a:lvl1pPr lvl="0" rtl="0">
              <a:lnSpc>
                <a:spcPct val="115000"/>
              </a:lnSpc>
              <a:spcBef>
                <a:spcPts val="0"/>
              </a:spcBef>
              <a:spcAft>
                <a:spcPts val="0"/>
              </a:spcAft>
              <a:buNone/>
              <a:defRPr sz="2800">
                <a:solidFill>
                  <a:srgbClr val="8B5CF6"/>
                </a:solidFill>
              </a:defRPr>
            </a:lvl1pPr>
            <a:lvl2pPr lvl="1" rtl="0">
              <a:lnSpc>
                <a:spcPct val="115000"/>
              </a:lnSpc>
              <a:spcBef>
                <a:spcPts val="0"/>
              </a:spcBef>
              <a:spcAft>
                <a:spcPts val="0"/>
              </a:spcAft>
              <a:buNone/>
              <a:defRPr sz="2600">
                <a:solidFill>
                  <a:srgbClr val="8B5CF6"/>
                </a:solidFill>
                <a:latin typeface="Red Hat Text"/>
                <a:ea typeface="Red Hat Text"/>
                <a:cs typeface="Red Hat Text"/>
                <a:sym typeface="Red Hat Text"/>
              </a:defRPr>
            </a:lvl2pPr>
            <a:lvl3pPr lvl="2" rtl="0">
              <a:lnSpc>
                <a:spcPct val="115000"/>
              </a:lnSpc>
              <a:spcBef>
                <a:spcPts val="0"/>
              </a:spcBef>
              <a:spcAft>
                <a:spcPts val="0"/>
              </a:spcAft>
              <a:buNone/>
              <a:defRPr sz="2600">
                <a:solidFill>
                  <a:srgbClr val="8B5CF6"/>
                </a:solidFill>
                <a:latin typeface="Red Hat Text"/>
                <a:ea typeface="Red Hat Text"/>
                <a:cs typeface="Red Hat Text"/>
                <a:sym typeface="Red Hat Text"/>
              </a:defRPr>
            </a:lvl3pPr>
            <a:lvl4pPr lvl="3" rtl="0">
              <a:lnSpc>
                <a:spcPct val="115000"/>
              </a:lnSpc>
              <a:spcBef>
                <a:spcPts val="0"/>
              </a:spcBef>
              <a:spcAft>
                <a:spcPts val="0"/>
              </a:spcAft>
              <a:buNone/>
              <a:defRPr sz="2600">
                <a:solidFill>
                  <a:srgbClr val="8B5CF6"/>
                </a:solidFill>
                <a:latin typeface="Red Hat Text"/>
                <a:ea typeface="Red Hat Text"/>
                <a:cs typeface="Red Hat Text"/>
                <a:sym typeface="Red Hat Text"/>
              </a:defRPr>
            </a:lvl4pPr>
            <a:lvl5pPr lvl="4" rtl="0">
              <a:lnSpc>
                <a:spcPct val="115000"/>
              </a:lnSpc>
              <a:spcBef>
                <a:spcPts val="0"/>
              </a:spcBef>
              <a:spcAft>
                <a:spcPts val="0"/>
              </a:spcAft>
              <a:buNone/>
              <a:defRPr sz="2600">
                <a:solidFill>
                  <a:srgbClr val="8B5CF6"/>
                </a:solidFill>
                <a:latin typeface="Red Hat Text"/>
                <a:ea typeface="Red Hat Text"/>
                <a:cs typeface="Red Hat Text"/>
                <a:sym typeface="Red Hat Text"/>
              </a:defRPr>
            </a:lvl5pPr>
            <a:lvl6pPr lvl="5" rtl="0">
              <a:lnSpc>
                <a:spcPct val="115000"/>
              </a:lnSpc>
              <a:spcBef>
                <a:spcPts val="0"/>
              </a:spcBef>
              <a:spcAft>
                <a:spcPts val="0"/>
              </a:spcAft>
              <a:buNone/>
              <a:defRPr sz="2600">
                <a:solidFill>
                  <a:srgbClr val="8B5CF6"/>
                </a:solidFill>
                <a:latin typeface="Red Hat Text"/>
                <a:ea typeface="Red Hat Text"/>
                <a:cs typeface="Red Hat Text"/>
                <a:sym typeface="Red Hat Text"/>
              </a:defRPr>
            </a:lvl6pPr>
            <a:lvl7pPr lvl="6" rtl="0">
              <a:lnSpc>
                <a:spcPct val="115000"/>
              </a:lnSpc>
              <a:spcBef>
                <a:spcPts val="0"/>
              </a:spcBef>
              <a:spcAft>
                <a:spcPts val="0"/>
              </a:spcAft>
              <a:buNone/>
              <a:defRPr sz="2600">
                <a:solidFill>
                  <a:srgbClr val="8B5CF6"/>
                </a:solidFill>
                <a:latin typeface="Red Hat Text"/>
                <a:ea typeface="Red Hat Text"/>
                <a:cs typeface="Red Hat Text"/>
                <a:sym typeface="Red Hat Text"/>
              </a:defRPr>
            </a:lvl7pPr>
            <a:lvl8pPr lvl="7" rtl="0">
              <a:lnSpc>
                <a:spcPct val="115000"/>
              </a:lnSpc>
              <a:spcBef>
                <a:spcPts val="0"/>
              </a:spcBef>
              <a:spcAft>
                <a:spcPts val="0"/>
              </a:spcAft>
              <a:buNone/>
              <a:defRPr sz="2600">
                <a:solidFill>
                  <a:srgbClr val="8B5CF6"/>
                </a:solidFill>
                <a:latin typeface="Red Hat Text"/>
                <a:ea typeface="Red Hat Text"/>
                <a:cs typeface="Red Hat Text"/>
                <a:sym typeface="Red Hat Text"/>
              </a:defRPr>
            </a:lvl8pPr>
            <a:lvl9pPr lvl="8" rtl="0">
              <a:lnSpc>
                <a:spcPct val="115000"/>
              </a:lnSpc>
              <a:spcBef>
                <a:spcPts val="0"/>
              </a:spcBef>
              <a:spcAft>
                <a:spcPts val="0"/>
              </a:spcAft>
              <a:buNone/>
              <a:defRPr sz="2600">
                <a:solidFill>
                  <a:srgbClr val="8B5CF6"/>
                </a:solidFill>
                <a:latin typeface="Red Hat Text"/>
                <a:ea typeface="Red Hat Text"/>
                <a:cs typeface="Red Hat Text"/>
                <a:sym typeface="Red Hat Text"/>
              </a:defRPr>
            </a:lvl9pPr>
          </a:lstStyle>
          <a:p/>
        </p:txBody>
      </p:sp>
      <p:sp>
        <p:nvSpPr>
          <p:cNvPr id="758" name="Google Shape;758;p43"/>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8B5CF6"/>
              </a:buClr>
              <a:buSzPts val="1000"/>
              <a:buFont typeface="Red Hat Display Medium"/>
              <a:buNone/>
              <a:defRPr sz="1000">
                <a:solidFill>
                  <a:srgbClr val="8B5CF6"/>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rgbClr val="8B5CF6"/>
              </a:buClr>
              <a:buSzPts val="1000"/>
              <a:buFont typeface="Red Hat Text Medium"/>
              <a:buNone/>
              <a:defRPr sz="1000">
                <a:solidFill>
                  <a:srgbClr val="8B5CF6"/>
                </a:solidFill>
                <a:latin typeface="Red Hat Text Medium"/>
                <a:ea typeface="Red Hat Text Medium"/>
                <a:cs typeface="Red Hat Text Medium"/>
                <a:sym typeface="Red Hat Text Medium"/>
              </a:defRPr>
            </a:lvl2pPr>
            <a:lvl3pPr lvl="2" rtl="0">
              <a:lnSpc>
                <a:spcPct val="100000"/>
              </a:lnSpc>
              <a:spcBef>
                <a:spcPts val="0"/>
              </a:spcBef>
              <a:spcAft>
                <a:spcPts val="0"/>
              </a:spcAft>
              <a:buClr>
                <a:srgbClr val="8B5CF6"/>
              </a:buClr>
              <a:buSzPts val="1000"/>
              <a:buFont typeface="Red Hat Text Medium"/>
              <a:buNone/>
              <a:defRPr sz="1000">
                <a:solidFill>
                  <a:srgbClr val="8B5CF6"/>
                </a:solidFill>
                <a:latin typeface="Red Hat Text Medium"/>
                <a:ea typeface="Red Hat Text Medium"/>
                <a:cs typeface="Red Hat Text Medium"/>
                <a:sym typeface="Red Hat Text Medium"/>
              </a:defRPr>
            </a:lvl3pPr>
            <a:lvl4pPr lvl="3" rtl="0">
              <a:lnSpc>
                <a:spcPct val="100000"/>
              </a:lnSpc>
              <a:spcBef>
                <a:spcPts val="0"/>
              </a:spcBef>
              <a:spcAft>
                <a:spcPts val="0"/>
              </a:spcAft>
              <a:buClr>
                <a:srgbClr val="8B5CF6"/>
              </a:buClr>
              <a:buSzPts val="1000"/>
              <a:buFont typeface="Red Hat Text Medium"/>
              <a:buNone/>
              <a:defRPr sz="1000">
                <a:solidFill>
                  <a:srgbClr val="8B5CF6"/>
                </a:solidFill>
                <a:latin typeface="Red Hat Text Medium"/>
                <a:ea typeface="Red Hat Text Medium"/>
                <a:cs typeface="Red Hat Text Medium"/>
                <a:sym typeface="Red Hat Text Medium"/>
              </a:defRPr>
            </a:lvl4pPr>
            <a:lvl5pPr lvl="4" rtl="0">
              <a:lnSpc>
                <a:spcPct val="100000"/>
              </a:lnSpc>
              <a:spcBef>
                <a:spcPts val="0"/>
              </a:spcBef>
              <a:spcAft>
                <a:spcPts val="0"/>
              </a:spcAft>
              <a:buClr>
                <a:srgbClr val="8B5CF6"/>
              </a:buClr>
              <a:buSzPts val="1000"/>
              <a:buFont typeface="Red Hat Text Medium"/>
              <a:buNone/>
              <a:defRPr sz="1000">
                <a:solidFill>
                  <a:srgbClr val="8B5CF6"/>
                </a:solidFill>
                <a:latin typeface="Red Hat Text Medium"/>
                <a:ea typeface="Red Hat Text Medium"/>
                <a:cs typeface="Red Hat Text Medium"/>
                <a:sym typeface="Red Hat Text Medium"/>
              </a:defRPr>
            </a:lvl5pPr>
            <a:lvl6pPr lvl="5" rtl="0">
              <a:lnSpc>
                <a:spcPct val="100000"/>
              </a:lnSpc>
              <a:spcBef>
                <a:spcPts val="0"/>
              </a:spcBef>
              <a:spcAft>
                <a:spcPts val="0"/>
              </a:spcAft>
              <a:buClr>
                <a:srgbClr val="8B5CF6"/>
              </a:buClr>
              <a:buSzPts val="1000"/>
              <a:buFont typeface="Red Hat Text Medium"/>
              <a:buNone/>
              <a:defRPr sz="1000">
                <a:solidFill>
                  <a:srgbClr val="8B5CF6"/>
                </a:solidFill>
                <a:latin typeface="Red Hat Text Medium"/>
                <a:ea typeface="Red Hat Text Medium"/>
                <a:cs typeface="Red Hat Text Medium"/>
                <a:sym typeface="Red Hat Text Medium"/>
              </a:defRPr>
            </a:lvl6pPr>
            <a:lvl7pPr lvl="6" rtl="0">
              <a:lnSpc>
                <a:spcPct val="100000"/>
              </a:lnSpc>
              <a:spcBef>
                <a:spcPts val="0"/>
              </a:spcBef>
              <a:spcAft>
                <a:spcPts val="0"/>
              </a:spcAft>
              <a:buClr>
                <a:srgbClr val="8B5CF6"/>
              </a:buClr>
              <a:buSzPts val="1000"/>
              <a:buFont typeface="Red Hat Text Medium"/>
              <a:buNone/>
              <a:defRPr sz="1000">
                <a:solidFill>
                  <a:srgbClr val="8B5CF6"/>
                </a:solidFill>
                <a:latin typeface="Red Hat Text Medium"/>
                <a:ea typeface="Red Hat Text Medium"/>
                <a:cs typeface="Red Hat Text Medium"/>
                <a:sym typeface="Red Hat Text Medium"/>
              </a:defRPr>
            </a:lvl7pPr>
            <a:lvl8pPr lvl="7" rtl="0">
              <a:lnSpc>
                <a:spcPct val="100000"/>
              </a:lnSpc>
              <a:spcBef>
                <a:spcPts val="0"/>
              </a:spcBef>
              <a:spcAft>
                <a:spcPts val="0"/>
              </a:spcAft>
              <a:buClr>
                <a:srgbClr val="8B5CF6"/>
              </a:buClr>
              <a:buSzPts val="1000"/>
              <a:buFont typeface="Red Hat Text Medium"/>
              <a:buNone/>
              <a:defRPr sz="1000">
                <a:solidFill>
                  <a:srgbClr val="8B5CF6"/>
                </a:solidFill>
                <a:latin typeface="Red Hat Text Medium"/>
                <a:ea typeface="Red Hat Text Medium"/>
                <a:cs typeface="Red Hat Text Medium"/>
                <a:sym typeface="Red Hat Text Medium"/>
              </a:defRPr>
            </a:lvl8pPr>
            <a:lvl9pPr lvl="8" rtl="0">
              <a:lnSpc>
                <a:spcPct val="100000"/>
              </a:lnSpc>
              <a:spcBef>
                <a:spcPts val="0"/>
              </a:spcBef>
              <a:spcAft>
                <a:spcPts val="0"/>
              </a:spcAft>
              <a:buClr>
                <a:srgbClr val="8B5CF6"/>
              </a:buClr>
              <a:buSzPts val="1000"/>
              <a:buFont typeface="Red Hat Text Medium"/>
              <a:buNone/>
              <a:defRPr sz="1000">
                <a:solidFill>
                  <a:srgbClr val="8B5CF6"/>
                </a:solidFill>
                <a:latin typeface="Red Hat Text Medium"/>
                <a:ea typeface="Red Hat Text Medium"/>
                <a:cs typeface="Red Hat Text Medium"/>
                <a:sym typeface="Red Hat Text Medium"/>
              </a:defRPr>
            </a:lvl9pPr>
          </a:lstStyle>
          <a:p/>
        </p:txBody>
      </p:sp>
      <p:cxnSp>
        <p:nvCxnSpPr>
          <p:cNvPr id="759" name="Google Shape;759;p43"/>
          <p:cNvCxnSpPr/>
          <p:nvPr/>
        </p:nvCxnSpPr>
        <p:spPr>
          <a:xfrm rot="10800000">
            <a:off x="447775" y="100"/>
            <a:ext cx="0" cy="886500"/>
          </a:xfrm>
          <a:prstGeom prst="straightConnector1">
            <a:avLst/>
          </a:prstGeom>
          <a:noFill/>
          <a:ln cap="flat" cmpd="sng" w="9525">
            <a:solidFill>
              <a:srgbClr val="8B5CF6"/>
            </a:solidFill>
            <a:prstDash val="solid"/>
            <a:round/>
            <a:headEnd len="med" w="med" type="none"/>
            <a:tailEnd len="med" w="med" type="none"/>
          </a:ln>
        </p:spPr>
      </p:cxnSp>
      <p:cxnSp>
        <p:nvCxnSpPr>
          <p:cNvPr id="760" name="Google Shape;760;p43"/>
          <p:cNvCxnSpPr/>
          <p:nvPr/>
        </p:nvCxnSpPr>
        <p:spPr>
          <a:xfrm rot="10800000">
            <a:off x="447767" y="6401400"/>
            <a:ext cx="0" cy="456600"/>
          </a:xfrm>
          <a:prstGeom prst="straightConnector1">
            <a:avLst/>
          </a:prstGeom>
          <a:noFill/>
          <a:ln cap="flat" cmpd="sng" w="9525">
            <a:solidFill>
              <a:srgbClr val="8B5CF6"/>
            </a:solidFill>
            <a:prstDash val="solid"/>
            <a:round/>
            <a:headEnd len="med" w="med" type="none"/>
            <a:tailEnd len="med" w="med" type="none"/>
          </a:ln>
        </p:spPr>
      </p:cxnSp>
      <p:sp>
        <p:nvSpPr>
          <p:cNvPr id="761" name="Google Shape;761;p43"/>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762" name="Google Shape;762;p43"/>
          <p:cNvSpPr txBox="1"/>
          <p:nvPr>
            <p:ph idx="2"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763" name="Google Shape;763;p43"/>
          <p:cNvSpPr/>
          <p:nvPr/>
        </p:nvSpPr>
        <p:spPr>
          <a:xfrm>
            <a:off x="8885825" y="5735050"/>
            <a:ext cx="1995300" cy="994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64" name="Google Shape;764;p43"/>
          <p:cNvPicPr preferRelativeResize="0"/>
          <p:nvPr/>
        </p:nvPicPr>
        <p:blipFill>
          <a:blip r:embed="rId2">
            <a:alphaModFix/>
          </a:blip>
          <a:stretch>
            <a:fillRect/>
          </a:stretch>
        </p:blipFill>
        <p:spPr>
          <a:xfrm>
            <a:off x="8064703" y="6067275"/>
            <a:ext cx="3803698" cy="533450"/>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agenda dark">
  <p:cSld name="CUSTOM_4_1">
    <p:bg>
      <p:bgPr>
        <a:solidFill>
          <a:srgbClr val="353535"/>
        </a:solidFill>
      </p:bgPr>
    </p:bg>
    <p:spTree>
      <p:nvGrpSpPr>
        <p:cNvPr id="765" name="Shape 765"/>
        <p:cNvGrpSpPr/>
        <p:nvPr/>
      </p:nvGrpSpPr>
      <p:grpSpPr>
        <a:xfrm>
          <a:off x="0" y="0"/>
          <a:ext cx="0" cy="0"/>
          <a:chOff x="0" y="0"/>
          <a:chExt cx="0" cy="0"/>
        </a:xfrm>
      </p:grpSpPr>
      <p:sp>
        <p:nvSpPr>
          <p:cNvPr id="766" name="Google Shape;766;p44"/>
          <p:cNvSpPr/>
          <p:nvPr/>
        </p:nvSpPr>
        <p:spPr>
          <a:xfrm>
            <a:off x="0" y="0"/>
            <a:ext cx="12192000" cy="6858000"/>
          </a:xfrm>
          <a:prstGeom prst="rect">
            <a:avLst/>
          </a:prstGeom>
          <a:solidFill>
            <a:srgbClr val="14141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a:t>
            </a:r>
            <a:endParaRPr/>
          </a:p>
        </p:txBody>
      </p:sp>
      <p:pic>
        <p:nvPicPr>
          <p:cNvPr id="767" name="Google Shape;767;p44"/>
          <p:cNvPicPr preferRelativeResize="0"/>
          <p:nvPr/>
        </p:nvPicPr>
        <p:blipFill>
          <a:blip r:embed="rId2">
            <a:alphaModFix amt="90000"/>
          </a:blip>
          <a:stretch>
            <a:fillRect/>
          </a:stretch>
        </p:blipFill>
        <p:spPr>
          <a:xfrm>
            <a:off x="1300700" y="819788"/>
            <a:ext cx="9590599" cy="5218425"/>
          </a:xfrm>
          <a:prstGeom prst="rect">
            <a:avLst/>
          </a:prstGeom>
          <a:noFill/>
          <a:ln>
            <a:noFill/>
          </a:ln>
        </p:spPr>
      </p:pic>
      <p:sp>
        <p:nvSpPr>
          <p:cNvPr id="768" name="Google Shape;768;p44"/>
          <p:cNvSpPr txBox="1"/>
          <p:nvPr>
            <p:ph idx="1" type="body"/>
          </p:nvPr>
        </p:nvSpPr>
        <p:spPr>
          <a:xfrm>
            <a:off x="8763025" y="1849475"/>
            <a:ext cx="2131800" cy="3000000"/>
          </a:xfrm>
          <a:prstGeom prst="rect">
            <a:avLst/>
          </a:prstGeom>
        </p:spPr>
        <p:txBody>
          <a:bodyPr anchorCtr="0" anchor="t" bIns="0" lIns="0" spcFirstLastPara="1" rIns="0" wrap="square" tIns="0">
            <a:noAutofit/>
          </a:bodyPr>
          <a:lstStyle>
            <a:lvl1pPr indent="-342900" lvl="0" marL="457200" rtl="0">
              <a:lnSpc>
                <a:spcPct val="115000"/>
              </a:lnSpc>
              <a:spcBef>
                <a:spcPts val="0"/>
              </a:spcBef>
              <a:spcAft>
                <a:spcPts val="0"/>
              </a:spcAft>
              <a:buClr>
                <a:srgbClr val="FFFFFF"/>
              </a:buClr>
              <a:buSzPts val="1800"/>
              <a:buChar char="▸"/>
              <a:defRPr>
                <a:solidFill>
                  <a:srgbClr val="FFFFFF"/>
                </a:solidFill>
              </a:defRPr>
            </a:lvl1pPr>
            <a:lvl2pPr indent="-342900" lvl="1" marL="914400" rtl="0">
              <a:lnSpc>
                <a:spcPct val="115000"/>
              </a:lnSpc>
              <a:spcBef>
                <a:spcPts val="2000"/>
              </a:spcBef>
              <a:spcAft>
                <a:spcPts val="0"/>
              </a:spcAft>
              <a:buClr>
                <a:srgbClr val="FFFFFF"/>
              </a:buClr>
              <a:buSzPts val="1800"/>
              <a:buChar char="･"/>
              <a:defRPr>
                <a:solidFill>
                  <a:srgbClr val="FFFFFF"/>
                </a:solidFill>
              </a:defRPr>
            </a:lvl2pPr>
            <a:lvl3pPr indent="-342900" lvl="2" marL="1371600" rtl="0">
              <a:lnSpc>
                <a:spcPct val="115000"/>
              </a:lnSpc>
              <a:spcBef>
                <a:spcPts val="2000"/>
              </a:spcBef>
              <a:spcAft>
                <a:spcPts val="0"/>
              </a:spcAft>
              <a:buClr>
                <a:srgbClr val="FFFFFF"/>
              </a:buClr>
              <a:buSzPts val="1800"/>
              <a:buChar char="･"/>
              <a:defRPr>
                <a:solidFill>
                  <a:srgbClr val="FFFFFF"/>
                </a:solidFill>
              </a:defRPr>
            </a:lvl3pPr>
            <a:lvl4pPr indent="-342900" lvl="3" marL="1828800" rtl="0">
              <a:lnSpc>
                <a:spcPct val="115000"/>
              </a:lnSpc>
              <a:spcBef>
                <a:spcPts val="2000"/>
              </a:spcBef>
              <a:spcAft>
                <a:spcPts val="0"/>
              </a:spcAft>
              <a:buClr>
                <a:srgbClr val="FFFFFF"/>
              </a:buClr>
              <a:buSzPts val="1800"/>
              <a:buChar char="･"/>
              <a:defRPr>
                <a:solidFill>
                  <a:srgbClr val="FFFFFF"/>
                </a:solidFill>
              </a:defRPr>
            </a:lvl4pPr>
            <a:lvl5pPr indent="-342900" lvl="4" marL="2286000" rtl="0">
              <a:lnSpc>
                <a:spcPct val="115000"/>
              </a:lnSpc>
              <a:spcBef>
                <a:spcPts val="2000"/>
              </a:spcBef>
              <a:spcAft>
                <a:spcPts val="0"/>
              </a:spcAft>
              <a:buClr>
                <a:srgbClr val="FFFFFF"/>
              </a:buClr>
              <a:buSzPts val="1800"/>
              <a:buChar char="･"/>
              <a:defRPr>
                <a:solidFill>
                  <a:srgbClr val="FFFFFF"/>
                </a:solidFill>
              </a:defRPr>
            </a:lvl5pPr>
            <a:lvl6pPr indent="-342900" lvl="5" marL="2743200" rtl="0">
              <a:lnSpc>
                <a:spcPct val="115000"/>
              </a:lnSpc>
              <a:spcBef>
                <a:spcPts val="2000"/>
              </a:spcBef>
              <a:spcAft>
                <a:spcPts val="0"/>
              </a:spcAft>
              <a:buClr>
                <a:srgbClr val="FFFFFF"/>
              </a:buClr>
              <a:buSzPts val="1800"/>
              <a:buChar char="･"/>
              <a:defRPr>
                <a:solidFill>
                  <a:srgbClr val="FFFFFF"/>
                </a:solidFill>
              </a:defRPr>
            </a:lvl6pPr>
            <a:lvl7pPr indent="-342900" lvl="6" marL="3200400" rtl="0">
              <a:lnSpc>
                <a:spcPct val="115000"/>
              </a:lnSpc>
              <a:spcBef>
                <a:spcPts val="2000"/>
              </a:spcBef>
              <a:spcAft>
                <a:spcPts val="0"/>
              </a:spcAft>
              <a:buClr>
                <a:srgbClr val="FFFFFF"/>
              </a:buClr>
              <a:buSzPts val="1800"/>
              <a:buChar char="･"/>
              <a:defRPr>
                <a:solidFill>
                  <a:srgbClr val="FFFFFF"/>
                </a:solidFill>
              </a:defRPr>
            </a:lvl7pPr>
            <a:lvl8pPr indent="-342900" lvl="7" marL="3657600" rtl="0">
              <a:lnSpc>
                <a:spcPct val="115000"/>
              </a:lnSpc>
              <a:spcBef>
                <a:spcPts val="2000"/>
              </a:spcBef>
              <a:spcAft>
                <a:spcPts val="0"/>
              </a:spcAft>
              <a:buClr>
                <a:srgbClr val="FFFFFF"/>
              </a:buClr>
              <a:buSzPts val="1800"/>
              <a:buChar char="･"/>
              <a:defRPr>
                <a:solidFill>
                  <a:srgbClr val="FFFFFF"/>
                </a:solidFill>
              </a:defRPr>
            </a:lvl8pPr>
            <a:lvl9pPr indent="-342900" lvl="8" marL="4114800" rtl="0">
              <a:lnSpc>
                <a:spcPct val="115000"/>
              </a:lnSpc>
              <a:spcBef>
                <a:spcPts val="2000"/>
              </a:spcBef>
              <a:spcAft>
                <a:spcPts val="2000"/>
              </a:spcAft>
              <a:buClr>
                <a:srgbClr val="FFFFFF"/>
              </a:buClr>
              <a:buSzPts val="1800"/>
              <a:buChar char="･"/>
              <a:defRPr>
                <a:solidFill>
                  <a:srgbClr val="FFFFFF"/>
                </a:solidFill>
              </a:defRPr>
            </a:lvl9pPr>
          </a:lstStyle>
          <a:p/>
        </p:txBody>
      </p:sp>
      <p:sp>
        <p:nvSpPr>
          <p:cNvPr id="769" name="Google Shape;769;p44"/>
          <p:cNvSpPr txBox="1"/>
          <p:nvPr>
            <p:ph idx="2" type="body"/>
          </p:nvPr>
        </p:nvSpPr>
        <p:spPr>
          <a:xfrm>
            <a:off x="5708700" y="1849475"/>
            <a:ext cx="2131800" cy="3000000"/>
          </a:xfrm>
          <a:prstGeom prst="rect">
            <a:avLst/>
          </a:prstGeom>
        </p:spPr>
        <p:txBody>
          <a:bodyPr anchorCtr="0" anchor="t" bIns="0" lIns="0" spcFirstLastPara="1" rIns="0" wrap="square" tIns="0">
            <a:noAutofit/>
          </a:bodyPr>
          <a:lstStyle>
            <a:lvl1pPr indent="-342900" lvl="0" marL="457200">
              <a:lnSpc>
                <a:spcPct val="115000"/>
              </a:lnSpc>
              <a:spcBef>
                <a:spcPts val="0"/>
              </a:spcBef>
              <a:spcAft>
                <a:spcPts val="0"/>
              </a:spcAft>
              <a:buClr>
                <a:srgbClr val="FFFFFF"/>
              </a:buClr>
              <a:buSzPts val="1800"/>
              <a:buChar char="▸"/>
              <a:defRPr>
                <a:solidFill>
                  <a:srgbClr val="FFFFFF"/>
                </a:solidFill>
              </a:defRPr>
            </a:lvl1pPr>
            <a:lvl2pPr indent="-342900" lvl="1" marL="914400">
              <a:lnSpc>
                <a:spcPct val="115000"/>
              </a:lnSpc>
              <a:spcBef>
                <a:spcPts val="2000"/>
              </a:spcBef>
              <a:spcAft>
                <a:spcPts val="0"/>
              </a:spcAft>
              <a:buClr>
                <a:srgbClr val="FFFFFF"/>
              </a:buClr>
              <a:buSzPts val="1800"/>
              <a:buChar char="･"/>
              <a:defRPr>
                <a:solidFill>
                  <a:srgbClr val="FFFFFF"/>
                </a:solidFill>
              </a:defRPr>
            </a:lvl2pPr>
            <a:lvl3pPr indent="-342900" lvl="2" marL="1371600">
              <a:lnSpc>
                <a:spcPct val="115000"/>
              </a:lnSpc>
              <a:spcBef>
                <a:spcPts val="2000"/>
              </a:spcBef>
              <a:spcAft>
                <a:spcPts val="0"/>
              </a:spcAft>
              <a:buClr>
                <a:srgbClr val="FFFFFF"/>
              </a:buClr>
              <a:buSzPts val="1800"/>
              <a:buChar char="･"/>
              <a:defRPr>
                <a:solidFill>
                  <a:srgbClr val="FFFFFF"/>
                </a:solidFill>
              </a:defRPr>
            </a:lvl3pPr>
            <a:lvl4pPr indent="-342900" lvl="3" marL="1828800">
              <a:lnSpc>
                <a:spcPct val="115000"/>
              </a:lnSpc>
              <a:spcBef>
                <a:spcPts val="2000"/>
              </a:spcBef>
              <a:spcAft>
                <a:spcPts val="0"/>
              </a:spcAft>
              <a:buClr>
                <a:srgbClr val="FFFFFF"/>
              </a:buClr>
              <a:buSzPts val="1800"/>
              <a:buChar char="･"/>
              <a:defRPr>
                <a:solidFill>
                  <a:srgbClr val="FFFFFF"/>
                </a:solidFill>
              </a:defRPr>
            </a:lvl4pPr>
            <a:lvl5pPr indent="-342900" lvl="4" marL="2286000">
              <a:lnSpc>
                <a:spcPct val="115000"/>
              </a:lnSpc>
              <a:spcBef>
                <a:spcPts val="2000"/>
              </a:spcBef>
              <a:spcAft>
                <a:spcPts val="0"/>
              </a:spcAft>
              <a:buClr>
                <a:srgbClr val="FFFFFF"/>
              </a:buClr>
              <a:buSzPts val="1800"/>
              <a:buChar char="･"/>
              <a:defRPr>
                <a:solidFill>
                  <a:srgbClr val="FFFFFF"/>
                </a:solidFill>
              </a:defRPr>
            </a:lvl5pPr>
            <a:lvl6pPr indent="-342900" lvl="5" marL="2743200">
              <a:lnSpc>
                <a:spcPct val="115000"/>
              </a:lnSpc>
              <a:spcBef>
                <a:spcPts val="2000"/>
              </a:spcBef>
              <a:spcAft>
                <a:spcPts val="0"/>
              </a:spcAft>
              <a:buClr>
                <a:srgbClr val="FFFFFF"/>
              </a:buClr>
              <a:buSzPts val="1800"/>
              <a:buChar char="･"/>
              <a:defRPr>
                <a:solidFill>
                  <a:srgbClr val="FFFFFF"/>
                </a:solidFill>
              </a:defRPr>
            </a:lvl6pPr>
            <a:lvl7pPr indent="-342900" lvl="6" marL="3200400">
              <a:lnSpc>
                <a:spcPct val="115000"/>
              </a:lnSpc>
              <a:spcBef>
                <a:spcPts val="2000"/>
              </a:spcBef>
              <a:spcAft>
                <a:spcPts val="0"/>
              </a:spcAft>
              <a:buClr>
                <a:srgbClr val="FFFFFF"/>
              </a:buClr>
              <a:buSzPts val="1800"/>
              <a:buChar char="･"/>
              <a:defRPr>
                <a:solidFill>
                  <a:srgbClr val="FFFFFF"/>
                </a:solidFill>
              </a:defRPr>
            </a:lvl7pPr>
            <a:lvl8pPr indent="-342900" lvl="7" marL="3657600">
              <a:lnSpc>
                <a:spcPct val="115000"/>
              </a:lnSpc>
              <a:spcBef>
                <a:spcPts val="2000"/>
              </a:spcBef>
              <a:spcAft>
                <a:spcPts val="0"/>
              </a:spcAft>
              <a:buClr>
                <a:srgbClr val="FFFFFF"/>
              </a:buClr>
              <a:buSzPts val="1800"/>
              <a:buChar char="･"/>
              <a:defRPr>
                <a:solidFill>
                  <a:srgbClr val="FFFFFF"/>
                </a:solidFill>
              </a:defRPr>
            </a:lvl8pPr>
            <a:lvl9pPr indent="-342900" lvl="8" marL="4114800">
              <a:lnSpc>
                <a:spcPct val="115000"/>
              </a:lnSpc>
              <a:spcBef>
                <a:spcPts val="2000"/>
              </a:spcBef>
              <a:spcAft>
                <a:spcPts val="2000"/>
              </a:spcAft>
              <a:buClr>
                <a:srgbClr val="FFFFFF"/>
              </a:buClr>
              <a:buSzPts val="1800"/>
              <a:buChar char="･"/>
              <a:defRPr>
                <a:solidFill>
                  <a:srgbClr val="FFFFFF"/>
                </a:solidFill>
              </a:defRPr>
            </a:lvl9pPr>
          </a:lstStyle>
          <a:p/>
        </p:txBody>
      </p:sp>
      <p:sp>
        <p:nvSpPr>
          <p:cNvPr id="770" name="Google Shape;770;p44"/>
          <p:cNvSpPr txBox="1"/>
          <p:nvPr>
            <p:ph type="title"/>
          </p:nvPr>
        </p:nvSpPr>
        <p:spPr>
          <a:xfrm>
            <a:off x="900275" y="1736433"/>
            <a:ext cx="3885900" cy="2698200"/>
          </a:xfrm>
          <a:prstGeom prst="rect">
            <a:avLst/>
          </a:prstGeom>
        </p:spPr>
        <p:txBody>
          <a:bodyPr anchorCtr="0" anchor="t" bIns="0" lIns="0" spcFirstLastPara="1" rIns="0" wrap="square" tIns="0">
            <a:noAutofit/>
          </a:bodyPr>
          <a:lstStyle>
            <a:lvl1pPr lvl="0" rtl="0">
              <a:spcBef>
                <a:spcPts val="0"/>
              </a:spcBef>
              <a:spcAft>
                <a:spcPts val="0"/>
              </a:spcAft>
              <a:buClr>
                <a:srgbClr val="FFFFFF"/>
              </a:buClr>
              <a:buSzPts val="4800"/>
              <a:buNone/>
              <a:defRPr sz="4800">
                <a:solidFill>
                  <a:srgbClr val="FFFFFF"/>
                </a:solidFill>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cxnSp>
        <p:nvCxnSpPr>
          <p:cNvPr id="771" name="Google Shape;771;p44"/>
          <p:cNvCxnSpPr/>
          <p:nvPr/>
        </p:nvCxnSpPr>
        <p:spPr>
          <a:xfrm rot="10800000">
            <a:off x="447775" y="100"/>
            <a:ext cx="0" cy="886500"/>
          </a:xfrm>
          <a:prstGeom prst="straightConnector1">
            <a:avLst/>
          </a:prstGeom>
          <a:noFill/>
          <a:ln cap="flat" cmpd="sng" w="9525">
            <a:solidFill>
              <a:srgbClr val="8B5CF6"/>
            </a:solidFill>
            <a:prstDash val="solid"/>
            <a:round/>
            <a:headEnd len="med" w="med" type="none"/>
            <a:tailEnd len="med" w="med" type="none"/>
          </a:ln>
        </p:spPr>
      </p:cxnSp>
      <p:sp>
        <p:nvSpPr>
          <p:cNvPr id="772" name="Google Shape;772;p44"/>
          <p:cNvSpPr txBox="1"/>
          <p:nvPr>
            <p:ph idx="3"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lt1"/>
              </a:buClr>
              <a:buSzPts val="1000"/>
              <a:buFont typeface="Red Hat Display Medium"/>
              <a:buNone/>
              <a:defRPr sz="1000">
                <a:solidFill>
                  <a:schemeClr val="l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9pPr>
          </a:lstStyle>
          <a:p/>
        </p:txBody>
      </p:sp>
      <p:cxnSp>
        <p:nvCxnSpPr>
          <p:cNvPr id="773" name="Google Shape;773;p44"/>
          <p:cNvCxnSpPr/>
          <p:nvPr/>
        </p:nvCxnSpPr>
        <p:spPr>
          <a:xfrm rot="10800000">
            <a:off x="447767" y="6401400"/>
            <a:ext cx="0" cy="456600"/>
          </a:xfrm>
          <a:prstGeom prst="straightConnector1">
            <a:avLst/>
          </a:prstGeom>
          <a:noFill/>
          <a:ln cap="flat" cmpd="sng" w="9525">
            <a:solidFill>
              <a:srgbClr val="8B5CF6"/>
            </a:solidFill>
            <a:prstDash val="solid"/>
            <a:round/>
            <a:headEnd len="med" w="med" type="none"/>
            <a:tailEnd len="med" w="med" type="none"/>
          </a:ln>
        </p:spPr>
      </p:cxnSp>
      <p:sp>
        <p:nvSpPr>
          <p:cNvPr id="774" name="Google Shape;774;p44"/>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lvl1pPr lvl="0" rtl="0" algn="ctr">
              <a:buNone/>
              <a:defRPr sz="800">
                <a:solidFill>
                  <a:schemeClr val="lt1"/>
                </a:solidFill>
                <a:latin typeface="Red Hat Text Medium"/>
                <a:ea typeface="Red Hat Text Medium"/>
                <a:cs typeface="Red Hat Text Medium"/>
                <a:sym typeface="Red Hat Text Medium"/>
              </a:defRPr>
            </a:lvl1pPr>
            <a:lvl2pPr lvl="1" rtl="0" algn="ctr">
              <a:buNone/>
              <a:defRPr sz="800">
                <a:solidFill>
                  <a:schemeClr val="lt1"/>
                </a:solidFill>
                <a:latin typeface="Red Hat Text Medium"/>
                <a:ea typeface="Red Hat Text Medium"/>
                <a:cs typeface="Red Hat Text Medium"/>
                <a:sym typeface="Red Hat Text Medium"/>
              </a:defRPr>
            </a:lvl2pPr>
            <a:lvl3pPr lvl="2" rtl="0" algn="ctr">
              <a:buNone/>
              <a:defRPr sz="800">
                <a:solidFill>
                  <a:schemeClr val="lt1"/>
                </a:solidFill>
                <a:latin typeface="Red Hat Text Medium"/>
                <a:ea typeface="Red Hat Text Medium"/>
                <a:cs typeface="Red Hat Text Medium"/>
                <a:sym typeface="Red Hat Text Medium"/>
              </a:defRPr>
            </a:lvl3pPr>
            <a:lvl4pPr lvl="3" rtl="0" algn="ctr">
              <a:buNone/>
              <a:defRPr sz="800">
                <a:solidFill>
                  <a:schemeClr val="lt1"/>
                </a:solidFill>
                <a:latin typeface="Red Hat Text Medium"/>
                <a:ea typeface="Red Hat Text Medium"/>
                <a:cs typeface="Red Hat Text Medium"/>
                <a:sym typeface="Red Hat Text Medium"/>
              </a:defRPr>
            </a:lvl4pPr>
            <a:lvl5pPr lvl="4" rtl="0" algn="ctr">
              <a:buNone/>
              <a:defRPr sz="800">
                <a:solidFill>
                  <a:schemeClr val="lt1"/>
                </a:solidFill>
                <a:latin typeface="Red Hat Text Medium"/>
                <a:ea typeface="Red Hat Text Medium"/>
                <a:cs typeface="Red Hat Text Medium"/>
                <a:sym typeface="Red Hat Text Medium"/>
              </a:defRPr>
            </a:lvl5pPr>
            <a:lvl6pPr lvl="5" rtl="0" algn="ctr">
              <a:buNone/>
              <a:defRPr sz="800">
                <a:solidFill>
                  <a:schemeClr val="lt1"/>
                </a:solidFill>
                <a:latin typeface="Red Hat Text Medium"/>
                <a:ea typeface="Red Hat Text Medium"/>
                <a:cs typeface="Red Hat Text Medium"/>
                <a:sym typeface="Red Hat Text Medium"/>
              </a:defRPr>
            </a:lvl6pPr>
            <a:lvl7pPr lvl="6" rtl="0" algn="ctr">
              <a:buNone/>
              <a:defRPr sz="800">
                <a:solidFill>
                  <a:schemeClr val="lt1"/>
                </a:solidFill>
                <a:latin typeface="Red Hat Text Medium"/>
                <a:ea typeface="Red Hat Text Medium"/>
                <a:cs typeface="Red Hat Text Medium"/>
                <a:sym typeface="Red Hat Text Medium"/>
              </a:defRPr>
            </a:lvl7pPr>
            <a:lvl8pPr lvl="7" rtl="0" algn="ctr">
              <a:buNone/>
              <a:defRPr sz="800">
                <a:solidFill>
                  <a:schemeClr val="lt1"/>
                </a:solidFill>
                <a:latin typeface="Red Hat Text Medium"/>
                <a:ea typeface="Red Hat Text Medium"/>
                <a:cs typeface="Red Hat Text Medium"/>
                <a:sym typeface="Red Hat Text Medium"/>
              </a:defRPr>
            </a:lvl8pPr>
            <a:lvl9pPr lvl="8" rtl="0" algn="ctr">
              <a:buNone/>
              <a:defRPr sz="800">
                <a:solidFill>
                  <a:schemeClr val="lt1"/>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775" name="Google Shape;775;p44"/>
          <p:cNvSpPr txBox="1"/>
          <p:nvPr>
            <p:ph idx="4"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lt1"/>
                </a:solidFill>
              </a:defRPr>
            </a:lvl1pPr>
            <a:lvl2pPr lvl="1" rtl="0">
              <a:lnSpc>
                <a:spcPct val="115000"/>
              </a:lnSpc>
              <a:spcBef>
                <a:spcPts val="0"/>
              </a:spcBef>
              <a:spcAft>
                <a:spcPts val="0"/>
              </a:spcAft>
              <a:buNone/>
              <a:defRPr sz="800">
                <a:solidFill>
                  <a:schemeClr val="lt1"/>
                </a:solidFill>
              </a:defRPr>
            </a:lvl2pPr>
            <a:lvl3pPr lvl="2" rtl="0">
              <a:lnSpc>
                <a:spcPct val="115000"/>
              </a:lnSpc>
              <a:spcBef>
                <a:spcPts val="0"/>
              </a:spcBef>
              <a:spcAft>
                <a:spcPts val="0"/>
              </a:spcAft>
              <a:buNone/>
              <a:defRPr sz="800">
                <a:solidFill>
                  <a:schemeClr val="lt1"/>
                </a:solidFill>
              </a:defRPr>
            </a:lvl3pPr>
            <a:lvl4pPr lvl="3" rtl="0">
              <a:lnSpc>
                <a:spcPct val="115000"/>
              </a:lnSpc>
              <a:spcBef>
                <a:spcPts val="0"/>
              </a:spcBef>
              <a:spcAft>
                <a:spcPts val="0"/>
              </a:spcAft>
              <a:buNone/>
              <a:defRPr sz="800">
                <a:solidFill>
                  <a:schemeClr val="lt1"/>
                </a:solidFill>
              </a:defRPr>
            </a:lvl4pPr>
            <a:lvl5pPr lvl="4" rtl="0">
              <a:lnSpc>
                <a:spcPct val="115000"/>
              </a:lnSpc>
              <a:spcBef>
                <a:spcPts val="0"/>
              </a:spcBef>
              <a:spcAft>
                <a:spcPts val="0"/>
              </a:spcAft>
              <a:buNone/>
              <a:defRPr sz="800">
                <a:solidFill>
                  <a:schemeClr val="lt1"/>
                </a:solidFill>
              </a:defRPr>
            </a:lvl5pPr>
            <a:lvl6pPr lvl="5" rtl="0">
              <a:lnSpc>
                <a:spcPct val="115000"/>
              </a:lnSpc>
              <a:spcBef>
                <a:spcPts val="0"/>
              </a:spcBef>
              <a:spcAft>
                <a:spcPts val="0"/>
              </a:spcAft>
              <a:buNone/>
              <a:defRPr sz="800">
                <a:solidFill>
                  <a:schemeClr val="lt1"/>
                </a:solidFill>
              </a:defRPr>
            </a:lvl6pPr>
            <a:lvl7pPr lvl="6" rtl="0">
              <a:lnSpc>
                <a:spcPct val="115000"/>
              </a:lnSpc>
              <a:spcBef>
                <a:spcPts val="0"/>
              </a:spcBef>
              <a:spcAft>
                <a:spcPts val="0"/>
              </a:spcAft>
              <a:buNone/>
              <a:defRPr sz="800">
                <a:solidFill>
                  <a:schemeClr val="lt1"/>
                </a:solidFill>
              </a:defRPr>
            </a:lvl7pPr>
            <a:lvl8pPr lvl="7" rtl="0">
              <a:lnSpc>
                <a:spcPct val="115000"/>
              </a:lnSpc>
              <a:spcBef>
                <a:spcPts val="0"/>
              </a:spcBef>
              <a:spcAft>
                <a:spcPts val="0"/>
              </a:spcAft>
              <a:buNone/>
              <a:defRPr sz="800">
                <a:solidFill>
                  <a:schemeClr val="lt1"/>
                </a:solidFill>
              </a:defRPr>
            </a:lvl8pPr>
            <a:lvl9pPr lvl="8" rtl="0">
              <a:lnSpc>
                <a:spcPct val="115000"/>
              </a:lnSpc>
              <a:spcBef>
                <a:spcPts val="0"/>
              </a:spcBef>
              <a:spcAft>
                <a:spcPts val="0"/>
              </a:spcAft>
              <a:buNone/>
              <a:defRPr sz="800">
                <a:solidFill>
                  <a:schemeClr val="lt1"/>
                </a:solidFill>
              </a:defRPr>
            </a:lvl9pPr>
          </a:lstStyle>
          <a:p/>
        </p:txBody>
      </p:sp>
      <p:pic>
        <p:nvPicPr>
          <p:cNvPr id="776" name="Google Shape;776;p44"/>
          <p:cNvPicPr preferRelativeResize="0"/>
          <p:nvPr/>
        </p:nvPicPr>
        <p:blipFill>
          <a:blip r:embed="rId3">
            <a:alphaModFix/>
          </a:blip>
          <a:stretch>
            <a:fillRect/>
          </a:stretch>
        </p:blipFill>
        <p:spPr>
          <a:xfrm>
            <a:off x="9183102" y="6114450"/>
            <a:ext cx="2762450" cy="513725"/>
          </a:xfrm>
          <a:prstGeom prst="rect">
            <a:avLst/>
          </a:prstGeom>
          <a:noFill/>
          <a:ln>
            <a:noFill/>
          </a:ln>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agenda light">
  <p:cSld name="CUSTOM_4_1_1">
    <p:bg>
      <p:bgPr>
        <a:solidFill>
          <a:schemeClr val="lt1"/>
        </a:solidFill>
      </p:bgPr>
    </p:bg>
    <p:spTree>
      <p:nvGrpSpPr>
        <p:cNvPr id="777" name="Shape 777"/>
        <p:cNvGrpSpPr/>
        <p:nvPr/>
      </p:nvGrpSpPr>
      <p:grpSpPr>
        <a:xfrm>
          <a:off x="0" y="0"/>
          <a:ext cx="0" cy="0"/>
          <a:chOff x="0" y="0"/>
          <a:chExt cx="0" cy="0"/>
        </a:xfrm>
      </p:grpSpPr>
      <p:sp>
        <p:nvSpPr>
          <p:cNvPr id="778" name="Google Shape;778;p45"/>
          <p:cNvSpPr/>
          <p:nvPr/>
        </p:nvSpPr>
        <p:spPr>
          <a:xfrm>
            <a:off x="8885825" y="5735050"/>
            <a:ext cx="1995300" cy="994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79" name="Google Shape;779;p45"/>
          <p:cNvCxnSpPr/>
          <p:nvPr/>
        </p:nvCxnSpPr>
        <p:spPr>
          <a:xfrm rot="10800000">
            <a:off x="447775" y="100"/>
            <a:ext cx="0" cy="886500"/>
          </a:xfrm>
          <a:prstGeom prst="straightConnector1">
            <a:avLst/>
          </a:prstGeom>
          <a:noFill/>
          <a:ln cap="flat" cmpd="sng" w="9525">
            <a:solidFill>
              <a:srgbClr val="8B5CF6"/>
            </a:solidFill>
            <a:prstDash val="solid"/>
            <a:round/>
            <a:headEnd len="med" w="med" type="none"/>
            <a:tailEnd len="med" w="med" type="none"/>
          </a:ln>
        </p:spPr>
      </p:cxnSp>
      <p:sp>
        <p:nvSpPr>
          <p:cNvPr id="780" name="Google Shape;780;p45"/>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8B5CF6"/>
              </a:buClr>
              <a:buSzPts val="1000"/>
              <a:buFont typeface="Red Hat Display Medium"/>
              <a:buNone/>
              <a:defRPr sz="1000">
                <a:solidFill>
                  <a:srgbClr val="8B5CF6"/>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rgbClr val="8B5CF6"/>
              </a:buClr>
              <a:buSzPts val="1000"/>
              <a:buFont typeface="Red Hat Text Medium"/>
              <a:buNone/>
              <a:defRPr sz="1000">
                <a:solidFill>
                  <a:srgbClr val="8B5CF6"/>
                </a:solidFill>
                <a:latin typeface="Red Hat Text Medium"/>
                <a:ea typeface="Red Hat Text Medium"/>
                <a:cs typeface="Red Hat Text Medium"/>
                <a:sym typeface="Red Hat Text Medium"/>
              </a:defRPr>
            </a:lvl2pPr>
            <a:lvl3pPr lvl="2" rtl="0">
              <a:lnSpc>
                <a:spcPct val="100000"/>
              </a:lnSpc>
              <a:spcBef>
                <a:spcPts val="0"/>
              </a:spcBef>
              <a:spcAft>
                <a:spcPts val="0"/>
              </a:spcAft>
              <a:buClr>
                <a:srgbClr val="8B5CF6"/>
              </a:buClr>
              <a:buSzPts val="1000"/>
              <a:buFont typeface="Red Hat Text Medium"/>
              <a:buNone/>
              <a:defRPr sz="1000">
                <a:solidFill>
                  <a:srgbClr val="8B5CF6"/>
                </a:solidFill>
                <a:latin typeface="Red Hat Text Medium"/>
                <a:ea typeface="Red Hat Text Medium"/>
                <a:cs typeface="Red Hat Text Medium"/>
                <a:sym typeface="Red Hat Text Medium"/>
              </a:defRPr>
            </a:lvl3pPr>
            <a:lvl4pPr lvl="3" rtl="0">
              <a:lnSpc>
                <a:spcPct val="100000"/>
              </a:lnSpc>
              <a:spcBef>
                <a:spcPts val="0"/>
              </a:spcBef>
              <a:spcAft>
                <a:spcPts val="0"/>
              </a:spcAft>
              <a:buClr>
                <a:srgbClr val="8B5CF6"/>
              </a:buClr>
              <a:buSzPts val="1000"/>
              <a:buFont typeface="Red Hat Text Medium"/>
              <a:buNone/>
              <a:defRPr sz="1000">
                <a:solidFill>
                  <a:srgbClr val="8B5CF6"/>
                </a:solidFill>
                <a:latin typeface="Red Hat Text Medium"/>
                <a:ea typeface="Red Hat Text Medium"/>
                <a:cs typeface="Red Hat Text Medium"/>
                <a:sym typeface="Red Hat Text Medium"/>
              </a:defRPr>
            </a:lvl4pPr>
            <a:lvl5pPr lvl="4" rtl="0">
              <a:lnSpc>
                <a:spcPct val="100000"/>
              </a:lnSpc>
              <a:spcBef>
                <a:spcPts val="0"/>
              </a:spcBef>
              <a:spcAft>
                <a:spcPts val="0"/>
              </a:spcAft>
              <a:buClr>
                <a:srgbClr val="8B5CF6"/>
              </a:buClr>
              <a:buSzPts val="1000"/>
              <a:buFont typeface="Red Hat Text Medium"/>
              <a:buNone/>
              <a:defRPr sz="1000">
                <a:solidFill>
                  <a:srgbClr val="8B5CF6"/>
                </a:solidFill>
                <a:latin typeface="Red Hat Text Medium"/>
                <a:ea typeface="Red Hat Text Medium"/>
                <a:cs typeface="Red Hat Text Medium"/>
                <a:sym typeface="Red Hat Text Medium"/>
              </a:defRPr>
            </a:lvl5pPr>
            <a:lvl6pPr lvl="5" rtl="0">
              <a:lnSpc>
                <a:spcPct val="100000"/>
              </a:lnSpc>
              <a:spcBef>
                <a:spcPts val="0"/>
              </a:spcBef>
              <a:spcAft>
                <a:spcPts val="0"/>
              </a:spcAft>
              <a:buClr>
                <a:srgbClr val="8B5CF6"/>
              </a:buClr>
              <a:buSzPts val="1000"/>
              <a:buFont typeface="Red Hat Text Medium"/>
              <a:buNone/>
              <a:defRPr sz="1000">
                <a:solidFill>
                  <a:srgbClr val="8B5CF6"/>
                </a:solidFill>
                <a:latin typeface="Red Hat Text Medium"/>
                <a:ea typeface="Red Hat Text Medium"/>
                <a:cs typeface="Red Hat Text Medium"/>
                <a:sym typeface="Red Hat Text Medium"/>
              </a:defRPr>
            </a:lvl6pPr>
            <a:lvl7pPr lvl="6" rtl="0">
              <a:lnSpc>
                <a:spcPct val="100000"/>
              </a:lnSpc>
              <a:spcBef>
                <a:spcPts val="0"/>
              </a:spcBef>
              <a:spcAft>
                <a:spcPts val="0"/>
              </a:spcAft>
              <a:buClr>
                <a:srgbClr val="8B5CF6"/>
              </a:buClr>
              <a:buSzPts val="1000"/>
              <a:buFont typeface="Red Hat Text Medium"/>
              <a:buNone/>
              <a:defRPr sz="1000">
                <a:solidFill>
                  <a:srgbClr val="8B5CF6"/>
                </a:solidFill>
                <a:latin typeface="Red Hat Text Medium"/>
                <a:ea typeface="Red Hat Text Medium"/>
                <a:cs typeface="Red Hat Text Medium"/>
                <a:sym typeface="Red Hat Text Medium"/>
              </a:defRPr>
            </a:lvl7pPr>
            <a:lvl8pPr lvl="7" rtl="0">
              <a:lnSpc>
                <a:spcPct val="100000"/>
              </a:lnSpc>
              <a:spcBef>
                <a:spcPts val="0"/>
              </a:spcBef>
              <a:spcAft>
                <a:spcPts val="0"/>
              </a:spcAft>
              <a:buClr>
                <a:srgbClr val="8B5CF6"/>
              </a:buClr>
              <a:buSzPts val="1000"/>
              <a:buFont typeface="Red Hat Text Medium"/>
              <a:buNone/>
              <a:defRPr sz="1000">
                <a:solidFill>
                  <a:srgbClr val="8B5CF6"/>
                </a:solidFill>
                <a:latin typeface="Red Hat Text Medium"/>
                <a:ea typeface="Red Hat Text Medium"/>
                <a:cs typeface="Red Hat Text Medium"/>
                <a:sym typeface="Red Hat Text Medium"/>
              </a:defRPr>
            </a:lvl8pPr>
            <a:lvl9pPr lvl="8" rtl="0">
              <a:lnSpc>
                <a:spcPct val="100000"/>
              </a:lnSpc>
              <a:spcBef>
                <a:spcPts val="0"/>
              </a:spcBef>
              <a:spcAft>
                <a:spcPts val="0"/>
              </a:spcAft>
              <a:buClr>
                <a:srgbClr val="8B5CF6"/>
              </a:buClr>
              <a:buSzPts val="1000"/>
              <a:buFont typeface="Red Hat Text Medium"/>
              <a:buNone/>
              <a:defRPr sz="1000">
                <a:solidFill>
                  <a:srgbClr val="8B5CF6"/>
                </a:solidFill>
                <a:latin typeface="Red Hat Text Medium"/>
                <a:ea typeface="Red Hat Text Medium"/>
                <a:cs typeface="Red Hat Text Medium"/>
                <a:sym typeface="Red Hat Text Medium"/>
              </a:defRPr>
            </a:lvl9pPr>
          </a:lstStyle>
          <a:p/>
        </p:txBody>
      </p:sp>
      <p:cxnSp>
        <p:nvCxnSpPr>
          <p:cNvPr id="781" name="Google Shape;781;p45"/>
          <p:cNvCxnSpPr/>
          <p:nvPr/>
        </p:nvCxnSpPr>
        <p:spPr>
          <a:xfrm rot="10800000">
            <a:off x="447767" y="6401400"/>
            <a:ext cx="0" cy="456600"/>
          </a:xfrm>
          <a:prstGeom prst="straightConnector1">
            <a:avLst/>
          </a:prstGeom>
          <a:noFill/>
          <a:ln cap="flat" cmpd="sng" w="9525">
            <a:solidFill>
              <a:srgbClr val="8B5CF6"/>
            </a:solidFill>
            <a:prstDash val="solid"/>
            <a:round/>
            <a:headEnd len="med" w="med" type="none"/>
            <a:tailEnd len="med" w="med" type="none"/>
          </a:ln>
        </p:spPr>
      </p:cxnSp>
      <p:sp>
        <p:nvSpPr>
          <p:cNvPr id="782" name="Google Shape;782;p45"/>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lvl1pPr lvl="0" rtl="0" algn="ctr">
              <a:buNone/>
              <a:defRPr sz="800">
                <a:solidFill>
                  <a:schemeClr val="dk1"/>
                </a:solidFill>
                <a:latin typeface="Red Hat Text Medium"/>
                <a:ea typeface="Red Hat Text Medium"/>
                <a:cs typeface="Red Hat Text Medium"/>
                <a:sym typeface="Red Hat Text Medium"/>
              </a:defRPr>
            </a:lvl1pPr>
            <a:lvl2pPr lvl="1" rtl="0" algn="ctr">
              <a:buNone/>
              <a:defRPr sz="800">
                <a:solidFill>
                  <a:schemeClr val="dk1"/>
                </a:solidFill>
                <a:latin typeface="Red Hat Text Medium"/>
                <a:ea typeface="Red Hat Text Medium"/>
                <a:cs typeface="Red Hat Text Medium"/>
                <a:sym typeface="Red Hat Text Medium"/>
              </a:defRPr>
            </a:lvl2pPr>
            <a:lvl3pPr lvl="2" rtl="0" algn="ctr">
              <a:buNone/>
              <a:defRPr sz="800">
                <a:solidFill>
                  <a:schemeClr val="dk1"/>
                </a:solidFill>
                <a:latin typeface="Red Hat Text Medium"/>
                <a:ea typeface="Red Hat Text Medium"/>
                <a:cs typeface="Red Hat Text Medium"/>
                <a:sym typeface="Red Hat Text Medium"/>
              </a:defRPr>
            </a:lvl3pPr>
            <a:lvl4pPr lvl="3" rtl="0" algn="ctr">
              <a:buNone/>
              <a:defRPr sz="800">
                <a:solidFill>
                  <a:schemeClr val="dk1"/>
                </a:solidFill>
                <a:latin typeface="Red Hat Text Medium"/>
                <a:ea typeface="Red Hat Text Medium"/>
                <a:cs typeface="Red Hat Text Medium"/>
                <a:sym typeface="Red Hat Text Medium"/>
              </a:defRPr>
            </a:lvl4pPr>
            <a:lvl5pPr lvl="4" rtl="0" algn="ctr">
              <a:buNone/>
              <a:defRPr sz="800">
                <a:solidFill>
                  <a:schemeClr val="dk1"/>
                </a:solidFill>
                <a:latin typeface="Red Hat Text Medium"/>
                <a:ea typeface="Red Hat Text Medium"/>
                <a:cs typeface="Red Hat Text Medium"/>
                <a:sym typeface="Red Hat Text Medium"/>
              </a:defRPr>
            </a:lvl5pPr>
            <a:lvl6pPr lvl="5" rtl="0" algn="ctr">
              <a:buNone/>
              <a:defRPr sz="800">
                <a:solidFill>
                  <a:schemeClr val="dk1"/>
                </a:solidFill>
                <a:latin typeface="Red Hat Text Medium"/>
                <a:ea typeface="Red Hat Text Medium"/>
                <a:cs typeface="Red Hat Text Medium"/>
                <a:sym typeface="Red Hat Text Medium"/>
              </a:defRPr>
            </a:lvl6pPr>
            <a:lvl7pPr lvl="6" rtl="0" algn="ctr">
              <a:buNone/>
              <a:defRPr sz="800">
                <a:solidFill>
                  <a:schemeClr val="dk1"/>
                </a:solidFill>
                <a:latin typeface="Red Hat Text Medium"/>
                <a:ea typeface="Red Hat Text Medium"/>
                <a:cs typeface="Red Hat Text Medium"/>
                <a:sym typeface="Red Hat Text Medium"/>
              </a:defRPr>
            </a:lvl7pPr>
            <a:lvl8pPr lvl="7" rtl="0" algn="ctr">
              <a:buNone/>
              <a:defRPr sz="800">
                <a:solidFill>
                  <a:schemeClr val="dk1"/>
                </a:solidFill>
                <a:latin typeface="Red Hat Text Medium"/>
                <a:ea typeface="Red Hat Text Medium"/>
                <a:cs typeface="Red Hat Text Medium"/>
                <a:sym typeface="Red Hat Text Medium"/>
              </a:defRPr>
            </a:lvl8pPr>
            <a:lvl9pPr lvl="8" rtl="0" algn="ctr">
              <a:buNone/>
              <a:defRPr sz="800">
                <a:solidFill>
                  <a:schemeClr val="dk1"/>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783" name="Google Shape;783;p45"/>
          <p:cNvSpPr txBox="1"/>
          <p:nvPr>
            <p:ph idx="2"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784" name="Google Shape;784;p45"/>
          <p:cNvSpPr txBox="1"/>
          <p:nvPr>
            <p:ph idx="3" type="body"/>
          </p:nvPr>
        </p:nvSpPr>
        <p:spPr>
          <a:xfrm>
            <a:off x="8669900" y="1849475"/>
            <a:ext cx="2131800" cy="3000000"/>
          </a:xfrm>
          <a:prstGeom prst="rect">
            <a:avLst/>
          </a:prstGeom>
        </p:spPr>
        <p:txBody>
          <a:bodyPr anchorCtr="0" anchor="t" bIns="0" lIns="0" spcFirstLastPara="1" rIns="0" wrap="square" tIns="0">
            <a:noAutofit/>
          </a:bodyPr>
          <a:lstStyle>
            <a:lvl1pPr indent="-342900" lvl="0" marL="457200" rtl="0">
              <a:lnSpc>
                <a:spcPct val="115000"/>
              </a:lnSpc>
              <a:spcBef>
                <a:spcPts val="0"/>
              </a:spcBef>
              <a:spcAft>
                <a:spcPts val="0"/>
              </a:spcAft>
              <a:buClr>
                <a:srgbClr val="8B5CF6"/>
              </a:buClr>
              <a:buSzPts val="1800"/>
              <a:buChar char="▸"/>
              <a:defRPr/>
            </a:lvl1pPr>
            <a:lvl2pPr indent="-342900" lvl="1" marL="914400" rtl="0">
              <a:lnSpc>
                <a:spcPct val="115000"/>
              </a:lnSpc>
              <a:spcBef>
                <a:spcPts val="2000"/>
              </a:spcBef>
              <a:spcAft>
                <a:spcPts val="0"/>
              </a:spcAft>
              <a:buSzPts val="1800"/>
              <a:buChar char="･"/>
              <a:defRPr/>
            </a:lvl2pPr>
            <a:lvl3pPr indent="-342900" lvl="2" marL="1371600" rtl="0">
              <a:lnSpc>
                <a:spcPct val="115000"/>
              </a:lnSpc>
              <a:spcBef>
                <a:spcPts val="2000"/>
              </a:spcBef>
              <a:spcAft>
                <a:spcPts val="0"/>
              </a:spcAft>
              <a:buSzPts val="1800"/>
              <a:buChar char="･"/>
              <a:defRPr/>
            </a:lvl3pPr>
            <a:lvl4pPr indent="-342900" lvl="3" marL="1828800" rtl="0">
              <a:lnSpc>
                <a:spcPct val="115000"/>
              </a:lnSpc>
              <a:spcBef>
                <a:spcPts val="2000"/>
              </a:spcBef>
              <a:spcAft>
                <a:spcPts val="0"/>
              </a:spcAft>
              <a:buSzPts val="1800"/>
              <a:buChar char="･"/>
              <a:defRPr/>
            </a:lvl4pPr>
            <a:lvl5pPr indent="-342900" lvl="4" marL="2286000" rtl="0">
              <a:lnSpc>
                <a:spcPct val="115000"/>
              </a:lnSpc>
              <a:spcBef>
                <a:spcPts val="2000"/>
              </a:spcBef>
              <a:spcAft>
                <a:spcPts val="0"/>
              </a:spcAft>
              <a:buSzPts val="1800"/>
              <a:buChar char="･"/>
              <a:defRPr/>
            </a:lvl5pPr>
            <a:lvl6pPr indent="-342900" lvl="5" marL="2743200" rtl="0">
              <a:lnSpc>
                <a:spcPct val="115000"/>
              </a:lnSpc>
              <a:spcBef>
                <a:spcPts val="2000"/>
              </a:spcBef>
              <a:spcAft>
                <a:spcPts val="0"/>
              </a:spcAft>
              <a:buSzPts val="1800"/>
              <a:buChar char="･"/>
              <a:defRPr/>
            </a:lvl6pPr>
            <a:lvl7pPr indent="-342900" lvl="6" marL="3200400" rtl="0">
              <a:lnSpc>
                <a:spcPct val="115000"/>
              </a:lnSpc>
              <a:spcBef>
                <a:spcPts val="2000"/>
              </a:spcBef>
              <a:spcAft>
                <a:spcPts val="0"/>
              </a:spcAft>
              <a:buSzPts val="1800"/>
              <a:buChar char="･"/>
              <a:defRPr/>
            </a:lvl7pPr>
            <a:lvl8pPr indent="-342900" lvl="7" marL="3657600" rtl="0">
              <a:lnSpc>
                <a:spcPct val="115000"/>
              </a:lnSpc>
              <a:spcBef>
                <a:spcPts val="2000"/>
              </a:spcBef>
              <a:spcAft>
                <a:spcPts val="0"/>
              </a:spcAft>
              <a:buSzPts val="1800"/>
              <a:buChar char="･"/>
              <a:defRPr/>
            </a:lvl8pPr>
            <a:lvl9pPr indent="-342900" lvl="8" marL="4114800" rtl="0">
              <a:lnSpc>
                <a:spcPct val="115000"/>
              </a:lnSpc>
              <a:spcBef>
                <a:spcPts val="2000"/>
              </a:spcBef>
              <a:spcAft>
                <a:spcPts val="2000"/>
              </a:spcAft>
              <a:buSzPts val="1800"/>
              <a:buChar char="･"/>
              <a:defRPr/>
            </a:lvl9pPr>
          </a:lstStyle>
          <a:p/>
        </p:txBody>
      </p:sp>
      <p:sp>
        <p:nvSpPr>
          <p:cNvPr id="785" name="Google Shape;785;p45"/>
          <p:cNvSpPr txBox="1"/>
          <p:nvPr>
            <p:ph idx="4" type="body"/>
          </p:nvPr>
        </p:nvSpPr>
        <p:spPr>
          <a:xfrm>
            <a:off x="5708700" y="1849475"/>
            <a:ext cx="2131800" cy="3000000"/>
          </a:xfrm>
          <a:prstGeom prst="rect">
            <a:avLst/>
          </a:prstGeom>
        </p:spPr>
        <p:txBody>
          <a:bodyPr anchorCtr="0" anchor="t" bIns="0" lIns="0" spcFirstLastPara="1" rIns="0" wrap="square" tIns="0">
            <a:noAutofit/>
          </a:bodyPr>
          <a:lstStyle>
            <a:lvl1pPr indent="-342900" lvl="0" marL="457200" rtl="0">
              <a:lnSpc>
                <a:spcPct val="115000"/>
              </a:lnSpc>
              <a:spcBef>
                <a:spcPts val="0"/>
              </a:spcBef>
              <a:spcAft>
                <a:spcPts val="0"/>
              </a:spcAft>
              <a:buClr>
                <a:srgbClr val="8B5CF6"/>
              </a:buClr>
              <a:buSzPts val="1800"/>
              <a:buChar char="▸"/>
              <a:defRPr/>
            </a:lvl1pPr>
            <a:lvl2pPr indent="-342900" lvl="1" marL="914400" rtl="0">
              <a:lnSpc>
                <a:spcPct val="115000"/>
              </a:lnSpc>
              <a:spcBef>
                <a:spcPts val="2000"/>
              </a:spcBef>
              <a:spcAft>
                <a:spcPts val="0"/>
              </a:spcAft>
              <a:buSzPts val="1800"/>
              <a:buChar char="･"/>
              <a:defRPr/>
            </a:lvl2pPr>
            <a:lvl3pPr indent="-342900" lvl="2" marL="1371600" rtl="0">
              <a:lnSpc>
                <a:spcPct val="115000"/>
              </a:lnSpc>
              <a:spcBef>
                <a:spcPts val="2000"/>
              </a:spcBef>
              <a:spcAft>
                <a:spcPts val="0"/>
              </a:spcAft>
              <a:buSzPts val="1800"/>
              <a:buChar char="･"/>
              <a:defRPr/>
            </a:lvl3pPr>
            <a:lvl4pPr indent="-342900" lvl="3" marL="1828800" rtl="0">
              <a:lnSpc>
                <a:spcPct val="115000"/>
              </a:lnSpc>
              <a:spcBef>
                <a:spcPts val="2000"/>
              </a:spcBef>
              <a:spcAft>
                <a:spcPts val="0"/>
              </a:spcAft>
              <a:buSzPts val="1800"/>
              <a:buChar char="･"/>
              <a:defRPr/>
            </a:lvl4pPr>
            <a:lvl5pPr indent="-342900" lvl="4" marL="2286000" rtl="0">
              <a:lnSpc>
                <a:spcPct val="115000"/>
              </a:lnSpc>
              <a:spcBef>
                <a:spcPts val="2000"/>
              </a:spcBef>
              <a:spcAft>
                <a:spcPts val="0"/>
              </a:spcAft>
              <a:buSzPts val="1800"/>
              <a:buChar char="･"/>
              <a:defRPr/>
            </a:lvl5pPr>
            <a:lvl6pPr indent="-342900" lvl="5" marL="2743200" rtl="0">
              <a:lnSpc>
                <a:spcPct val="115000"/>
              </a:lnSpc>
              <a:spcBef>
                <a:spcPts val="2000"/>
              </a:spcBef>
              <a:spcAft>
                <a:spcPts val="0"/>
              </a:spcAft>
              <a:buSzPts val="1800"/>
              <a:buChar char="･"/>
              <a:defRPr/>
            </a:lvl6pPr>
            <a:lvl7pPr indent="-342900" lvl="6" marL="3200400" rtl="0">
              <a:lnSpc>
                <a:spcPct val="115000"/>
              </a:lnSpc>
              <a:spcBef>
                <a:spcPts val="2000"/>
              </a:spcBef>
              <a:spcAft>
                <a:spcPts val="0"/>
              </a:spcAft>
              <a:buSzPts val="1800"/>
              <a:buChar char="･"/>
              <a:defRPr/>
            </a:lvl7pPr>
            <a:lvl8pPr indent="-342900" lvl="7" marL="3657600" rtl="0">
              <a:lnSpc>
                <a:spcPct val="115000"/>
              </a:lnSpc>
              <a:spcBef>
                <a:spcPts val="2000"/>
              </a:spcBef>
              <a:spcAft>
                <a:spcPts val="0"/>
              </a:spcAft>
              <a:buSzPts val="1800"/>
              <a:buChar char="･"/>
              <a:defRPr/>
            </a:lvl8pPr>
            <a:lvl9pPr indent="-342900" lvl="8" marL="4114800" rtl="0">
              <a:lnSpc>
                <a:spcPct val="115000"/>
              </a:lnSpc>
              <a:spcBef>
                <a:spcPts val="2000"/>
              </a:spcBef>
              <a:spcAft>
                <a:spcPts val="2000"/>
              </a:spcAft>
              <a:buSzPts val="1800"/>
              <a:buChar char="･"/>
              <a:defRPr/>
            </a:lvl9pPr>
          </a:lstStyle>
          <a:p/>
        </p:txBody>
      </p:sp>
      <p:sp>
        <p:nvSpPr>
          <p:cNvPr id="786" name="Google Shape;786;p45"/>
          <p:cNvSpPr txBox="1"/>
          <p:nvPr>
            <p:ph type="title"/>
          </p:nvPr>
        </p:nvSpPr>
        <p:spPr>
          <a:xfrm>
            <a:off x="900275" y="1736433"/>
            <a:ext cx="3885900" cy="2698200"/>
          </a:xfrm>
          <a:prstGeom prst="rect">
            <a:avLst/>
          </a:prstGeom>
        </p:spPr>
        <p:txBody>
          <a:bodyPr anchorCtr="0" anchor="t" bIns="0" lIns="0" spcFirstLastPara="1" rIns="0" wrap="square" tIns="0">
            <a:noAutofit/>
          </a:bodyPr>
          <a:lstStyle>
            <a:lvl1pPr lvl="0" rtl="0">
              <a:spcBef>
                <a:spcPts val="0"/>
              </a:spcBef>
              <a:spcAft>
                <a:spcPts val="0"/>
              </a:spcAft>
              <a:buClr>
                <a:srgbClr val="8B5CF6"/>
              </a:buClr>
              <a:buSzPts val="4800"/>
              <a:buNone/>
              <a:defRPr sz="4800">
                <a:solidFill>
                  <a:srgbClr val="8B5CF6"/>
                </a:solidFill>
              </a:defRPr>
            </a:lvl1pPr>
            <a:lvl2pPr lvl="1" rtl="0">
              <a:spcBef>
                <a:spcPts val="0"/>
              </a:spcBef>
              <a:spcAft>
                <a:spcPts val="0"/>
              </a:spcAft>
              <a:buClr>
                <a:srgbClr val="8B5CF6"/>
              </a:buClr>
              <a:buSzPts val="4800"/>
              <a:buNone/>
              <a:defRPr sz="4800">
                <a:solidFill>
                  <a:srgbClr val="8B5CF6"/>
                </a:solidFill>
              </a:defRPr>
            </a:lvl2pPr>
            <a:lvl3pPr lvl="2" rtl="0">
              <a:spcBef>
                <a:spcPts val="0"/>
              </a:spcBef>
              <a:spcAft>
                <a:spcPts val="0"/>
              </a:spcAft>
              <a:buClr>
                <a:srgbClr val="8B5CF6"/>
              </a:buClr>
              <a:buSzPts val="4800"/>
              <a:buNone/>
              <a:defRPr sz="4800">
                <a:solidFill>
                  <a:srgbClr val="8B5CF6"/>
                </a:solidFill>
              </a:defRPr>
            </a:lvl3pPr>
            <a:lvl4pPr lvl="3" rtl="0">
              <a:spcBef>
                <a:spcPts val="0"/>
              </a:spcBef>
              <a:spcAft>
                <a:spcPts val="0"/>
              </a:spcAft>
              <a:buClr>
                <a:srgbClr val="8B5CF6"/>
              </a:buClr>
              <a:buSzPts val="4800"/>
              <a:buNone/>
              <a:defRPr sz="4800">
                <a:solidFill>
                  <a:srgbClr val="8B5CF6"/>
                </a:solidFill>
              </a:defRPr>
            </a:lvl4pPr>
            <a:lvl5pPr lvl="4" rtl="0">
              <a:spcBef>
                <a:spcPts val="0"/>
              </a:spcBef>
              <a:spcAft>
                <a:spcPts val="0"/>
              </a:spcAft>
              <a:buClr>
                <a:srgbClr val="8B5CF6"/>
              </a:buClr>
              <a:buSzPts val="4800"/>
              <a:buNone/>
              <a:defRPr sz="4800">
                <a:solidFill>
                  <a:srgbClr val="8B5CF6"/>
                </a:solidFill>
              </a:defRPr>
            </a:lvl5pPr>
            <a:lvl6pPr lvl="5" rtl="0">
              <a:spcBef>
                <a:spcPts val="0"/>
              </a:spcBef>
              <a:spcAft>
                <a:spcPts val="0"/>
              </a:spcAft>
              <a:buClr>
                <a:srgbClr val="8B5CF6"/>
              </a:buClr>
              <a:buSzPts val="4800"/>
              <a:buNone/>
              <a:defRPr sz="4800">
                <a:solidFill>
                  <a:srgbClr val="8B5CF6"/>
                </a:solidFill>
              </a:defRPr>
            </a:lvl6pPr>
            <a:lvl7pPr lvl="6" rtl="0">
              <a:spcBef>
                <a:spcPts val="0"/>
              </a:spcBef>
              <a:spcAft>
                <a:spcPts val="0"/>
              </a:spcAft>
              <a:buClr>
                <a:srgbClr val="8B5CF6"/>
              </a:buClr>
              <a:buSzPts val="4800"/>
              <a:buNone/>
              <a:defRPr sz="4800">
                <a:solidFill>
                  <a:srgbClr val="8B5CF6"/>
                </a:solidFill>
              </a:defRPr>
            </a:lvl7pPr>
            <a:lvl8pPr lvl="7" rtl="0">
              <a:spcBef>
                <a:spcPts val="0"/>
              </a:spcBef>
              <a:spcAft>
                <a:spcPts val="0"/>
              </a:spcAft>
              <a:buClr>
                <a:srgbClr val="8B5CF6"/>
              </a:buClr>
              <a:buSzPts val="4800"/>
              <a:buNone/>
              <a:defRPr sz="4800">
                <a:solidFill>
                  <a:srgbClr val="8B5CF6"/>
                </a:solidFill>
              </a:defRPr>
            </a:lvl8pPr>
            <a:lvl9pPr lvl="8" rtl="0">
              <a:spcBef>
                <a:spcPts val="0"/>
              </a:spcBef>
              <a:spcAft>
                <a:spcPts val="0"/>
              </a:spcAft>
              <a:buClr>
                <a:srgbClr val="8B5CF6"/>
              </a:buClr>
              <a:buSzPts val="4800"/>
              <a:buNone/>
              <a:defRPr sz="4800">
                <a:solidFill>
                  <a:srgbClr val="8B5CF6"/>
                </a:solidFill>
              </a:defRPr>
            </a:lvl9pPr>
          </a:lstStyle>
          <a:p/>
        </p:txBody>
      </p:sp>
      <p:pic>
        <p:nvPicPr>
          <p:cNvPr id="787" name="Google Shape;787;p45"/>
          <p:cNvPicPr preferRelativeResize="0"/>
          <p:nvPr/>
        </p:nvPicPr>
        <p:blipFill>
          <a:blip r:embed="rId2">
            <a:alphaModFix/>
          </a:blip>
          <a:stretch>
            <a:fillRect/>
          </a:stretch>
        </p:blipFill>
        <p:spPr>
          <a:xfrm>
            <a:off x="8064703" y="6067275"/>
            <a:ext cx="3803698" cy="533450"/>
          </a:xfrm>
          <a:prstGeom prst="rect">
            <a:avLst/>
          </a:prstGeom>
          <a:noFill/>
          <a:ln>
            <a:noFill/>
          </a:ln>
        </p:spPr>
      </p:pic>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overview">
  <p:cSld name="CUSTOM_4_1_1_1">
    <p:bg>
      <p:bgPr>
        <a:solidFill>
          <a:schemeClr val="lt1"/>
        </a:solidFill>
      </p:bgPr>
    </p:bg>
    <p:spTree>
      <p:nvGrpSpPr>
        <p:cNvPr id="788" name="Shape 788"/>
        <p:cNvGrpSpPr/>
        <p:nvPr/>
      </p:nvGrpSpPr>
      <p:grpSpPr>
        <a:xfrm>
          <a:off x="0" y="0"/>
          <a:ext cx="0" cy="0"/>
          <a:chOff x="0" y="0"/>
          <a:chExt cx="0" cy="0"/>
        </a:xfrm>
      </p:grpSpPr>
      <p:cxnSp>
        <p:nvCxnSpPr>
          <p:cNvPr id="789" name="Google Shape;789;p46"/>
          <p:cNvCxnSpPr/>
          <p:nvPr/>
        </p:nvCxnSpPr>
        <p:spPr>
          <a:xfrm rot="10800000">
            <a:off x="447775" y="100"/>
            <a:ext cx="0" cy="886500"/>
          </a:xfrm>
          <a:prstGeom prst="straightConnector1">
            <a:avLst/>
          </a:prstGeom>
          <a:noFill/>
          <a:ln cap="flat" cmpd="sng" w="9525">
            <a:solidFill>
              <a:srgbClr val="8B5CF6"/>
            </a:solidFill>
            <a:prstDash val="solid"/>
            <a:round/>
            <a:headEnd len="med" w="med" type="none"/>
            <a:tailEnd len="med" w="med" type="none"/>
          </a:ln>
        </p:spPr>
      </p:cxnSp>
      <p:sp>
        <p:nvSpPr>
          <p:cNvPr id="790" name="Google Shape;790;p46"/>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8B5CF6"/>
              </a:buClr>
              <a:buSzPts val="1000"/>
              <a:buFont typeface="Red Hat Display Medium"/>
              <a:buNone/>
              <a:defRPr sz="1000">
                <a:solidFill>
                  <a:srgbClr val="8B5CF6"/>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rgbClr val="8B5CF6"/>
              </a:buClr>
              <a:buSzPts val="1000"/>
              <a:buFont typeface="Red Hat Text Medium"/>
              <a:buNone/>
              <a:defRPr sz="1000">
                <a:solidFill>
                  <a:srgbClr val="8B5CF6"/>
                </a:solidFill>
                <a:latin typeface="Red Hat Text Medium"/>
                <a:ea typeface="Red Hat Text Medium"/>
                <a:cs typeface="Red Hat Text Medium"/>
                <a:sym typeface="Red Hat Text Medium"/>
              </a:defRPr>
            </a:lvl2pPr>
            <a:lvl3pPr lvl="2" rtl="0">
              <a:lnSpc>
                <a:spcPct val="100000"/>
              </a:lnSpc>
              <a:spcBef>
                <a:spcPts val="0"/>
              </a:spcBef>
              <a:spcAft>
                <a:spcPts val="0"/>
              </a:spcAft>
              <a:buClr>
                <a:srgbClr val="8B5CF6"/>
              </a:buClr>
              <a:buSzPts val="1000"/>
              <a:buFont typeface="Red Hat Text Medium"/>
              <a:buNone/>
              <a:defRPr sz="1000">
                <a:solidFill>
                  <a:srgbClr val="8B5CF6"/>
                </a:solidFill>
                <a:latin typeface="Red Hat Text Medium"/>
                <a:ea typeface="Red Hat Text Medium"/>
                <a:cs typeface="Red Hat Text Medium"/>
                <a:sym typeface="Red Hat Text Medium"/>
              </a:defRPr>
            </a:lvl3pPr>
            <a:lvl4pPr lvl="3" rtl="0">
              <a:lnSpc>
                <a:spcPct val="100000"/>
              </a:lnSpc>
              <a:spcBef>
                <a:spcPts val="0"/>
              </a:spcBef>
              <a:spcAft>
                <a:spcPts val="0"/>
              </a:spcAft>
              <a:buClr>
                <a:srgbClr val="8B5CF6"/>
              </a:buClr>
              <a:buSzPts val="1000"/>
              <a:buFont typeface="Red Hat Text Medium"/>
              <a:buNone/>
              <a:defRPr sz="1000">
                <a:solidFill>
                  <a:srgbClr val="8B5CF6"/>
                </a:solidFill>
                <a:latin typeface="Red Hat Text Medium"/>
                <a:ea typeface="Red Hat Text Medium"/>
                <a:cs typeface="Red Hat Text Medium"/>
                <a:sym typeface="Red Hat Text Medium"/>
              </a:defRPr>
            </a:lvl4pPr>
            <a:lvl5pPr lvl="4" rtl="0">
              <a:lnSpc>
                <a:spcPct val="100000"/>
              </a:lnSpc>
              <a:spcBef>
                <a:spcPts val="0"/>
              </a:spcBef>
              <a:spcAft>
                <a:spcPts val="0"/>
              </a:spcAft>
              <a:buClr>
                <a:srgbClr val="8B5CF6"/>
              </a:buClr>
              <a:buSzPts val="1000"/>
              <a:buFont typeface="Red Hat Text Medium"/>
              <a:buNone/>
              <a:defRPr sz="1000">
                <a:solidFill>
                  <a:srgbClr val="8B5CF6"/>
                </a:solidFill>
                <a:latin typeface="Red Hat Text Medium"/>
                <a:ea typeface="Red Hat Text Medium"/>
                <a:cs typeface="Red Hat Text Medium"/>
                <a:sym typeface="Red Hat Text Medium"/>
              </a:defRPr>
            </a:lvl5pPr>
            <a:lvl6pPr lvl="5" rtl="0">
              <a:lnSpc>
                <a:spcPct val="100000"/>
              </a:lnSpc>
              <a:spcBef>
                <a:spcPts val="0"/>
              </a:spcBef>
              <a:spcAft>
                <a:spcPts val="0"/>
              </a:spcAft>
              <a:buClr>
                <a:srgbClr val="8B5CF6"/>
              </a:buClr>
              <a:buSzPts val="1000"/>
              <a:buFont typeface="Red Hat Text Medium"/>
              <a:buNone/>
              <a:defRPr sz="1000">
                <a:solidFill>
                  <a:srgbClr val="8B5CF6"/>
                </a:solidFill>
                <a:latin typeface="Red Hat Text Medium"/>
                <a:ea typeface="Red Hat Text Medium"/>
                <a:cs typeface="Red Hat Text Medium"/>
                <a:sym typeface="Red Hat Text Medium"/>
              </a:defRPr>
            </a:lvl6pPr>
            <a:lvl7pPr lvl="6" rtl="0">
              <a:lnSpc>
                <a:spcPct val="100000"/>
              </a:lnSpc>
              <a:spcBef>
                <a:spcPts val="0"/>
              </a:spcBef>
              <a:spcAft>
                <a:spcPts val="0"/>
              </a:spcAft>
              <a:buClr>
                <a:srgbClr val="8B5CF6"/>
              </a:buClr>
              <a:buSzPts val="1000"/>
              <a:buFont typeface="Red Hat Text Medium"/>
              <a:buNone/>
              <a:defRPr sz="1000">
                <a:solidFill>
                  <a:srgbClr val="8B5CF6"/>
                </a:solidFill>
                <a:latin typeface="Red Hat Text Medium"/>
                <a:ea typeface="Red Hat Text Medium"/>
                <a:cs typeface="Red Hat Text Medium"/>
                <a:sym typeface="Red Hat Text Medium"/>
              </a:defRPr>
            </a:lvl7pPr>
            <a:lvl8pPr lvl="7" rtl="0">
              <a:lnSpc>
                <a:spcPct val="100000"/>
              </a:lnSpc>
              <a:spcBef>
                <a:spcPts val="0"/>
              </a:spcBef>
              <a:spcAft>
                <a:spcPts val="0"/>
              </a:spcAft>
              <a:buClr>
                <a:srgbClr val="8B5CF6"/>
              </a:buClr>
              <a:buSzPts val="1000"/>
              <a:buFont typeface="Red Hat Text Medium"/>
              <a:buNone/>
              <a:defRPr sz="1000">
                <a:solidFill>
                  <a:srgbClr val="8B5CF6"/>
                </a:solidFill>
                <a:latin typeface="Red Hat Text Medium"/>
                <a:ea typeface="Red Hat Text Medium"/>
                <a:cs typeface="Red Hat Text Medium"/>
                <a:sym typeface="Red Hat Text Medium"/>
              </a:defRPr>
            </a:lvl8pPr>
            <a:lvl9pPr lvl="8" rtl="0">
              <a:lnSpc>
                <a:spcPct val="100000"/>
              </a:lnSpc>
              <a:spcBef>
                <a:spcPts val="0"/>
              </a:spcBef>
              <a:spcAft>
                <a:spcPts val="0"/>
              </a:spcAft>
              <a:buClr>
                <a:srgbClr val="8B5CF6"/>
              </a:buClr>
              <a:buSzPts val="1000"/>
              <a:buFont typeface="Red Hat Text Medium"/>
              <a:buNone/>
              <a:defRPr sz="1000">
                <a:solidFill>
                  <a:srgbClr val="8B5CF6"/>
                </a:solidFill>
                <a:latin typeface="Red Hat Text Medium"/>
                <a:ea typeface="Red Hat Text Medium"/>
                <a:cs typeface="Red Hat Text Medium"/>
                <a:sym typeface="Red Hat Text Medium"/>
              </a:defRPr>
            </a:lvl9pPr>
          </a:lstStyle>
          <a:p/>
        </p:txBody>
      </p:sp>
      <p:cxnSp>
        <p:nvCxnSpPr>
          <p:cNvPr id="791" name="Google Shape;791;p46"/>
          <p:cNvCxnSpPr/>
          <p:nvPr/>
        </p:nvCxnSpPr>
        <p:spPr>
          <a:xfrm rot="10800000">
            <a:off x="447767" y="6401400"/>
            <a:ext cx="0" cy="456600"/>
          </a:xfrm>
          <a:prstGeom prst="straightConnector1">
            <a:avLst/>
          </a:prstGeom>
          <a:noFill/>
          <a:ln cap="flat" cmpd="sng" w="9525">
            <a:solidFill>
              <a:srgbClr val="8B5CF6"/>
            </a:solidFill>
            <a:prstDash val="solid"/>
            <a:round/>
            <a:headEnd len="med" w="med" type="none"/>
            <a:tailEnd len="med" w="med" type="none"/>
          </a:ln>
        </p:spPr>
      </p:cxnSp>
      <p:sp>
        <p:nvSpPr>
          <p:cNvPr id="792" name="Google Shape;792;p46"/>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lvl1pPr lvl="0" rtl="0" algn="ctr">
              <a:buNone/>
              <a:defRPr sz="800">
                <a:solidFill>
                  <a:schemeClr val="dk1"/>
                </a:solidFill>
                <a:latin typeface="Red Hat Text Medium"/>
                <a:ea typeface="Red Hat Text Medium"/>
                <a:cs typeface="Red Hat Text Medium"/>
                <a:sym typeface="Red Hat Text Medium"/>
              </a:defRPr>
            </a:lvl1pPr>
            <a:lvl2pPr lvl="1" rtl="0" algn="ctr">
              <a:buNone/>
              <a:defRPr sz="800">
                <a:solidFill>
                  <a:schemeClr val="dk1"/>
                </a:solidFill>
                <a:latin typeface="Red Hat Text Medium"/>
                <a:ea typeface="Red Hat Text Medium"/>
                <a:cs typeface="Red Hat Text Medium"/>
                <a:sym typeface="Red Hat Text Medium"/>
              </a:defRPr>
            </a:lvl2pPr>
            <a:lvl3pPr lvl="2" rtl="0" algn="ctr">
              <a:buNone/>
              <a:defRPr sz="800">
                <a:solidFill>
                  <a:schemeClr val="dk1"/>
                </a:solidFill>
                <a:latin typeface="Red Hat Text Medium"/>
                <a:ea typeface="Red Hat Text Medium"/>
                <a:cs typeface="Red Hat Text Medium"/>
                <a:sym typeface="Red Hat Text Medium"/>
              </a:defRPr>
            </a:lvl3pPr>
            <a:lvl4pPr lvl="3" rtl="0" algn="ctr">
              <a:buNone/>
              <a:defRPr sz="800">
                <a:solidFill>
                  <a:schemeClr val="dk1"/>
                </a:solidFill>
                <a:latin typeface="Red Hat Text Medium"/>
                <a:ea typeface="Red Hat Text Medium"/>
                <a:cs typeface="Red Hat Text Medium"/>
                <a:sym typeface="Red Hat Text Medium"/>
              </a:defRPr>
            </a:lvl4pPr>
            <a:lvl5pPr lvl="4" rtl="0" algn="ctr">
              <a:buNone/>
              <a:defRPr sz="800">
                <a:solidFill>
                  <a:schemeClr val="dk1"/>
                </a:solidFill>
                <a:latin typeface="Red Hat Text Medium"/>
                <a:ea typeface="Red Hat Text Medium"/>
                <a:cs typeface="Red Hat Text Medium"/>
                <a:sym typeface="Red Hat Text Medium"/>
              </a:defRPr>
            </a:lvl5pPr>
            <a:lvl6pPr lvl="5" rtl="0" algn="ctr">
              <a:buNone/>
              <a:defRPr sz="800">
                <a:solidFill>
                  <a:schemeClr val="dk1"/>
                </a:solidFill>
                <a:latin typeface="Red Hat Text Medium"/>
                <a:ea typeface="Red Hat Text Medium"/>
                <a:cs typeface="Red Hat Text Medium"/>
                <a:sym typeface="Red Hat Text Medium"/>
              </a:defRPr>
            </a:lvl6pPr>
            <a:lvl7pPr lvl="6" rtl="0" algn="ctr">
              <a:buNone/>
              <a:defRPr sz="800">
                <a:solidFill>
                  <a:schemeClr val="dk1"/>
                </a:solidFill>
                <a:latin typeface="Red Hat Text Medium"/>
                <a:ea typeface="Red Hat Text Medium"/>
                <a:cs typeface="Red Hat Text Medium"/>
                <a:sym typeface="Red Hat Text Medium"/>
              </a:defRPr>
            </a:lvl7pPr>
            <a:lvl8pPr lvl="7" rtl="0" algn="ctr">
              <a:buNone/>
              <a:defRPr sz="800">
                <a:solidFill>
                  <a:schemeClr val="dk1"/>
                </a:solidFill>
                <a:latin typeface="Red Hat Text Medium"/>
                <a:ea typeface="Red Hat Text Medium"/>
                <a:cs typeface="Red Hat Text Medium"/>
                <a:sym typeface="Red Hat Text Medium"/>
              </a:defRPr>
            </a:lvl8pPr>
            <a:lvl9pPr lvl="8" rtl="0" algn="ctr">
              <a:buNone/>
              <a:defRPr sz="800">
                <a:solidFill>
                  <a:schemeClr val="dk1"/>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793" name="Google Shape;793;p46"/>
          <p:cNvSpPr txBox="1"/>
          <p:nvPr>
            <p:ph idx="2"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794" name="Google Shape;794;p46"/>
          <p:cNvSpPr txBox="1"/>
          <p:nvPr>
            <p:ph idx="3" type="body"/>
          </p:nvPr>
        </p:nvSpPr>
        <p:spPr>
          <a:xfrm>
            <a:off x="900275" y="3109300"/>
            <a:ext cx="5043900" cy="3000000"/>
          </a:xfrm>
          <a:prstGeom prst="rect">
            <a:avLst/>
          </a:prstGeom>
        </p:spPr>
        <p:txBody>
          <a:bodyPr anchorCtr="0" anchor="t" bIns="91425" lIns="914400" spcFirstLastPara="1" rIns="91425" wrap="square" tIns="91425">
            <a:noAutofit/>
          </a:bodyPr>
          <a:lstStyle>
            <a:lvl1pPr indent="-342900" lvl="0" marL="457200" rtl="0">
              <a:lnSpc>
                <a:spcPct val="115000"/>
              </a:lnSpc>
              <a:spcBef>
                <a:spcPts val="0"/>
              </a:spcBef>
              <a:spcAft>
                <a:spcPts val="0"/>
              </a:spcAft>
              <a:buClr>
                <a:srgbClr val="8B5CF6"/>
              </a:buClr>
              <a:buSzPts val="1800"/>
              <a:buChar char="▸"/>
              <a:defRPr/>
            </a:lvl1pPr>
            <a:lvl2pPr indent="-342900" lvl="1" marL="914400" rtl="0">
              <a:lnSpc>
                <a:spcPct val="115000"/>
              </a:lnSpc>
              <a:spcBef>
                <a:spcPts val="2000"/>
              </a:spcBef>
              <a:spcAft>
                <a:spcPts val="0"/>
              </a:spcAft>
              <a:buSzPts val="1800"/>
              <a:buChar char="･"/>
              <a:defRPr/>
            </a:lvl2pPr>
            <a:lvl3pPr indent="-342900" lvl="2" marL="1371600" rtl="0">
              <a:lnSpc>
                <a:spcPct val="115000"/>
              </a:lnSpc>
              <a:spcBef>
                <a:spcPts val="2000"/>
              </a:spcBef>
              <a:spcAft>
                <a:spcPts val="0"/>
              </a:spcAft>
              <a:buSzPts val="1800"/>
              <a:buChar char="･"/>
              <a:defRPr/>
            </a:lvl3pPr>
            <a:lvl4pPr indent="-342900" lvl="3" marL="1828800" rtl="0">
              <a:lnSpc>
                <a:spcPct val="115000"/>
              </a:lnSpc>
              <a:spcBef>
                <a:spcPts val="2000"/>
              </a:spcBef>
              <a:spcAft>
                <a:spcPts val="0"/>
              </a:spcAft>
              <a:buSzPts val="1800"/>
              <a:buChar char="･"/>
              <a:defRPr/>
            </a:lvl4pPr>
            <a:lvl5pPr indent="-342900" lvl="4" marL="2286000" rtl="0">
              <a:lnSpc>
                <a:spcPct val="115000"/>
              </a:lnSpc>
              <a:spcBef>
                <a:spcPts val="2000"/>
              </a:spcBef>
              <a:spcAft>
                <a:spcPts val="0"/>
              </a:spcAft>
              <a:buSzPts val="1800"/>
              <a:buChar char="･"/>
              <a:defRPr/>
            </a:lvl5pPr>
            <a:lvl6pPr indent="-342900" lvl="5" marL="2743200" rtl="0">
              <a:lnSpc>
                <a:spcPct val="115000"/>
              </a:lnSpc>
              <a:spcBef>
                <a:spcPts val="2000"/>
              </a:spcBef>
              <a:spcAft>
                <a:spcPts val="0"/>
              </a:spcAft>
              <a:buSzPts val="1800"/>
              <a:buChar char="･"/>
              <a:defRPr/>
            </a:lvl6pPr>
            <a:lvl7pPr indent="-342900" lvl="6" marL="3200400" rtl="0">
              <a:lnSpc>
                <a:spcPct val="115000"/>
              </a:lnSpc>
              <a:spcBef>
                <a:spcPts val="2000"/>
              </a:spcBef>
              <a:spcAft>
                <a:spcPts val="0"/>
              </a:spcAft>
              <a:buSzPts val="1800"/>
              <a:buChar char="･"/>
              <a:defRPr/>
            </a:lvl7pPr>
            <a:lvl8pPr indent="-342900" lvl="7" marL="3657600" rtl="0">
              <a:lnSpc>
                <a:spcPct val="115000"/>
              </a:lnSpc>
              <a:spcBef>
                <a:spcPts val="2000"/>
              </a:spcBef>
              <a:spcAft>
                <a:spcPts val="0"/>
              </a:spcAft>
              <a:buSzPts val="1800"/>
              <a:buChar char="･"/>
              <a:defRPr/>
            </a:lvl8pPr>
            <a:lvl9pPr indent="-342900" lvl="8" marL="4114800" rtl="0">
              <a:lnSpc>
                <a:spcPct val="115000"/>
              </a:lnSpc>
              <a:spcBef>
                <a:spcPts val="2000"/>
              </a:spcBef>
              <a:spcAft>
                <a:spcPts val="2000"/>
              </a:spcAft>
              <a:buSzPts val="1800"/>
              <a:buChar char="･"/>
              <a:defRPr/>
            </a:lvl9pPr>
          </a:lstStyle>
          <a:p/>
        </p:txBody>
      </p:sp>
      <p:sp>
        <p:nvSpPr>
          <p:cNvPr id="795" name="Google Shape;795;p46"/>
          <p:cNvSpPr txBox="1"/>
          <p:nvPr>
            <p:ph type="title"/>
          </p:nvPr>
        </p:nvSpPr>
        <p:spPr>
          <a:xfrm>
            <a:off x="900275" y="1190987"/>
            <a:ext cx="3885900" cy="1461300"/>
          </a:xfrm>
          <a:prstGeom prst="rect">
            <a:avLst/>
          </a:prstGeom>
        </p:spPr>
        <p:txBody>
          <a:bodyPr anchorCtr="0" anchor="b" bIns="0" lIns="0" spcFirstLastPara="1" rIns="0" wrap="square" tIns="0">
            <a:noAutofit/>
          </a:bodyPr>
          <a:lstStyle>
            <a:lvl1pPr lvl="0" rtl="0">
              <a:spcBef>
                <a:spcPts val="0"/>
              </a:spcBef>
              <a:spcAft>
                <a:spcPts val="0"/>
              </a:spcAft>
              <a:buClr>
                <a:srgbClr val="8B5CF6"/>
              </a:buClr>
              <a:buSzPts val="4800"/>
              <a:buNone/>
              <a:defRPr sz="4800">
                <a:solidFill>
                  <a:srgbClr val="8B5CF6"/>
                </a:solidFill>
              </a:defRPr>
            </a:lvl1pPr>
            <a:lvl2pPr lvl="1" rtl="0">
              <a:spcBef>
                <a:spcPts val="0"/>
              </a:spcBef>
              <a:spcAft>
                <a:spcPts val="0"/>
              </a:spcAft>
              <a:buClr>
                <a:srgbClr val="8B5CF6"/>
              </a:buClr>
              <a:buSzPts val="4800"/>
              <a:buNone/>
              <a:defRPr sz="4800">
                <a:solidFill>
                  <a:srgbClr val="8B5CF6"/>
                </a:solidFill>
              </a:defRPr>
            </a:lvl2pPr>
            <a:lvl3pPr lvl="2" rtl="0">
              <a:spcBef>
                <a:spcPts val="0"/>
              </a:spcBef>
              <a:spcAft>
                <a:spcPts val="0"/>
              </a:spcAft>
              <a:buClr>
                <a:srgbClr val="8B5CF6"/>
              </a:buClr>
              <a:buSzPts val="4800"/>
              <a:buNone/>
              <a:defRPr sz="4800">
                <a:solidFill>
                  <a:srgbClr val="8B5CF6"/>
                </a:solidFill>
              </a:defRPr>
            </a:lvl3pPr>
            <a:lvl4pPr lvl="3" rtl="0">
              <a:spcBef>
                <a:spcPts val="0"/>
              </a:spcBef>
              <a:spcAft>
                <a:spcPts val="0"/>
              </a:spcAft>
              <a:buClr>
                <a:srgbClr val="8B5CF6"/>
              </a:buClr>
              <a:buSzPts val="4800"/>
              <a:buNone/>
              <a:defRPr sz="4800">
                <a:solidFill>
                  <a:srgbClr val="8B5CF6"/>
                </a:solidFill>
              </a:defRPr>
            </a:lvl4pPr>
            <a:lvl5pPr lvl="4" rtl="0">
              <a:spcBef>
                <a:spcPts val="0"/>
              </a:spcBef>
              <a:spcAft>
                <a:spcPts val="0"/>
              </a:spcAft>
              <a:buClr>
                <a:srgbClr val="8B5CF6"/>
              </a:buClr>
              <a:buSzPts val="4800"/>
              <a:buNone/>
              <a:defRPr sz="4800">
                <a:solidFill>
                  <a:srgbClr val="8B5CF6"/>
                </a:solidFill>
              </a:defRPr>
            </a:lvl5pPr>
            <a:lvl6pPr lvl="5" rtl="0">
              <a:spcBef>
                <a:spcPts val="0"/>
              </a:spcBef>
              <a:spcAft>
                <a:spcPts val="0"/>
              </a:spcAft>
              <a:buClr>
                <a:srgbClr val="8B5CF6"/>
              </a:buClr>
              <a:buSzPts val="4800"/>
              <a:buNone/>
              <a:defRPr sz="4800">
                <a:solidFill>
                  <a:srgbClr val="8B5CF6"/>
                </a:solidFill>
              </a:defRPr>
            </a:lvl6pPr>
            <a:lvl7pPr lvl="6" rtl="0">
              <a:spcBef>
                <a:spcPts val="0"/>
              </a:spcBef>
              <a:spcAft>
                <a:spcPts val="0"/>
              </a:spcAft>
              <a:buClr>
                <a:srgbClr val="8B5CF6"/>
              </a:buClr>
              <a:buSzPts val="4800"/>
              <a:buNone/>
              <a:defRPr sz="4800">
                <a:solidFill>
                  <a:srgbClr val="8B5CF6"/>
                </a:solidFill>
              </a:defRPr>
            </a:lvl7pPr>
            <a:lvl8pPr lvl="7" rtl="0">
              <a:spcBef>
                <a:spcPts val="0"/>
              </a:spcBef>
              <a:spcAft>
                <a:spcPts val="0"/>
              </a:spcAft>
              <a:buClr>
                <a:srgbClr val="8B5CF6"/>
              </a:buClr>
              <a:buSzPts val="4800"/>
              <a:buNone/>
              <a:defRPr sz="4800">
                <a:solidFill>
                  <a:srgbClr val="8B5CF6"/>
                </a:solidFill>
              </a:defRPr>
            </a:lvl8pPr>
            <a:lvl9pPr lvl="8" rtl="0">
              <a:spcBef>
                <a:spcPts val="0"/>
              </a:spcBef>
              <a:spcAft>
                <a:spcPts val="0"/>
              </a:spcAft>
              <a:buClr>
                <a:srgbClr val="8B5CF6"/>
              </a:buClr>
              <a:buSzPts val="4800"/>
              <a:buNone/>
              <a:defRPr sz="4800">
                <a:solidFill>
                  <a:srgbClr val="8B5CF6"/>
                </a:solidFill>
              </a:defRPr>
            </a:lvl9pPr>
          </a:lstStyle>
          <a:p/>
        </p:txBody>
      </p:sp>
      <p:pic>
        <p:nvPicPr>
          <p:cNvPr id="796" name="Google Shape;796;p46"/>
          <p:cNvPicPr preferRelativeResize="0"/>
          <p:nvPr/>
        </p:nvPicPr>
        <p:blipFill>
          <a:blip r:embed="rId2">
            <a:alphaModFix/>
          </a:blip>
          <a:stretch>
            <a:fillRect/>
          </a:stretch>
        </p:blipFill>
        <p:spPr>
          <a:xfrm>
            <a:off x="8064703" y="5838675"/>
            <a:ext cx="3803698" cy="533450"/>
          </a:xfrm>
          <a:prstGeom prst="rect">
            <a:avLst/>
          </a:prstGeom>
          <a:noFill/>
          <a:ln>
            <a:noFill/>
          </a:ln>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data two pies 1">
  <p:cSld name="CUSTOM_4_12_1">
    <p:bg>
      <p:bgPr>
        <a:solidFill>
          <a:srgbClr val="353535"/>
        </a:solidFill>
      </p:bgPr>
    </p:bg>
    <p:spTree>
      <p:nvGrpSpPr>
        <p:cNvPr id="797" name="Shape 797"/>
        <p:cNvGrpSpPr/>
        <p:nvPr/>
      </p:nvGrpSpPr>
      <p:grpSpPr>
        <a:xfrm>
          <a:off x="0" y="0"/>
          <a:ext cx="0" cy="0"/>
          <a:chOff x="0" y="0"/>
          <a:chExt cx="0" cy="0"/>
        </a:xfrm>
      </p:grpSpPr>
      <p:sp>
        <p:nvSpPr>
          <p:cNvPr id="798" name="Google Shape;798;p47"/>
          <p:cNvSpPr/>
          <p:nvPr/>
        </p:nvSpPr>
        <p:spPr>
          <a:xfrm>
            <a:off x="0" y="0"/>
            <a:ext cx="12192000" cy="6858000"/>
          </a:xfrm>
          <a:prstGeom prst="rect">
            <a:avLst/>
          </a:prstGeom>
          <a:solidFill>
            <a:srgbClr val="14141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a:t>
            </a:r>
            <a:endParaRPr/>
          </a:p>
        </p:txBody>
      </p:sp>
      <p:pic>
        <p:nvPicPr>
          <p:cNvPr id="799" name="Google Shape;799;p47"/>
          <p:cNvPicPr preferRelativeResize="0"/>
          <p:nvPr/>
        </p:nvPicPr>
        <p:blipFill>
          <a:blip r:embed="rId2">
            <a:alphaModFix amt="90000"/>
          </a:blip>
          <a:stretch>
            <a:fillRect/>
          </a:stretch>
        </p:blipFill>
        <p:spPr>
          <a:xfrm>
            <a:off x="1300700" y="819788"/>
            <a:ext cx="9590599" cy="5218425"/>
          </a:xfrm>
          <a:prstGeom prst="rect">
            <a:avLst/>
          </a:prstGeom>
          <a:noFill/>
          <a:ln>
            <a:noFill/>
          </a:ln>
        </p:spPr>
      </p:pic>
      <p:cxnSp>
        <p:nvCxnSpPr>
          <p:cNvPr id="800" name="Google Shape;800;p47"/>
          <p:cNvCxnSpPr/>
          <p:nvPr/>
        </p:nvCxnSpPr>
        <p:spPr>
          <a:xfrm rot="10800000">
            <a:off x="447775" y="100"/>
            <a:ext cx="0" cy="886500"/>
          </a:xfrm>
          <a:prstGeom prst="straightConnector1">
            <a:avLst/>
          </a:prstGeom>
          <a:noFill/>
          <a:ln cap="flat" cmpd="sng" w="9525">
            <a:solidFill>
              <a:srgbClr val="8B5CF6"/>
            </a:solidFill>
            <a:prstDash val="solid"/>
            <a:round/>
            <a:headEnd len="med" w="med" type="none"/>
            <a:tailEnd len="med" w="med" type="none"/>
          </a:ln>
        </p:spPr>
      </p:cxnSp>
      <p:cxnSp>
        <p:nvCxnSpPr>
          <p:cNvPr id="801" name="Google Shape;801;p47"/>
          <p:cNvCxnSpPr/>
          <p:nvPr/>
        </p:nvCxnSpPr>
        <p:spPr>
          <a:xfrm rot="10800000">
            <a:off x="447767" y="6401400"/>
            <a:ext cx="0" cy="456600"/>
          </a:xfrm>
          <a:prstGeom prst="straightConnector1">
            <a:avLst/>
          </a:prstGeom>
          <a:noFill/>
          <a:ln cap="flat" cmpd="sng" w="9525">
            <a:solidFill>
              <a:srgbClr val="8B5CF6"/>
            </a:solidFill>
            <a:prstDash val="solid"/>
            <a:round/>
            <a:headEnd len="med" w="med" type="none"/>
            <a:tailEnd len="med" w="med" type="none"/>
          </a:ln>
        </p:spPr>
      </p:cxnSp>
      <p:sp>
        <p:nvSpPr>
          <p:cNvPr id="802" name="Google Shape;802;p47"/>
          <p:cNvSpPr txBox="1"/>
          <p:nvPr>
            <p:ph idx="1"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rgbClr val="FFFFFF"/>
                </a:solidFill>
              </a:defRPr>
            </a:lvl1pPr>
            <a:lvl2pPr lvl="1" rtl="0">
              <a:lnSpc>
                <a:spcPct val="115000"/>
              </a:lnSpc>
              <a:spcBef>
                <a:spcPts val="0"/>
              </a:spcBef>
              <a:spcAft>
                <a:spcPts val="0"/>
              </a:spcAft>
              <a:buNone/>
              <a:defRPr sz="800">
                <a:solidFill>
                  <a:srgbClr val="FFFFFF"/>
                </a:solidFill>
              </a:defRPr>
            </a:lvl2pPr>
            <a:lvl3pPr lvl="2" rtl="0">
              <a:lnSpc>
                <a:spcPct val="115000"/>
              </a:lnSpc>
              <a:spcBef>
                <a:spcPts val="0"/>
              </a:spcBef>
              <a:spcAft>
                <a:spcPts val="0"/>
              </a:spcAft>
              <a:buNone/>
              <a:defRPr sz="800">
                <a:solidFill>
                  <a:srgbClr val="FFFFFF"/>
                </a:solidFill>
              </a:defRPr>
            </a:lvl3pPr>
            <a:lvl4pPr lvl="3" rtl="0">
              <a:lnSpc>
                <a:spcPct val="115000"/>
              </a:lnSpc>
              <a:spcBef>
                <a:spcPts val="0"/>
              </a:spcBef>
              <a:spcAft>
                <a:spcPts val="0"/>
              </a:spcAft>
              <a:buNone/>
              <a:defRPr sz="800">
                <a:solidFill>
                  <a:srgbClr val="FFFFFF"/>
                </a:solidFill>
              </a:defRPr>
            </a:lvl4pPr>
            <a:lvl5pPr lvl="4" rtl="0">
              <a:lnSpc>
                <a:spcPct val="115000"/>
              </a:lnSpc>
              <a:spcBef>
                <a:spcPts val="0"/>
              </a:spcBef>
              <a:spcAft>
                <a:spcPts val="0"/>
              </a:spcAft>
              <a:buNone/>
              <a:defRPr sz="800">
                <a:solidFill>
                  <a:srgbClr val="FFFFFF"/>
                </a:solidFill>
              </a:defRPr>
            </a:lvl5pPr>
            <a:lvl6pPr lvl="5" rtl="0">
              <a:lnSpc>
                <a:spcPct val="115000"/>
              </a:lnSpc>
              <a:spcBef>
                <a:spcPts val="0"/>
              </a:spcBef>
              <a:spcAft>
                <a:spcPts val="0"/>
              </a:spcAft>
              <a:buNone/>
              <a:defRPr sz="800">
                <a:solidFill>
                  <a:srgbClr val="FFFFFF"/>
                </a:solidFill>
              </a:defRPr>
            </a:lvl6pPr>
            <a:lvl7pPr lvl="6" rtl="0">
              <a:lnSpc>
                <a:spcPct val="115000"/>
              </a:lnSpc>
              <a:spcBef>
                <a:spcPts val="0"/>
              </a:spcBef>
              <a:spcAft>
                <a:spcPts val="0"/>
              </a:spcAft>
              <a:buNone/>
              <a:defRPr sz="800">
                <a:solidFill>
                  <a:srgbClr val="FFFFFF"/>
                </a:solidFill>
              </a:defRPr>
            </a:lvl7pPr>
            <a:lvl8pPr lvl="7" rtl="0">
              <a:lnSpc>
                <a:spcPct val="115000"/>
              </a:lnSpc>
              <a:spcBef>
                <a:spcPts val="0"/>
              </a:spcBef>
              <a:spcAft>
                <a:spcPts val="0"/>
              </a:spcAft>
              <a:buNone/>
              <a:defRPr sz="800">
                <a:solidFill>
                  <a:srgbClr val="FFFFFF"/>
                </a:solidFill>
              </a:defRPr>
            </a:lvl8pPr>
            <a:lvl9pPr lvl="8" rtl="0">
              <a:lnSpc>
                <a:spcPct val="115000"/>
              </a:lnSpc>
              <a:spcBef>
                <a:spcPts val="0"/>
              </a:spcBef>
              <a:spcAft>
                <a:spcPts val="0"/>
              </a:spcAft>
              <a:buNone/>
              <a:defRPr sz="800">
                <a:solidFill>
                  <a:srgbClr val="FFFFFF"/>
                </a:solidFill>
              </a:defRPr>
            </a:lvl9pPr>
          </a:lstStyle>
          <a:p/>
        </p:txBody>
      </p:sp>
      <p:cxnSp>
        <p:nvCxnSpPr>
          <p:cNvPr id="803" name="Google Shape;803;p47"/>
          <p:cNvCxnSpPr/>
          <p:nvPr/>
        </p:nvCxnSpPr>
        <p:spPr>
          <a:xfrm>
            <a:off x="7885850" y="4439350"/>
            <a:ext cx="0" cy="1404600"/>
          </a:xfrm>
          <a:prstGeom prst="straightConnector1">
            <a:avLst/>
          </a:prstGeom>
          <a:noFill/>
          <a:ln cap="flat" cmpd="sng" w="9525">
            <a:solidFill>
              <a:srgbClr val="FFFFFF"/>
            </a:solidFill>
            <a:prstDash val="dot"/>
            <a:round/>
            <a:headEnd len="med" w="med" type="none"/>
            <a:tailEnd len="med" w="med" type="none"/>
          </a:ln>
        </p:spPr>
      </p:cxnSp>
      <p:sp>
        <p:nvSpPr>
          <p:cNvPr id="804" name="Google Shape;804;p47"/>
          <p:cNvSpPr txBox="1"/>
          <p:nvPr>
            <p:ph idx="2" type="subTitle"/>
          </p:nvPr>
        </p:nvSpPr>
        <p:spPr>
          <a:xfrm>
            <a:off x="887800" y="2596700"/>
            <a:ext cx="3182700" cy="2668800"/>
          </a:xfrm>
          <a:prstGeom prst="rect">
            <a:avLst/>
          </a:prstGeom>
        </p:spPr>
        <p:txBody>
          <a:bodyPr anchorCtr="0" anchor="t" bIns="0" lIns="0" spcFirstLastPara="1" rIns="0" wrap="square" tIns="0">
            <a:noAutofit/>
          </a:bodyPr>
          <a:lstStyle>
            <a:lvl1pPr lvl="0" rtl="0">
              <a:lnSpc>
                <a:spcPct val="155000"/>
              </a:lnSpc>
              <a:spcBef>
                <a:spcPts val="0"/>
              </a:spcBef>
              <a:spcAft>
                <a:spcPts val="0"/>
              </a:spcAft>
              <a:buNone/>
              <a:defRPr>
                <a:solidFill>
                  <a:srgbClr val="FFFFFF"/>
                </a:solidFill>
                <a:latin typeface="Red Hat Display"/>
                <a:ea typeface="Red Hat Display"/>
                <a:cs typeface="Red Hat Display"/>
                <a:sym typeface="Red Hat Display"/>
              </a:defRPr>
            </a:lvl1pPr>
            <a:lvl2pPr lvl="1" rtl="0">
              <a:lnSpc>
                <a:spcPct val="155000"/>
              </a:lnSpc>
              <a:spcBef>
                <a:spcPts val="0"/>
              </a:spcBef>
              <a:spcAft>
                <a:spcPts val="0"/>
              </a:spcAft>
              <a:buNone/>
              <a:defRPr>
                <a:solidFill>
                  <a:srgbClr val="FFFFFF"/>
                </a:solidFill>
                <a:latin typeface="Red Hat Display"/>
                <a:ea typeface="Red Hat Display"/>
                <a:cs typeface="Red Hat Display"/>
                <a:sym typeface="Red Hat Display"/>
              </a:defRPr>
            </a:lvl2pPr>
            <a:lvl3pPr lvl="2" rtl="0">
              <a:lnSpc>
                <a:spcPct val="155000"/>
              </a:lnSpc>
              <a:spcBef>
                <a:spcPts val="0"/>
              </a:spcBef>
              <a:spcAft>
                <a:spcPts val="0"/>
              </a:spcAft>
              <a:buNone/>
              <a:defRPr>
                <a:solidFill>
                  <a:srgbClr val="FFFFFF"/>
                </a:solidFill>
                <a:latin typeface="Red Hat Display"/>
                <a:ea typeface="Red Hat Display"/>
                <a:cs typeface="Red Hat Display"/>
                <a:sym typeface="Red Hat Display"/>
              </a:defRPr>
            </a:lvl3pPr>
            <a:lvl4pPr lvl="3" rtl="0">
              <a:lnSpc>
                <a:spcPct val="155000"/>
              </a:lnSpc>
              <a:spcBef>
                <a:spcPts val="0"/>
              </a:spcBef>
              <a:spcAft>
                <a:spcPts val="0"/>
              </a:spcAft>
              <a:buNone/>
              <a:defRPr>
                <a:solidFill>
                  <a:srgbClr val="FFFFFF"/>
                </a:solidFill>
                <a:latin typeface="Red Hat Display"/>
                <a:ea typeface="Red Hat Display"/>
                <a:cs typeface="Red Hat Display"/>
                <a:sym typeface="Red Hat Display"/>
              </a:defRPr>
            </a:lvl4pPr>
            <a:lvl5pPr lvl="4" rtl="0">
              <a:lnSpc>
                <a:spcPct val="155000"/>
              </a:lnSpc>
              <a:spcBef>
                <a:spcPts val="0"/>
              </a:spcBef>
              <a:spcAft>
                <a:spcPts val="0"/>
              </a:spcAft>
              <a:buNone/>
              <a:defRPr>
                <a:solidFill>
                  <a:srgbClr val="FFFFFF"/>
                </a:solidFill>
                <a:latin typeface="Red Hat Display"/>
                <a:ea typeface="Red Hat Display"/>
                <a:cs typeface="Red Hat Display"/>
                <a:sym typeface="Red Hat Display"/>
              </a:defRPr>
            </a:lvl5pPr>
            <a:lvl6pPr lvl="5" rtl="0">
              <a:lnSpc>
                <a:spcPct val="155000"/>
              </a:lnSpc>
              <a:spcBef>
                <a:spcPts val="0"/>
              </a:spcBef>
              <a:spcAft>
                <a:spcPts val="0"/>
              </a:spcAft>
              <a:buNone/>
              <a:defRPr>
                <a:solidFill>
                  <a:srgbClr val="FFFFFF"/>
                </a:solidFill>
                <a:latin typeface="Red Hat Display"/>
                <a:ea typeface="Red Hat Display"/>
                <a:cs typeface="Red Hat Display"/>
                <a:sym typeface="Red Hat Display"/>
              </a:defRPr>
            </a:lvl6pPr>
            <a:lvl7pPr lvl="6" rtl="0">
              <a:lnSpc>
                <a:spcPct val="155000"/>
              </a:lnSpc>
              <a:spcBef>
                <a:spcPts val="0"/>
              </a:spcBef>
              <a:spcAft>
                <a:spcPts val="0"/>
              </a:spcAft>
              <a:buNone/>
              <a:defRPr>
                <a:solidFill>
                  <a:srgbClr val="FFFFFF"/>
                </a:solidFill>
                <a:latin typeface="Red Hat Display"/>
                <a:ea typeface="Red Hat Display"/>
                <a:cs typeface="Red Hat Display"/>
                <a:sym typeface="Red Hat Display"/>
              </a:defRPr>
            </a:lvl7pPr>
            <a:lvl8pPr lvl="7" rtl="0">
              <a:lnSpc>
                <a:spcPct val="155000"/>
              </a:lnSpc>
              <a:spcBef>
                <a:spcPts val="0"/>
              </a:spcBef>
              <a:spcAft>
                <a:spcPts val="0"/>
              </a:spcAft>
              <a:buNone/>
              <a:defRPr>
                <a:solidFill>
                  <a:srgbClr val="FFFFFF"/>
                </a:solidFill>
                <a:latin typeface="Red Hat Display"/>
                <a:ea typeface="Red Hat Display"/>
                <a:cs typeface="Red Hat Display"/>
                <a:sym typeface="Red Hat Display"/>
              </a:defRPr>
            </a:lvl8pPr>
            <a:lvl9pPr lvl="8" rtl="0">
              <a:lnSpc>
                <a:spcPct val="155000"/>
              </a:lnSpc>
              <a:spcBef>
                <a:spcPts val="0"/>
              </a:spcBef>
              <a:spcAft>
                <a:spcPts val="0"/>
              </a:spcAft>
              <a:buNone/>
              <a:defRPr>
                <a:solidFill>
                  <a:srgbClr val="FFFFFF"/>
                </a:solidFill>
                <a:latin typeface="Red Hat Display"/>
                <a:ea typeface="Red Hat Display"/>
                <a:cs typeface="Red Hat Display"/>
                <a:sym typeface="Red Hat Display"/>
              </a:defRPr>
            </a:lvl9pPr>
          </a:lstStyle>
          <a:p/>
        </p:txBody>
      </p:sp>
      <p:sp>
        <p:nvSpPr>
          <p:cNvPr id="805" name="Google Shape;805;p47"/>
          <p:cNvSpPr txBox="1"/>
          <p:nvPr>
            <p:ph idx="3" type="subTitle"/>
          </p:nvPr>
        </p:nvSpPr>
        <p:spPr>
          <a:xfrm>
            <a:off x="4620750" y="4439350"/>
            <a:ext cx="2949600" cy="3219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1pPr>
            <a:lvl2pPr lvl="1" rtl="0">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2pPr>
            <a:lvl3pPr lvl="2" rtl="0">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3pPr>
            <a:lvl4pPr lvl="3" rtl="0">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4pPr>
            <a:lvl5pPr lvl="4" rtl="0">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5pPr>
            <a:lvl6pPr lvl="5" rtl="0">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6pPr>
            <a:lvl7pPr lvl="6" rtl="0">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7pPr>
            <a:lvl8pPr lvl="7" rtl="0">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8pPr>
            <a:lvl9pPr lvl="8" rtl="0">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9pPr>
          </a:lstStyle>
          <a:p/>
        </p:txBody>
      </p:sp>
      <p:sp>
        <p:nvSpPr>
          <p:cNvPr id="806" name="Google Shape;806;p47"/>
          <p:cNvSpPr txBox="1"/>
          <p:nvPr>
            <p:ph idx="4" type="subTitle"/>
          </p:nvPr>
        </p:nvSpPr>
        <p:spPr>
          <a:xfrm>
            <a:off x="4620750" y="4928575"/>
            <a:ext cx="2949600" cy="915300"/>
          </a:xfrm>
          <a:prstGeom prst="rect">
            <a:avLst/>
          </a:prstGeom>
        </p:spPr>
        <p:txBody>
          <a:bodyPr anchorCtr="0" anchor="t" bIns="0" lIns="0" spcFirstLastPara="1" rIns="0" wrap="square" tIns="0">
            <a:noAutofit/>
          </a:bodyPr>
          <a:lstStyle>
            <a:lvl1pPr lvl="0" rtl="0">
              <a:spcBef>
                <a:spcPts val="0"/>
              </a:spcBef>
              <a:spcAft>
                <a:spcPts val="0"/>
              </a:spcAft>
              <a:buNone/>
              <a:defRPr sz="1400">
                <a:solidFill>
                  <a:srgbClr val="FFFFFF"/>
                </a:solidFill>
              </a:defRPr>
            </a:lvl1pPr>
            <a:lvl2pPr lvl="1" rtl="0">
              <a:spcBef>
                <a:spcPts val="500"/>
              </a:spcBef>
              <a:spcAft>
                <a:spcPts val="0"/>
              </a:spcAft>
              <a:buNone/>
              <a:defRPr sz="1400">
                <a:solidFill>
                  <a:srgbClr val="FFFFFF"/>
                </a:solidFill>
              </a:defRPr>
            </a:lvl2pPr>
            <a:lvl3pPr lvl="2" rtl="0">
              <a:spcBef>
                <a:spcPts val="500"/>
              </a:spcBef>
              <a:spcAft>
                <a:spcPts val="0"/>
              </a:spcAft>
              <a:buNone/>
              <a:defRPr sz="1400">
                <a:solidFill>
                  <a:srgbClr val="FFFFFF"/>
                </a:solidFill>
              </a:defRPr>
            </a:lvl3pPr>
            <a:lvl4pPr lvl="3" rtl="0">
              <a:spcBef>
                <a:spcPts val="500"/>
              </a:spcBef>
              <a:spcAft>
                <a:spcPts val="0"/>
              </a:spcAft>
              <a:buNone/>
              <a:defRPr sz="1400">
                <a:solidFill>
                  <a:srgbClr val="FFFFFF"/>
                </a:solidFill>
              </a:defRPr>
            </a:lvl4pPr>
            <a:lvl5pPr lvl="4" rtl="0">
              <a:spcBef>
                <a:spcPts val="500"/>
              </a:spcBef>
              <a:spcAft>
                <a:spcPts val="0"/>
              </a:spcAft>
              <a:buNone/>
              <a:defRPr sz="1400">
                <a:solidFill>
                  <a:srgbClr val="FFFFFF"/>
                </a:solidFill>
              </a:defRPr>
            </a:lvl5pPr>
            <a:lvl6pPr lvl="5" rtl="0">
              <a:spcBef>
                <a:spcPts val="500"/>
              </a:spcBef>
              <a:spcAft>
                <a:spcPts val="0"/>
              </a:spcAft>
              <a:buNone/>
              <a:defRPr sz="1400">
                <a:solidFill>
                  <a:srgbClr val="FFFFFF"/>
                </a:solidFill>
              </a:defRPr>
            </a:lvl6pPr>
            <a:lvl7pPr lvl="6" rtl="0">
              <a:spcBef>
                <a:spcPts val="500"/>
              </a:spcBef>
              <a:spcAft>
                <a:spcPts val="0"/>
              </a:spcAft>
              <a:buNone/>
              <a:defRPr sz="1400">
                <a:solidFill>
                  <a:srgbClr val="FFFFFF"/>
                </a:solidFill>
              </a:defRPr>
            </a:lvl7pPr>
            <a:lvl8pPr lvl="7" rtl="0">
              <a:spcBef>
                <a:spcPts val="500"/>
              </a:spcBef>
              <a:spcAft>
                <a:spcPts val="0"/>
              </a:spcAft>
              <a:buNone/>
              <a:defRPr sz="1400">
                <a:solidFill>
                  <a:srgbClr val="FFFFFF"/>
                </a:solidFill>
              </a:defRPr>
            </a:lvl8pPr>
            <a:lvl9pPr lvl="8" rtl="0">
              <a:spcBef>
                <a:spcPts val="500"/>
              </a:spcBef>
              <a:spcAft>
                <a:spcPts val="500"/>
              </a:spcAft>
              <a:buNone/>
              <a:defRPr sz="1400">
                <a:solidFill>
                  <a:srgbClr val="FFFFFF"/>
                </a:solidFill>
              </a:defRPr>
            </a:lvl9pPr>
          </a:lstStyle>
          <a:p/>
        </p:txBody>
      </p:sp>
      <p:sp>
        <p:nvSpPr>
          <p:cNvPr id="807" name="Google Shape;807;p47"/>
          <p:cNvSpPr txBox="1"/>
          <p:nvPr>
            <p:ph idx="5" type="subTitle"/>
          </p:nvPr>
        </p:nvSpPr>
        <p:spPr>
          <a:xfrm>
            <a:off x="8051175" y="4439350"/>
            <a:ext cx="2949600" cy="3219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1pPr>
            <a:lvl2pPr lvl="1" rtl="0">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2pPr>
            <a:lvl3pPr lvl="2" rtl="0">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3pPr>
            <a:lvl4pPr lvl="3" rtl="0">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4pPr>
            <a:lvl5pPr lvl="4" rtl="0">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5pPr>
            <a:lvl6pPr lvl="5" rtl="0">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6pPr>
            <a:lvl7pPr lvl="6" rtl="0">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7pPr>
            <a:lvl8pPr lvl="7" rtl="0">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8pPr>
            <a:lvl9pPr lvl="8" rtl="0">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9pPr>
          </a:lstStyle>
          <a:p/>
        </p:txBody>
      </p:sp>
      <p:sp>
        <p:nvSpPr>
          <p:cNvPr id="808" name="Google Shape;808;p47"/>
          <p:cNvSpPr txBox="1"/>
          <p:nvPr>
            <p:ph idx="6" type="subTitle"/>
          </p:nvPr>
        </p:nvSpPr>
        <p:spPr>
          <a:xfrm>
            <a:off x="8051175" y="4928575"/>
            <a:ext cx="2949600" cy="915300"/>
          </a:xfrm>
          <a:prstGeom prst="rect">
            <a:avLst/>
          </a:prstGeom>
        </p:spPr>
        <p:txBody>
          <a:bodyPr anchorCtr="0" anchor="t" bIns="0" lIns="0" spcFirstLastPara="1" rIns="0" wrap="square" tIns="0">
            <a:noAutofit/>
          </a:bodyPr>
          <a:lstStyle>
            <a:lvl1pPr lvl="0" rtl="0">
              <a:spcBef>
                <a:spcPts val="0"/>
              </a:spcBef>
              <a:spcAft>
                <a:spcPts val="0"/>
              </a:spcAft>
              <a:buNone/>
              <a:defRPr sz="1400">
                <a:solidFill>
                  <a:srgbClr val="FFFFFF"/>
                </a:solidFill>
              </a:defRPr>
            </a:lvl1pPr>
            <a:lvl2pPr lvl="1" rtl="0">
              <a:spcBef>
                <a:spcPts val="500"/>
              </a:spcBef>
              <a:spcAft>
                <a:spcPts val="0"/>
              </a:spcAft>
              <a:buNone/>
              <a:defRPr sz="1400">
                <a:solidFill>
                  <a:srgbClr val="FFFFFF"/>
                </a:solidFill>
              </a:defRPr>
            </a:lvl2pPr>
            <a:lvl3pPr lvl="2" rtl="0">
              <a:spcBef>
                <a:spcPts val="500"/>
              </a:spcBef>
              <a:spcAft>
                <a:spcPts val="0"/>
              </a:spcAft>
              <a:buNone/>
              <a:defRPr sz="1400">
                <a:solidFill>
                  <a:srgbClr val="FFFFFF"/>
                </a:solidFill>
              </a:defRPr>
            </a:lvl3pPr>
            <a:lvl4pPr lvl="3" rtl="0">
              <a:spcBef>
                <a:spcPts val="500"/>
              </a:spcBef>
              <a:spcAft>
                <a:spcPts val="0"/>
              </a:spcAft>
              <a:buNone/>
              <a:defRPr sz="1400">
                <a:solidFill>
                  <a:srgbClr val="FFFFFF"/>
                </a:solidFill>
              </a:defRPr>
            </a:lvl4pPr>
            <a:lvl5pPr lvl="4" rtl="0">
              <a:spcBef>
                <a:spcPts val="500"/>
              </a:spcBef>
              <a:spcAft>
                <a:spcPts val="0"/>
              </a:spcAft>
              <a:buNone/>
              <a:defRPr sz="1400">
                <a:solidFill>
                  <a:srgbClr val="FFFFFF"/>
                </a:solidFill>
              </a:defRPr>
            </a:lvl5pPr>
            <a:lvl6pPr lvl="5" rtl="0">
              <a:spcBef>
                <a:spcPts val="500"/>
              </a:spcBef>
              <a:spcAft>
                <a:spcPts val="0"/>
              </a:spcAft>
              <a:buNone/>
              <a:defRPr sz="1400">
                <a:solidFill>
                  <a:srgbClr val="FFFFFF"/>
                </a:solidFill>
              </a:defRPr>
            </a:lvl6pPr>
            <a:lvl7pPr lvl="6" rtl="0">
              <a:spcBef>
                <a:spcPts val="500"/>
              </a:spcBef>
              <a:spcAft>
                <a:spcPts val="0"/>
              </a:spcAft>
              <a:buNone/>
              <a:defRPr sz="1400">
                <a:solidFill>
                  <a:srgbClr val="FFFFFF"/>
                </a:solidFill>
              </a:defRPr>
            </a:lvl7pPr>
            <a:lvl8pPr lvl="7" rtl="0">
              <a:spcBef>
                <a:spcPts val="500"/>
              </a:spcBef>
              <a:spcAft>
                <a:spcPts val="0"/>
              </a:spcAft>
              <a:buNone/>
              <a:defRPr sz="1400">
                <a:solidFill>
                  <a:srgbClr val="FFFFFF"/>
                </a:solidFill>
              </a:defRPr>
            </a:lvl8pPr>
            <a:lvl9pPr lvl="8" rtl="0">
              <a:spcBef>
                <a:spcPts val="500"/>
              </a:spcBef>
              <a:spcAft>
                <a:spcPts val="500"/>
              </a:spcAft>
              <a:buNone/>
              <a:defRPr sz="1400">
                <a:solidFill>
                  <a:srgbClr val="FFFFFF"/>
                </a:solidFill>
              </a:defRPr>
            </a:lvl9pPr>
          </a:lstStyle>
          <a:p/>
        </p:txBody>
      </p:sp>
      <p:sp>
        <p:nvSpPr>
          <p:cNvPr id="809" name="Google Shape;809;p47"/>
          <p:cNvSpPr txBox="1"/>
          <p:nvPr>
            <p:ph idx="7"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9pPr>
          </a:lstStyle>
          <a:p/>
        </p:txBody>
      </p:sp>
      <p:sp>
        <p:nvSpPr>
          <p:cNvPr id="810" name="Google Shape;810;p47"/>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800">
                <a:solidFill>
                  <a:srgbClr val="FFFFFF"/>
                </a:solidFill>
                <a:latin typeface="Red Hat Display Medium"/>
                <a:ea typeface="Red Hat Display Medium"/>
                <a:cs typeface="Red Hat Display Medium"/>
                <a:sym typeface="Red Hat Display Medium"/>
              </a:defRPr>
            </a:lvl1pPr>
            <a:lvl2pPr lvl="1"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2pPr>
            <a:lvl3pPr lvl="2"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3pPr>
            <a:lvl4pPr lvl="3"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4pPr>
            <a:lvl5pPr lvl="4"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5pPr>
            <a:lvl6pPr lvl="5"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6pPr>
            <a:lvl7pPr lvl="6"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7pPr>
            <a:lvl8pPr lvl="7"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8pPr>
            <a:lvl9pPr lvl="8"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9pPr>
          </a:lstStyle>
          <a:p/>
        </p:txBody>
      </p:sp>
      <p:sp>
        <p:nvSpPr>
          <p:cNvPr id="811" name="Google Shape;811;p47"/>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lvl1pPr lvl="0" rtl="0" algn="ctr">
              <a:buNone/>
              <a:defRPr sz="800">
                <a:solidFill>
                  <a:srgbClr val="FFFFFF"/>
                </a:solidFill>
                <a:latin typeface="Red Hat Display Medium"/>
                <a:ea typeface="Red Hat Display Medium"/>
                <a:cs typeface="Red Hat Display Medium"/>
                <a:sym typeface="Red Hat Display Medium"/>
              </a:defRPr>
            </a:lvl1pPr>
            <a:lvl2pPr lvl="1" rtl="0" algn="ctr">
              <a:buNone/>
              <a:defRPr sz="800">
                <a:solidFill>
                  <a:srgbClr val="FFFFFF"/>
                </a:solidFill>
                <a:latin typeface="Red Hat Display Medium"/>
                <a:ea typeface="Red Hat Display Medium"/>
                <a:cs typeface="Red Hat Display Medium"/>
                <a:sym typeface="Red Hat Display Medium"/>
              </a:defRPr>
            </a:lvl2pPr>
            <a:lvl3pPr lvl="2" rtl="0" algn="ctr">
              <a:buNone/>
              <a:defRPr sz="800">
                <a:solidFill>
                  <a:srgbClr val="FFFFFF"/>
                </a:solidFill>
                <a:latin typeface="Red Hat Display Medium"/>
                <a:ea typeface="Red Hat Display Medium"/>
                <a:cs typeface="Red Hat Display Medium"/>
                <a:sym typeface="Red Hat Display Medium"/>
              </a:defRPr>
            </a:lvl3pPr>
            <a:lvl4pPr lvl="3" rtl="0" algn="ctr">
              <a:buNone/>
              <a:defRPr sz="800">
                <a:solidFill>
                  <a:srgbClr val="FFFFFF"/>
                </a:solidFill>
                <a:latin typeface="Red Hat Display Medium"/>
                <a:ea typeface="Red Hat Display Medium"/>
                <a:cs typeface="Red Hat Display Medium"/>
                <a:sym typeface="Red Hat Display Medium"/>
              </a:defRPr>
            </a:lvl4pPr>
            <a:lvl5pPr lvl="4" rtl="0" algn="ctr">
              <a:buNone/>
              <a:defRPr sz="800">
                <a:solidFill>
                  <a:srgbClr val="FFFFFF"/>
                </a:solidFill>
                <a:latin typeface="Red Hat Display Medium"/>
                <a:ea typeface="Red Hat Display Medium"/>
                <a:cs typeface="Red Hat Display Medium"/>
                <a:sym typeface="Red Hat Display Medium"/>
              </a:defRPr>
            </a:lvl5pPr>
            <a:lvl6pPr lvl="5" rtl="0" algn="ctr">
              <a:buNone/>
              <a:defRPr sz="800">
                <a:solidFill>
                  <a:srgbClr val="FFFFFF"/>
                </a:solidFill>
                <a:latin typeface="Red Hat Display Medium"/>
                <a:ea typeface="Red Hat Display Medium"/>
                <a:cs typeface="Red Hat Display Medium"/>
                <a:sym typeface="Red Hat Display Medium"/>
              </a:defRPr>
            </a:lvl6pPr>
            <a:lvl7pPr lvl="6" rtl="0" algn="ctr">
              <a:buNone/>
              <a:defRPr sz="800">
                <a:solidFill>
                  <a:srgbClr val="FFFFFF"/>
                </a:solidFill>
                <a:latin typeface="Red Hat Display Medium"/>
                <a:ea typeface="Red Hat Display Medium"/>
                <a:cs typeface="Red Hat Display Medium"/>
                <a:sym typeface="Red Hat Display Medium"/>
              </a:defRPr>
            </a:lvl7pPr>
            <a:lvl8pPr lvl="7" rtl="0" algn="ctr">
              <a:buNone/>
              <a:defRPr sz="800">
                <a:solidFill>
                  <a:srgbClr val="FFFFFF"/>
                </a:solidFill>
                <a:latin typeface="Red Hat Display Medium"/>
                <a:ea typeface="Red Hat Display Medium"/>
                <a:cs typeface="Red Hat Display Medium"/>
                <a:sym typeface="Red Hat Display Medium"/>
              </a:defRPr>
            </a:lvl8pPr>
            <a:lvl9pPr lvl="8" rtl="0" algn="ctr">
              <a:buNone/>
              <a:defRPr sz="800">
                <a:solidFill>
                  <a:srgbClr val="FFFFFF"/>
                </a:solidFill>
                <a:latin typeface="Red Hat Display Medium"/>
                <a:ea typeface="Red Hat Display Medium"/>
                <a:cs typeface="Red Hat Display Medium"/>
                <a:sym typeface="Red Hat Display Medium"/>
              </a:defRPr>
            </a:lvl9pPr>
          </a:lstStyle>
          <a:p>
            <a:pPr indent="0" lvl="0" marL="0" rtl="0" algn="ctr">
              <a:spcBef>
                <a:spcPts val="0"/>
              </a:spcBef>
              <a:spcAft>
                <a:spcPts val="0"/>
              </a:spcAft>
              <a:buNone/>
            </a:pPr>
            <a:fld id="{00000000-1234-1234-1234-123412341234}" type="slidenum">
              <a:rPr lang="en"/>
              <a:t>‹#›</a:t>
            </a:fld>
            <a:endParaRPr/>
          </a:p>
        </p:txBody>
      </p:sp>
      <p:sp>
        <p:nvSpPr>
          <p:cNvPr id="812" name="Google Shape;812;p47"/>
          <p:cNvSpPr txBox="1"/>
          <p:nvPr>
            <p:ph idx="8" type="subTitle"/>
          </p:nvPr>
        </p:nvSpPr>
        <p:spPr>
          <a:xfrm>
            <a:off x="885125" y="1653550"/>
            <a:ext cx="10422000" cy="2919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rgbClr val="8B5CF6"/>
                </a:solidFill>
              </a:defRPr>
            </a:lvl1pPr>
            <a:lvl2pPr lvl="1" rtl="0" algn="ctr">
              <a:spcBef>
                <a:spcPts val="500"/>
              </a:spcBef>
              <a:spcAft>
                <a:spcPts val="0"/>
              </a:spcAft>
              <a:buNone/>
              <a:defRPr sz="1800">
                <a:solidFill>
                  <a:srgbClr val="FFFFFF"/>
                </a:solidFill>
              </a:defRPr>
            </a:lvl2pPr>
            <a:lvl3pPr lvl="2" rtl="0" algn="ctr">
              <a:spcBef>
                <a:spcPts val="500"/>
              </a:spcBef>
              <a:spcAft>
                <a:spcPts val="0"/>
              </a:spcAft>
              <a:buNone/>
              <a:defRPr sz="1800">
                <a:solidFill>
                  <a:srgbClr val="FFFFFF"/>
                </a:solidFill>
              </a:defRPr>
            </a:lvl3pPr>
            <a:lvl4pPr lvl="3" rtl="0" algn="ctr">
              <a:spcBef>
                <a:spcPts val="500"/>
              </a:spcBef>
              <a:spcAft>
                <a:spcPts val="0"/>
              </a:spcAft>
              <a:buNone/>
              <a:defRPr sz="1800">
                <a:solidFill>
                  <a:srgbClr val="FFFFFF"/>
                </a:solidFill>
              </a:defRPr>
            </a:lvl4pPr>
            <a:lvl5pPr lvl="4" rtl="0" algn="ctr">
              <a:spcBef>
                <a:spcPts val="500"/>
              </a:spcBef>
              <a:spcAft>
                <a:spcPts val="0"/>
              </a:spcAft>
              <a:buNone/>
              <a:defRPr sz="1800">
                <a:solidFill>
                  <a:srgbClr val="FFFFFF"/>
                </a:solidFill>
              </a:defRPr>
            </a:lvl5pPr>
            <a:lvl6pPr lvl="5" rtl="0" algn="ctr">
              <a:spcBef>
                <a:spcPts val="500"/>
              </a:spcBef>
              <a:spcAft>
                <a:spcPts val="0"/>
              </a:spcAft>
              <a:buNone/>
              <a:defRPr sz="1800">
                <a:solidFill>
                  <a:srgbClr val="FFFFFF"/>
                </a:solidFill>
              </a:defRPr>
            </a:lvl6pPr>
            <a:lvl7pPr lvl="6" rtl="0" algn="ctr">
              <a:spcBef>
                <a:spcPts val="500"/>
              </a:spcBef>
              <a:spcAft>
                <a:spcPts val="0"/>
              </a:spcAft>
              <a:buNone/>
              <a:defRPr sz="1800">
                <a:solidFill>
                  <a:srgbClr val="FFFFFF"/>
                </a:solidFill>
              </a:defRPr>
            </a:lvl7pPr>
            <a:lvl8pPr lvl="7" rtl="0" algn="ctr">
              <a:spcBef>
                <a:spcPts val="500"/>
              </a:spcBef>
              <a:spcAft>
                <a:spcPts val="0"/>
              </a:spcAft>
              <a:buNone/>
              <a:defRPr sz="1800">
                <a:solidFill>
                  <a:srgbClr val="FFFFFF"/>
                </a:solidFill>
              </a:defRPr>
            </a:lvl8pPr>
            <a:lvl9pPr lvl="8" rtl="0" algn="ctr">
              <a:spcBef>
                <a:spcPts val="500"/>
              </a:spcBef>
              <a:spcAft>
                <a:spcPts val="500"/>
              </a:spcAft>
              <a:buNone/>
              <a:defRPr sz="1800">
                <a:solidFill>
                  <a:srgbClr val="FFFFFF"/>
                </a:solidFill>
              </a:defRPr>
            </a:lvl9pPr>
          </a:lstStyle>
          <a:p/>
        </p:txBody>
      </p:sp>
      <p:pic>
        <p:nvPicPr>
          <p:cNvPr id="813" name="Google Shape;813;p47"/>
          <p:cNvPicPr preferRelativeResize="0"/>
          <p:nvPr/>
        </p:nvPicPr>
        <p:blipFill>
          <a:blip r:embed="rId3">
            <a:alphaModFix/>
          </a:blip>
          <a:stretch>
            <a:fillRect/>
          </a:stretch>
        </p:blipFill>
        <p:spPr>
          <a:xfrm>
            <a:off x="9183102" y="6114450"/>
            <a:ext cx="2762450" cy="513725"/>
          </a:xfrm>
          <a:prstGeom prst="rect">
            <a:avLst/>
          </a:prstGeom>
          <a:noFill/>
          <a:ln>
            <a:noFill/>
          </a:ln>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large text alt1 1">
  <p:cSld name="CUSTOM_4_2_2_1">
    <p:bg>
      <p:bgPr>
        <a:solidFill>
          <a:srgbClr val="353535"/>
        </a:solidFill>
      </p:bgPr>
    </p:bg>
    <p:spTree>
      <p:nvGrpSpPr>
        <p:cNvPr id="814" name="Shape 814"/>
        <p:cNvGrpSpPr/>
        <p:nvPr/>
      </p:nvGrpSpPr>
      <p:grpSpPr>
        <a:xfrm>
          <a:off x="0" y="0"/>
          <a:ext cx="0" cy="0"/>
          <a:chOff x="0" y="0"/>
          <a:chExt cx="0" cy="0"/>
        </a:xfrm>
      </p:grpSpPr>
      <p:sp>
        <p:nvSpPr>
          <p:cNvPr id="815" name="Google Shape;815;p48"/>
          <p:cNvSpPr/>
          <p:nvPr/>
        </p:nvSpPr>
        <p:spPr>
          <a:xfrm>
            <a:off x="0" y="0"/>
            <a:ext cx="12192000" cy="6858000"/>
          </a:xfrm>
          <a:prstGeom prst="rect">
            <a:avLst/>
          </a:prstGeom>
          <a:solidFill>
            <a:srgbClr val="14141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a:t>
            </a:r>
            <a:endParaRPr/>
          </a:p>
        </p:txBody>
      </p:sp>
      <p:pic>
        <p:nvPicPr>
          <p:cNvPr id="816" name="Google Shape;816;p48"/>
          <p:cNvPicPr preferRelativeResize="0"/>
          <p:nvPr/>
        </p:nvPicPr>
        <p:blipFill>
          <a:blip r:embed="rId2">
            <a:alphaModFix amt="90000"/>
          </a:blip>
          <a:stretch>
            <a:fillRect/>
          </a:stretch>
        </p:blipFill>
        <p:spPr>
          <a:xfrm>
            <a:off x="1300700" y="819788"/>
            <a:ext cx="9590599" cy="5218425"/>
          </a:xfrm>
          <a:prstGeom prst="rect">
            <a:avLst/>
          </a:prstGeom>
          <a:noFill/>
          <a:ln>
            <a:noFill/>
          </a:ln>
        </p:spPr>
      </p:pic>
      <p:cxnSp>
        <p:nvCxnSpPr>
          <p:cNvPr id="817" name="Google Shape;817;p48"/>
          <p:cNvCxnSpPr/>
          <p:nvPr/>
        </p:nvCxnSpPr>
        <p:spPr>
          <a:xfrm rot="10800000">
            <a:off x="447775" y="100"/>
            <a:ext cx="0" cy="886500"/>
          </a:xfrm>
          <a:prstGeom prst="straightConnector1">
            <a:avLst/>
          </a:prstGeom>
          <a:noFill/>
          <a:ln cap="flat" cmpd="sng" w="9525">
            <a:solidFill>
              <a:srgbClr val="8B5CF6"/>
            </a:solidFill>
            <a:prstDash val="solid"/>
            <a:round/>
            <a:headEnd len="med" w="med" type="none"/>
            <a:tailEnd len="med" w="med" type="none"/>
          </a:ln>
        </p:spPr>
      </p:cxnSp>
      <p:cxnSp>
        <p:nvCxnSpPr>
          <p:cNvPr id="818" name="Google Shape;818;p48"/>
          <p:cNvCxnSpPr/>
          <p:nvPr/>
        </p:nvCxnSpPr>
        <p:spPr>
          <a:xfrm rot="10800000">
            <a:off x="447767" y="6401400"/>
            <a:ext cx="0" cy="456600"/>
          </a:xfrm>
          <a:prstGeom prst="straightConnector1">
            <a:avLst/>
          </a:prstGeom>
          <a:noFill/>
          <a:ln cap="flat" cmpd="sng" w="9525">
            <a:solidFill>
              <a:srgbClr val="8B5CF6"/>
            </a:solidFill>
            <a:prstDash val="solid"/>
            <a:round/>
            <a:headEnd len="med" w="med" type="none"/>
            <a:tailEnd len="med" w="med" type="none"/>
          </a:ln>
        </p:spPr>
      </p:cxnSp>
      <p:sp>
        <p:nvSpPr>
          <p:cNvPr id="819" name="Google Shape;819;p48"/>
          <p:cNvSpPr txBox="1"/>
          <p:nvPr>
            <p:ph idx="1"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rgbClr val="FFFFFF"/>
                </a:solidFill>
              </a:defRPr>
            </a:lvl1pPr>
            <a:lvl2pPr lvl="1" rtl="0">
              <a:lnSpc>
                <a:spcPct val="115000"/>
              </a:lnSpc>
              <a:spcBef>
                <a:spcPts val="0"/>
              </a:spcBef>
              <a:spcAft>
                <a:spcPts val="0"/>
              </a:spcAft>
              <a:buNone/>
              <a:defRPr sz="800">
                <a:solidFill>
                  <a:srgbClr val="FFFFFF"/>
                </a:solidFill>
              </a:defRPr>
            </a:lvl2pPr>
            <a:lvl3pPr lvl="2" rtl="0">
              <a:lnSpc>
                <a:spcPct val="115000"/>
              </a:lnSpc>
              <a:spcBef>
                <a:spcPts val="0"/>
              </a:spcBef>
              <a:spcAft>
                <a:spcPts val="0"/>
              </a:spcAft>
              <a:buNone/>
              <a:defRPr sz="800">
                <a:solidFill>
                  <a:srgbClr val="FFFFFF"/>
                </a:solidFill>
              </a:defRPr>
            </a:lvl3pPr>
            <a:lvl4pPr lvl="3" rtl="0">
              <a:lnSpc>
                <a:spcPct val="115000"/>
              </a:lnSpc>
              <a:spcBef>
                <a:spcPts val="0"/>
              </a:spcBef>
              <a:spcAft>
                <a:spcPts val="0"/>
              </a:spcAft>
              <a:buNone/>
              <a:defRPr sz="800">
                <a:solidFill>
                  <a:srgbClr val="FFFFFF"/>
                </a:solidFill>
              </a:defRPr>
            </a:lvl4pPr>
            <a:lvl5pPr lvl="4" rtl="0">
              <a:lnSpc>
                <a:spcPct val="115000"/>
              </a:lnSpc>
              <a:spcBef>
                <a:spcPts val="0"/>
              </a:spcBef>
              <a:spcAft>
                <a:spcPts val="0"/>
              </a:spcAft>
              <a:buNone/>
              <a:defRPr sz="800">
                <a:solidFill>
                  <a:srgbClr val="FFFFFF"/>
                </a:solidFill>
              </a:defRPr>
            </a:lvl5pPr>
            <a:lvl6pPr lvl="5" rtl="0">
              <a:lnSpc>
                <a:spcPct val="115000"/>
              </a:lnSpc>
              <a:spcBef>
                <a:spcPts val="0"/>
              </a:spcBef>
              <a:spcAft>
                <a:spcPts val="0"/>
              </a:spcAft>
              <a:buNone/>
              <a:defRPr sz="800">
                <a:solidFill>
                  <a:srgbClr val="FFFFFF"/>
                </a:solidFill>
              </a:defRPr>
            </a:lvl6pPr>
            <a:lvl7pPr lvl="6" rtl="0">
              <a:lnSpc>
                <a:spcPct val="115000"/>
              </a:lnSpc>
              <a:spcBef>
                <a:spcPts val="0"/>
              </a:spcBef>
              <a:spcAft>
                <a:spcPts val="0"/>
              </a:spcAft>
              <a:buNone/>
              <a:defRPr sz="800">
                <a:solidFill>
                  <a:srgbClr val="FFFFFF"/>
                </a:solidFill>
              </a:defRPr>
            </a:lvl7pPr>
            <a:lvl8pPr lvl="7" rtl="0">
              <a:lnSpc>
                <a:spcPct val="115000"/>
              </a:lnSpc>
              <a:spcBef>
                <a:spcPts val="0"/>
              </a:spcBef>
              <a:spcAft>
                <a:spcPts val="0"/>
              </a:spcAft>
              <a:buNone/>
              <a:defRPr sz="800">
                <a:solidFill>
                  <a:srgbClr val="FFFFFF"/>
                </a:solidFill>
              </a:defRPr>
            </a:lvl8pPr>
            <a:lvl9pPr lvl="8" rtl="0">
              <a:lnSpc>
                <a:spcPct val="115000"/>
              </a:lnSpc>
              <a:spcBef>
                <a:spcPts val="0"/>
              </a:spcBef>
              <a:spcAft>
                <a:spcPts val="0"/>
              </a:spcAft>
              <a:buNone/>
              <a:defRPr sz="800">
                <a:solidFill>
                  <a:srgbClr val="FFFFFF"/>
                </a:solidFill>
              </a:defRPr>
            </a:lvl9pPr>
          </a:lstStyle>
          <a:p/>
        </p:txBody>
      </p:sp>
      <p:sp>
        <p:nvSpPr>
          <p:cNvPr id="820" name="Google Shape;820;p48"/>
          <p:cNvSpPr txBox="1"/>
          <p:nvPr>
            <p:ph idx="2" type="subTitle"/>
          </p:nvPr>
        </p:nvSpPr>
        <p:spPr>
          <a:xfrm>
            <a:off x="2087850" y="2416425"/>
            <a:ext cx="8044800" cy="13041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None/>
              <a:defRPr>
                <a:solidFill>
                  <a:srgbClr val="FFFFFF"/>
                </a:solidFill>
              </a:defRPr>
            </a:lvl1pPr>
            <a:lvl2pPr lvl="1" rtl="0">
              <a:spcBef>
                <a:spcPts val="500"/>
              </a:spcBef>
              <a:spcAft>
                <a:spcPts val="0"/>
              </a:spcAft>
              <a:buNone/>
              <a:defRPr>
                <a:solidFill>
                  <a:srgbClr val="FFFFFF"/>
                </a:solidFill>
              </a:defRPr>
            </a:lvl2pPr>
            <a:lvl3pPr lvl="2" rtl="0">
              <a:spcBef>
                <a:spcPts val="500"/>
              </a:spcBef>
              <a:spcAft>
                <a:spcPts val="0"/>
              </a:spcAft>
              <a:buNone/>
              <a:defRPr>
                <a:solidFill>
                  <a:srgbClr val="FFFFFF"/>
                </a:solidFill>
              </a:defRPr>
            </a:lvl3pPr>
            <a:lvl4pPr lvl="3" rtl="0">
              <a:spcBef>
                <a:spcPts val="500"/>
              </a:spcBef>
              <a:spcAft>
                <a:spcPts val="0"/>
              </a:spcAft>
              <a:buNone/>
              <a:defRPr>
                <a:solidFill>
                  <a:srgbClr val="FFFFFF"/>
                </a:solidFill>
              </a:defRPr>
            </a:lvl4pPr>
            <a:lvl5pPr lvl="4" rtl="0">
              <a:spcBef>
                <a:spcPts val="500"/>
              </a:spcBef>
              <a:spcAft>
                <a:spcPts val="0"/>
              </a:spcAft>
              <a:buNone/>
              <a:defRPr>
                <a:solidFill>
                  <a:srgbClr val="FFFFFF"/>
                </a:solidFill>
              </a:defRPr>
            </a:lvl5pPr>
            <a:lvl6pPr lvl="5" rtl="0">
              <a:spcBef>
                <a:spcPts val="500"/>
              </a:spcBef>
              <a:spcAft>
                <a:spcPts val="0"/>
              </a:spcAft>
              <a:buNone/>
              <a:defRPr>
                <a:solidFill>
                  <a:srgbClr val="FFFFFF"/>
                </a:solidFill>
              </a:defRPr>
            </a:lvl6pPr>
            <a:lvl7pPr lvl="6" rtl="0">
              <a:spcBef>
                <a:spcPts val="500"/>
              </a:spcBef>
              <a:spcAft>
                <a:spcPts val="0"/>
              </a:spcAft>
              <a:buNone/>
              <a:defRPr>
                <a:solidFill>
                  <a:srgbClr val="FFFFFF"/>
                </a:solidFill>
              </a:defRPr>
            </a:lvl7pPr>
            <a:lvl8pPr lvl="7" rtl="0">
              <a:spcBef>
                <a:spcPts val="500"/>
              </a:spcBef>
              <a:spcAft>
                <a:spcPts val="0"/>
              </a:spcAft>
              <a:buNone/>
              <a:defRPr>
                <a:solidFill>
                  <a:srgbClr val="FFFFFF"/>
                </a:solidFill>
              </a:defRPr>
            </a:lvl8pPr>
            <a:lvl9pPr lvl="8" rtl="0">
              <a:spcBef>
                <a:spcPts val="500"/>
              </a:spcBef>
              <a:spcAft>
                <a:spcPts val="500"/>
              </a:spcAft>
              <a:buNone/>
              <a:defRPr>
                <a:solidFill>
                  <a:srgbClr val="FFFFFF"/>
                </a:solidFill>
              </a:defRPr>
            </a:lvl9pPr>
          </a:lstStyle>
          <a:p/>
        </p:txBody>
      </p:sp>
      <p:sp>
        <p:nvSpPr>
          <p:cNvPr id="821" name="Google Shape;821;p48"/>
          <p:cNvSpPr txBox="1"/>
          <p:nvPr>
            <p:ph idx="3"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9pPr>
          </a:lstStyle>
          <a:p/>
        </p:txBody>
      </p:sp>
      <p:sp>
        <p:nvSpPr>
          <p:cNvPr id="822" name="Google Shape;822;p48"/>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800">
                <a:solidFill>
                  <a:srgbClr val="FFFFFF"/>
                </a:solidFill>
                <a:latin typeface="Red Hat Display Medium"/>
                <a:ea typeface="Red Hat Display Medium"/>
                <a:cs typeface="Red Hat Display Medium"/>
                <a:sym typeface="Red Hat Display Medium"/>
              </a:defRPr>
            </a:lvl1pPr>
            <a:lvl2pPr lvl="1"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2pPr>
            <a:lvl3pPr lvl="2"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3pPr>
            <a:lvl4pPr lvl="3"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4pPr>
            <a:lvl5pPr lvl="4"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5pPr>
            <a:lvl6pPr lvl="5"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6pPr>
            <a:lvl7pPr lvl="6"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7pPr>
            <a:lvl8pPr lvl="7"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8pPr>
            <a:lvl9pPr lvl="8"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9pPr>
          </a:lstStyle>
          <a:p/>
        </p:txBody>
      </p:sp>
      <p:sp>
        <p:nvSpPr>
          <p:cNvPr id="823" name="Google Shape;823;p48"/>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lvl1pPr lvl="0" rtl="0" algn="ctr">
              <a:buNone/>
              <a:defRPr sz="800">
                <a:solidFill>
                  <a:srgbClr val="FFFFFF"/>
                </a:solidFill>
                <a:latin typeface="Red Hat Display Medium"/>
                <a:ea typeface="Red Hat Display Medium"/>
                <a:cs typeface="Red Hat Display Medium"/>
                <a:sym typeface="Red Hat Display Medium"/>
              </a:defRPr>
            </a:lvl1pPr>
            <a:lvl2pPr lvl="1" rtl="0" algn="ctr">
              <a:buNone/>
              <a:defRPr sz="800">
                <a:solidFill>
                  <a:srgbClr val="FFFFFF"/>
                </a:solidFill>
                <a:latin typeface="Red Hat Display Medium"/>
                <a:ea typeface="Red Hat Display Medium"/>
                <a:cs typeface="Red Hat Display Medium"/>
                <a:sym typeface="Red Hat Display Medium"/>
              </a:defRPr>
            </a:lvl2pPr>
            <a:lvl3pPr lvl="2" rtl="0" algn="ctr">
              <a:buNone/>
              <a:defRPr sz="800">
                <a:solidFill>
                  <a:srgbClr val="FFFFFF"/>
                </a:solidFill>
                <a:latin typeface="Red Hat Display Medium"/>
                <a:ea typeface="Red Hat Display Medium"/>
                <a:cs typeface="Red Hat Display Medium"/>
                <a:sym typeface="Red Hat Display Medium"/>
              </a:defRPr>
            </a:lvl3pPr>
            <a:lvl4pPr lvl="3" rtl="0" algn="ctr">
              <a:buNone/>
              <a:defRPr sz="800">
                <a:solidFill>
                  <a:srgbClr val="FFFFFF"/>
                </a:solidFill>
                <a:latin typeface="Red Hat Display Medium"/>
                <a:ea typeface="Red Hat Display Medium"/>
                <a:cs typeface="Red Hat Display Medium"/>
                <a:sym typeface="Red Hat Display Medium"/>
              </a:defRPr>
            </a:lvl4pPr>
            <a:lvl5pPr lvl="4" rtl="0" algn="ctr">
              <a:buNone/>
              <a:defRPr sz="800">
                <a:solidFill>
                  <a:srgbClr val="FFFFFF"/>
                </a:solidFill>
                <a:latin typeface="Red Hat Display Medium"/>
                <a:ea typeface="Red Hat Display Medium"/>
                <a:cs typeface="Red Hat Display Medium"/>
                <a:sym typeface="Red Hat Display Medium"/>
              </a:defRPr>
            </a:lvl5pPr>
            <a:lvl6pPr lvl="5" rtl="0" algn="ctr">
              <a:buNone/>
              <a:defRPr sz="800">
                <a:solidFill>
                  <a:srgbClr val="FFFFFF"/>
                </a:solidFill>
                <a:latin typeface="Red Hat Display Medium"/>
                <a:ea typeface="Red Hat Display Medium"/>
                <a:cs typeface="Red Hat Display Medium"/>
                <a:sym typeface="Red Hat Display Medium"/>
              </a:defRPr>
            </a:lvl6pPr>
            <a:lvl7pPr lvl="6" rtl="0" algn="ctr">
              <a:buNone/>
              <a:defRPr sz="800">
                <a:solidFill>
                  <a:srgbClr val="FFFFFF"/>
                </a:solidFill>
                <a:latin typeface="Red Hat Display Medium"/>
                <a:ea typeface="Red Hat Display Medium"/>
                <a:cs typeface="Red Hat Display Medium"/>
                <a:sym typeface="Red Hat Display Medium"/>
              </a:defRPr>
            </a:lvl7pPr>
            <a:lvl8pPr lvl="7" rtl="0" algn="ctr">
              <a:buNone/>
              <a:defRPr sz="800">
                <a:solidFill>
                  <a:srgbClr val="FFFFFF"/>
                </a:solidFill>
                <a:latin typeface="Red Hat Display Medium"/>
                <a:ea typeface="Red Hat Display Medium"/>
                <a:cs typeface="Red Hat Display Medium"/>
                <a:sym typeface="Red Hat Display Medium"/>
              </a:defRPr>
            </a:lvl8pPr>
            <a:lvl9pPr lvl="8" rtl="0" algn="ctr">
              <a:buNone/>
              <a:defRPr sz="800">
                <a:solidFill>
                  <a:srgbClr val="FFFFFF"/>
                </a:solidFill>
                <a:latin typeface="Red Hat Display Medium"/>
                <a:ea typeface="Red Hat Display Medium"/>
                <a:cs typeface="Red Hat Display Medium"/>
                <a:sym typeface="Red Hat Display Medium"/>
              </a:defRPr>
            </a:lvl9pPr>
          </a:lstStyle>
          <a:p>
            <a:pPr indent="0" lvl="0" marL="0" rtl="0" algn="ctr">
              <a:spcBef>
                <a:spcPts val="0"/>
              </a:spcBef>
              <a:spcAft>
                <a:spcPts val="0"/>
              </a:spcAft>
              <a:buNone/>
            </a:pPr>
            <a:fld id="{00000000-1234-1234-1234-123412341234}" type="slidenum">
              <a:rPr lang="en"/>
              <a:t>‹#›</a:t>
            </a:fld>
            <a:endParaRPr/>
          </a:p>
        </p:txBody>
      </p:sp>
      <p:sp>
        <p:nvSpPr>
          <p:cNvPr id="824" name="Google Shape;824;p48"/>
          <p:cNvSpPr txBox="1"/>
          <p:nvPr>
            <p:ph idx="4" type="subTitle"/>
          </p:nvPr>
        </p:nvSpPr>
        <p:spPr>
          <a:xfrm>
            <a:off x="885125" y="1653550"/>
            <a:ext cx="10422000" cy="2919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rgbClr val="8B5CF6"/>
                </a:solidFill>
              </a:defRPr>
            </a:lvl1pPr>
            <a:lvl2pPr lvl="1" rtl="0" algn="ctr">
              <a:spcBef>
                <a:spcPts val="500"/>
              </a:spcBef>
              <a:spcAft>
                <a:spcPts val="0"/>
              </a:spcAft>
              <a:buNone/>
              <a:defRPr sz="1800">
                <a:solidFill>
                  <a:srgbClr val="FFFFFF"/>
                </a:solidFill>
              </a:defRPr>
            </a:lvl2pPr>
            <a:lvl3pPr lvl="2" rtl="0" algn="ctr">
              <a:spcBef>
                <a:spcPts val="500"/>
              </a:spcBef>
              <a:spcAft>
                <a:spcPts val="0"/>
              </a:spcAft>
              <a:buNone/>
              <a:defRPr sz="1800">
                <a:solidFill>
                  <a:srgbClr val="FFFFFF"/>
                </a:solidFill>
              </a:defRPr>
            </a:lvl3pPr>
            <a:lvl4pPr lvl="3" rtl="0" algn="ctr">
              <a:spcBef>
                <a:spcPts val="500"/>
              </a:spcBef>
              <a:spcAft>
                <a:spcPts val="0"/>
              </a:spcAft>
              <a:buNone/>
              <a:defRPr sz="1800">
                <a:solidFill>
                  <a:srgbClr val="FFFFFF"/>
                </a:solidFill>
              </a:defRPr>
            </a:lvl4pPr>
            <a:lvl5pPr lvl="4" rtl="0" algn="ctr">
              <a:spcBef>
                <a:spcPts val="500"/>
              </a:spcBef>
              <a:spcAft>
                <a:spcPts val="0"/>
              </a:spcAft>
              <a:buNone/>
              <a:defRPr sz="1800">
                <a:solidFill>
                  <a:srgbClr val="FFFFFF"/>
                </a:solidFill>
              </a:defRPr>
            </a:lvl5pPr>
            <a:lvl6pPr lvl="5" rtl="0" algn="ctr">
              <a:spcBef>
                <a:spcPts val="500"/>
              </a:spcBef>
              <a:spcAft>
                <a:spcPts val="0"/>
              </a:spcAft>
              <a:buNone/>
              <a:defRPr sz="1800">
                <a:solidFill>
                  <a:srgbClr val="FFFFFF"/>
                </a:solidFill>
              </a:defRPr>
            </a:lvl6pPr>
            <a:lvl7pPr lvl="6" rtl="0" algn="ctr">
              <a:spcBef>
                <a:spcPts val="500"/>
              </a:spcBef>
              <a:spcAft>
                <a:spcPts val="0"/>
              </a:spcAft>
              <a:buNone/>
              <a:defRPr sz="1800">
                <a:solidFill>
                  <a:srgbClr val="FFFFFF"/>
                </a:solidFill>
              </a:defRPr>
            </a:lvl7pPr>
            <a:lvl8pPr lvl="7" rtl="0" algn="ctr">
              <a:spcBef>
                <a:spcPts val="500"/>
              </a:spcBef>
              <a:spcAft>
                <a:spcPts val="0"/>
              </a:spcAft>
              <a:buNone/>
              <a:defRPr sz="1800">
                <a:solidFill>
                  <a:srgbClr val="FFFFFF"/>
                </a:solidFill>
              </a:defRPr>
            </a:lvl8pPr>
            <a:lvl9pPr lvl="8" rtl="0" algn="ctr">
              <a:spcBef>
                <a:spcPts val="500"/>
              </a:spcBef>
              <a:spcAft>
                <a:spcPts val="500"/>
              </a:spcAft>
              <a:buNone/>
              <a:defRPr sz="1800">
                <a:solidFill>
                  <a:srgbClr val="FFFFFF"/>
                </a:solidFill>
              </a:defRPr>
            </a:lvl9pPr>
          </a:lstStyle>
          <a:p/>
        </p:txBody>
      </p:sp>
      <p:pic>
        <p:nvPicPr>
          <p:cNvPr id="825" name="Google Shape;825;p48"/>
          <p:cNvPicPr preferRelativeResize="0"/>
          <p:nvPr/>
        </p:nvPicPr>
        <p:blipFill>
          <a:blip r:embed="rId3">
            <a:alphaModFix/>
          </a:blip>
          <a:stretch>
            <a:fillRect/>
          </a:stretch>
        </p:blipFill>
        <p:spPr>
          <a:xfrm>
            <a:off x="9183102" y="6114450"/>
            <a:ext cx="2762450" cy="513725"/>
          </a:xfrm>
          <a:prstGeom prst="rect">
            <a:avLst/>
          </a:prstGeom>
          <a:noFill/>
          <a:ln>
            <a:noFill/>
          </a:ln>
        </p:spPr>
      </p:pic>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image left 1">
  <p:cSld name="CUSTOM_4_2_3">
    <p:bg>
      <p:bgPr>
        <a:solidFill>
          <a:srgbClr val="353535"/>
        </a:solidFill>
      </p:bgPr>
    </p:bg>
    <p:spTree>
      <p:nvGrpSpPr>
        <p:cNvPr id="826" name="Shape 826"/>
        <p:cNvGrpSpPr/>
        <p:nvPr/>
      </p:nvGrpSpPr>
      <p:grpSpPr>
        <a:xfrm>
          <a:off x="0" y="0"/>
          <a:ext cx="0" cy="0"/>
          <a:chOff x="0" y="0"/>
          <a:chExt cx="0" cy="0"/>
        </a:xfrm>
      </p:grpSpPr>
      <p:sp>
        <p:nvSpPr>
          <p:cNvPr id="827" name="Google Shape;827;p49"/>
          <p:cNvSpPr/>
          <p:nvPr/>
        </p:nvSpPr>
        <p:spPr>
          <a:xfrm>
            <a:off x="0" y="0"/>
            <a:ext cx="12192000" cy="6858000"/>
          </a:xfrm>
          <a:prstGeom prst="rect">
            <a:avLst/>
          </a:prstGeom>
          <a:solidFill>
            <a:srgbClr val="14141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a:t>
            </a:r>
            <a:endParaRPr/>
          </a:p>
        </p:txBody>
      </p:sp>
      <p:pic>
        <p:nvPicPr>
          <p:cNvPr id="828" name="Google Shape;828;p49"/>
          <p:cNvPicPr preferRelativeResize="0"/>
          <p:nvPr/>
        </p:nvPicPr>
        <p:blipFill>
          <a:blip r:embed="rId2">
            <a:alphaModFix amt="90000"/>
          </a:blip>
          <a:stretch>
            <a:fillRect/>
          </a:stretch>
        </p:blipFill>
        <p:spPr>
          <a:xfrm>
            <a:off x="1300700" y="819788"/>
            <a:ext cx="9590599" cy="5218425"/>
          </a:xfrm>
          <a:prstGeom prst="rect">
            <a:avLst/>
          </a:prstGeom>
          <a:noFill/>
          <a:ln>
            <a:noFill/>
          </a:ln>
        </p:spPr>
      </p:pic>
      <p:cxnSp>
        <p:nvCxnSpPr>
          <p:cNvPr id="829" name="Google Shape;829;p49"/>
          <p:cNvCxnSpPr/>
          <p:nvPr/>
        </p:nvCxnSpPr>
        <p:spPr>
          <a:xfrm rot="10800000">
            <a:off x="447775" y="100"/>
            <a:ext cx="0" cy="886500"/>
          </a:xfrm>
          <a:prstGeom prst="straightConnector1">
            <a:avLst/>
          </a:prstGeom>
          <a:noFill/>
          <a:ln cap="flat" cmpd="sng" w="9525">
            <a:solidFill>
              <a:srgbClr val="8B5CF6"/>
            </a:solidFill>
            <a:prstDash val="solid"/>
            <a:round/>
            <a:headEnd len="med" w="med" type="none"/>
            <a:tailEnd len="med" w="med" type="none"/>
          </a:ln>
        </p:spPr>
      </p:cxnSp>
      <p:cxnSp>
        <p:nvCxnSpPr>
          <p:cNvPr id="830" name="Google Shape;830;p49"/>
          <p:cNvCxnSpPr/>
          <p:nvPr/>
        </p:nvCxnSpPr>
        <p:spPr>
          <a:xfrm rot="10800000">
            <a:off x="447767" y="6401400"/>
            <a:ext cx="0" cy="456600"/>
          </a:xfrm>
          <a:prstGeom prst="straightConnector1">
            <a:avLst/>
          </a:prstGeom>
          <a:noFill/>
          <a:ln cap="flat" cmpd="sng" w="9525">
            <a:solidFill>
              <a:srgbClr val="8B5CF6"/>
            </a:solidFill>
            <a:prstDash val="solid"/>
            <a:round/>
            <a:headEnd len="med" w="med" type="none"/>
            <a:tailEnd len="med" w="med" type="none"/>
          </a:ln>
        </p:spPr>
      </p:cxnSp>
      <p:sp>
        <p:nvSpPr>
          <p:cNvPr id="831" name="Google Shape;831;p49"/>
          <p:cNvSpPr txBox="1"/>
          <p:nvPr>
            <p:ph idx="1"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rgbClr val="FFFFFF"/>
                </a:solidFill>
              </a:defRPr>
            </a:lvl1pPr>
            <a:lvl2pPr lvl="1" rtl="0">
              <a:lnSpc>
                <a:spcPct val="115000"/>
              </a:lnSpc>
              <a:spcBef>
                <a:spcPts val="0"/>
              </a:spcBef>
              <a:spcAft>
                <a:spcPts val="0"/>
              </a:spcAft>
              <a:buNone/>
              <a:defRPr sz="800">
                <a:solidFill>
                  <a:srgbClr val="FFFFFF"/>
                </a:solidFill>
              </a:defRPr>
            </a:lvl2pPr>
            <a:lvl3pPr lvl="2" rtl="0">
              <a:lnSpc>
                <a:spcPct val="115000"/>
              </a:lnSpc>
              <a:spcBef>
                <a:spcPts val="0"/>
              </a:spcBef>
              <a:spcAft>
                <a:spcPts val="0"/>
              </a:spcAft>
              <a:buNone/>
              <a:defRPr sz="800">
                <a:solidFill>
                  <a:srgbClr val="FFFFFF"/>
                </a:solidFill>
              </a:defRPr>
            </a:lvl3pPr>
            <a:lvl4pPr lvl="3" rtl="0">
              <a:lnSpc>
                <a:spcPct val="115000"/>
              </a:lnSpc>
              <a:spcBef>
                <a:spcPts val="0"/>
              </a:spcBef>
              <a:spcAft>
                <a:spcPts val="0"/>
              </a:spcAft>
              <a:buNone/>
              <a:defRPr sz="800">
                <a:solidFill>
                  <a:srgbClr val="FFFFFF"/>
                </a:solidFill>
              </a:defRPr>
            </a:lvl4pPr>
            <a:lvl5pPr lvl="4" rtl="0">
              <a:lnSpc>
                <a:spcPct val="115000"/>
              </a:lnSpc>
              <a:spcBef>
                <a:spcPts val="0"/>
              </a:spcBef>
              <a:spcAft>
                <a:spcPts val="0"/>
              </a:spcAft>
              <a:buNone/>
              <a:defRPr sz="800">
                <a:solidFill>
                  <a:srgbClr val="FFFFFF"/>
                </a:solidFill>
              </a:defRPr>
            </a:lvl5pPr>
            <a:lvl6pPr lvl="5" rtl="0">
              <a:lnSpc>
                <a:spcPct val="115000"/>
              </a:lnSpc>
              <a:spcBef>
                <a:spcPts val="0"/>
              </a:spcBef>
              <a:spcAft>
                <a:spcPts val="0"/>
              </a:spcAft>
              <a:buNone/>
              <a:defRPr sz="800">
                <a:solidFill>
                  <a:srgbClr val="FFFFFF"/>
                </a:solidFill>
              </a:defRPr>
            </a:lvl6pPr>
            <a:lvl7pPr lvl="6" rtl="0">
              <a:lnSpc>
                <a:spcPct val="115000"/>
              </a:lnSpc>
              <a:spcBef>
                <a:spcPts val="0"/>
              </a:spcBef>
              <a:spcAft>
                <a:spcPts val="0"/>
              </a:spcAft>
              <a:buNone/>
              <a:defRPr sz="800">
                <a:solidFill>
                  <a:srgbClr val="FFFFFF"/>
                </a:solidFill>
              </a:defRPr>
            </a:lvl7pPr>
            <a:lvl8pPr lvl="7" rtl="0">
              <a:lnSpc>
                <a:spcPct val="115000"/>
              </a:lnSpc>
              <a:spcBef>
                <a:spcPts val="0"/>
              </a:spcBef>
              <a:spcAft>
                <a:spcPts val="0"/>
              </a:spcAft>
              <a:buNone/>
              <a:defRPr sz="800">
                <a:solidFill>
                  <a:srgbClr val="FFFFFF"/>
                </a:solidFill>
              </a:defRPr>
            </a:lvl8pPr>
            <a:lvl9pPr lvl="8" rtl="0">
              <a:lnSpc>
                <a:spcPct val="115000"/>
              </a:lnSpc>
              <a:spcBef>
                <a:spcPts val="0"/>
              </a:spcBef>
              <a:spcAft>
                <a:spcPts val="0"/>
              </a:spcAft>
              <a:buNone/>
              <a:defRPr sz="800">
                <a:solidFill>
                  <a:srgbClr val="FFFFFF"/>
                </a:solidFill>
              </a:defRPr>
            </a:lvl9pPr>
          </a:lstStyle>
          <a:p/>
        </p:txBody>
      </p:sp>
      <p:sp>
        <p:nvSpPr>
          <p:cNvPr id="832" name="Google Shape;832;p49"/>
          <p:cNvSpPr txBox="1"/>
          <p:nvPr>
            <p:ph idx="2" type="subTitle"/>
          </p:nvPr>
        </p:nvSpPr>
        <p:spPr>
          <a:xfrm>
            <a:off x="5662075" y="2539250"/>
            <a:ext cx="5486400" cy="3168600"/>
          </a:xfrm>
          <a:prstGeom prst="rect">
            <a:avLst/>
          </a:prstGeom>
        </p:spPr>
        <p:txBody>
          <a:bodyPr anchorCtr="0" anchor="t" bIns="0" lIns="0" spcFirstLastPara="1" rIns="0" wrap="square" tIns="0">
            <a:noAutofit/>
          </a:bodyPr>
          <a:lstStyle>
            <a:lvl1pPr lvl="0" rtl="0">
              <a:lnSpc>
                <a:spcPct val="113000"/>
              </a:lnSpc>
              <a:spcBef>
                <a:spcPts val="0"/>
              </a:spcBef>
              <a:spcAft>
                <a:spcPts val="0"/>
              </a:spcAft>
              <a:buNone/>
              <a:defRPr>
                <a:solidFill>
                  <a:srgbClr val="FFFFFF"/>
                </a:solidFill>
              </a:defRPr>
            </a:lvl1pPr>
            <a:lvl2pPr lvl="1" rtl="0">
              <a:lnSpc>
                <a:spcPct val="113000"/>
              </a:lnSpc>
              <a:spcBef>
                <a:spcPts val="2000"/>
              </a:spcBef>
              <a:spcAft>
                <a:spcPts val="0"/>
              </a:spcAft>
              <a:buNone/>
              <a:defRPr>
                <a:solidFill>
                  <a:srgbClr val="FFFFFF"/>
                </a:solidFill>
              </a:defRPr>
            </a:lvl2pPr>
            <a:lvl3pPr lvl="2" rtl="0">
              <a:lnSpc>
                <a:spcPct val="113000"/>
              </a:lnSpc>
              <a:spcBef>
                <a:spcPts val="2000"/>
              </a:spcBef>
              <a:spcAft>
                <a:spcPts val="0"/>
              </a:spcAft>
              <a:buNone/>
              <a:defRPr>
                <a:solidFill>
                  <a:srgbClr val="FFFFFF"/>
                </a:solidFill>
              </a:defRPr>
            </a:lvl3pPr>
            <a:lvl4pPr lvl="3" rtl="0">
              <a:lnSpc>
                <a:spcPct val="113000"/>
              </a:lnSpc>
              <a:spcBef>
                <a:spcPts val="2000"/>
              </a:spcBef>
              <a:spcAft>
                <a:spcPts val="0"/>
              </a:spcAft>
              <a:buNone/>
              <a:defRPr>
                <a:solidFill>
                  <a:srgbClr val="FFFFFF"/>
                </a:solidFill>
              </a:defRPr>
            </a:lvl4pPr>
            <a:lvl5pPr lvl="4" rtl="0">
              <a:lnSpc>
                <a:spcPct val="113000"/>
              </a:lnSpc>
              <a:spcBef>
                <a:spcPts val="2000"/>
              </a:spcBef>
              <a:spcAft>
                <a:spcPts val="0"/>
              </a:spcAft>
              <a:buNone/>
              <a:defRPr>
                <a:solidFill>
                  <a:srgbClr val="FFFFFF"/>
                </a:solidFill>
              </a:defRPr>
            </a:lvl5pPr>
            <a:lvl6pPr lvl="5" rtl="0">
              <a:lnSpc>
                <a:spcPct val="113000"/>
              </a:lnSpc>
              <a:spcBef>
                <a:spcPts val="2000"/>
              </a:spcBef>
              <a:spcAft>
                <a:spcPts val="0"/>
              </a:spcAft>
              <a:buNone/>
              <a:defRPr>
                <a:solidFill>
                  <a:srgbClr val="FFFFFF"/>
                </a:solidFill>
              </a:defRPr>
            </a:lvl6pPr>
            <a:lvl7pPr lvl="6" rtl="0">
              <a:lnSpc>
                <a:spcPct val="113000"/>
              </a:lnSpc>
              <a:spcBef>
                <a:spcPts val="2000"/>
              </a:spcBef>
              <a:spcAft>
                <a:spcPts val="0"/>
              </a:spcAft>
              <a:buNone/>
              <a:defRPr>
                <a:solidFill>
                  <a:srgbClr val="FFFFFF"/>
                </a:solidFill>
              </a:defRPr>
            </a:lvl7pPr>
            <a:lvl8pPr lvl="7" rtl="0">
              <a:lnSpc>
                <a:spcPct val="113000"/>
              </a:lnSpc>
              <a:spcBef>
                <a:spcPts val="2000"/>
              </a:spcBef>
              <a:spcAft>
                <a:spcPts val="0"/>
              </a:spcAft>
              <a:buNone/>
              <a:defRPr>
                <a:solidFill>
                  <a:srgbClr val="FFFFFF"/>
                </a:solidFill>
              </a:defRPr>
            </a:lvl8pPr>
            <a:lvl9pPr lvl="8" rtl="0">
              <a:lnSpc>
                <a:spcPct val="113000"/>
              </a:lnSpc>
              <a:spcBef>
                <a:spcPts val="2000"/>
              </a:spcBef>
              <a:spcAft>
                <a:spcPts val="2000"/>
              </a:spcAft>
              <a:buNone/>
              <a:defRPr>
                <a:solidFill>
                  <a:srgbClr val="FFFFFF"/>
                </a:solidFill>
              </a:defRPr>
            </a:lvl9pPr>
          </a:lstStyle>
          <a:p/>
        </p:txBody>
      </p:sp>
      <p:sp>
        <p:nvSpPr>
          <p:cNvPr id="833" name="Google Shape;833;p49"/>
          <p:cNvSpPr txBox="1"/>
          <p:nvPr>
            <p:ph idx="3"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9pPr>
          </a:lstStyle>
          <a:p/>
        </p:txBody>
      </p:sp>
      <p:sp>
        <p:nvSpPr>
          <p:cNvPr id="834" name="Google Shape;834;p49"/>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800">
                <a:solidFill>
                  <a:srgbClr val="FFFFFF"/>
                </a:solidFill>
                <a:latin typeface="Red Hat Display Medium"/>
                <a:ea typeface="Red Hat Display Medium"/>
                <a:cs typeface="Red Hat Display Medium"/>
                <a:sym typeface="Red Hat Display Medium"/>
              </a:defRPr>
            </a:lvl1pPr>
            <a:lvl2pPr lvl="1"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2pPr>
            <a:lvl3pPr lvl="2"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3pPr>
            <a:lvl4pPr lvl="3"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4pPr>
            <a:lvl5pPr lvl="4"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5pPr>
            <a:lvl6pPr lvl="5"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6pPr>
            <a:lvl7pPr lvl="6"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7pPr>
            <a:lvl8pPr lvl="7"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8pPr>
            <a:lvl9pPr lvl="8"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9pPr>
          </a:lstStyle>
          <a:p/>
        </p:txBody>
      </p:sp>
      <p:sp>
        <p:nvSpPr>
          <p:cNvPr id="835" name="Google Shape;835;p49"/>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lvl1pPr lvl="0" rtl="0" algn="ctr">
              <a:buNone/>
              <a:defRPr sz="800">
                <a:solidFill>
                  <a:srgbClr val="FFFFFF"/>
                </a:solidFill>
                <a:latin typeface="Red Hat Display Medium"/>
                <a:ea typeface="Red Hat Display Medium"/>
                <a:cs typeface="Red Hat Display Medium"/>
                <a:sym typeface="Red Hat Display Medium"/>
              </a:defRPr>
            </a:lvl1pPr>
            <a:lvl2pPr lvl="1" rtl="0" algn="ctr">
              <a:buNone/>
              <a:defRPr sz="800">
                <a:solidFill>
                  <a:srgbClr val="FFFFFF"/>
                </a:solidFill>
                <a:latin typeface="Red Hat Display Medium"/>
                <a:ea typeface="Red Hat Display Medium"/>
                <a:cs typeface="Red Hat Display Medium"/>
                <a:sym typeface="Red Hat Display Medium"/>
              </a:defRPr>
            </a:lvl2pPr>
            <a:lvl3pPr lvl="2" rtl="0" algn="ctr">
              <a:buNone/>
              <a:defRPr sz="800">
                <a:solidFill>
                  <a:srgbClr val="FFFFFF"/>
                </a:solidFill>
                <a:latin typeface="Red Hat Display Medium"/>
                <a:ea typeface="Red Hat Display Medium"/>
                <a:cs typeface="Red Hat Display Medium"/>
                <a:sym typeface="Red Hat Display Medium"/>
              </a:defRPr>
            </a:lvl3pPr>
            <a:lvl4pPr lvl="3" rtl="0" algn="ctr">
              <a:buNone/>
              <a:defRPr sz="800">
                <a:solidFill>
                  <a:srgbClr val="FFFFFF"/>
                </a:solidFill>
                <a:latin typeface="Red Hat Display Medium"/>
                <a:ea typeface="Red Hat Display Medium"/>
                <a:cs typeface="Red Hat Display Medium"/>
                <a:sym typeface="Red Hat Display Medium"/>
              </a:defRPr>
            </a:lvl4pPr>
            <a:lvl5pPr lvl="4" rtl="0" algn="ctr">
              <a:buNone/>
              <a:defRPr sz="800">
                <a:solidFill>
                  <a:srgbClr val="FFFFFF"/>
                </a:solidFill>
                <a:latin typeface="Red Hat Display Medium"/>
                <a:ea typeface="Red Hat Display Medium"/>
                <a:cs typeface="Red Hat Display Medium"/>
                <a:sym typeface="Red Hat Display Medium"/>
              </a:defRPr>
            </a:lvl5pPr>
            <a:lvl6pPr lvl="5" rtl="0" algn="ctr">
              <a:buNone/>
              <a:defRPr sz="800">
                <a:solidFill>
                  <a:srgbClr val="FFFFFF"/>
                </a:solidFill>
                <a:latin typeface="Red Hat Display Medium"/>
                <a:ea typeface="Red Hat Display Medium"/>
                <a:cs typeface="Red Hat Display Medium"/>
                <a:sym typeface="Red Hat Display Medium"/>
              </a:defRPr>
            </a:lvl6pPr>
            <a:lvl7pPr lvl="6" rtl="0" algn="ctr">
              <a:buNone/>
              <a:defRPr sz="800">
                <a:solidFill>
                  <a:srgbClr val="FFFFFF"/>
                </a:solidFill>
                <a:latin typeface="Red Hat Display Medium"/>
                <a:ea typeface="Red Hat Display Medium"/>
                <a:cs typeface="Red Hat Display Medium"/>
                <a:sym typeface="Red Hat Display Medium"/>
              </a:defRPr>
            </a:lvl7pPr>
            <a:lvl8pPr lvl="7" rtl="0" algn="ctr">
              <a:buNone/>
              <a:defRPr sz="800">
                <a:solidFill>
                  <a:srgbClr val="FFFFFF"/>
                </a:solidFill>
                <a:latin typeface="Red Hat Display Medium"/>
                <a:ea typeface="Red Hat Display Medium"/>
                <a:cs typeface="Red Hat Display Medium"/>
                <a:sym typeface="Red Hat Display Medium"/>
              </a:defRPr>
            </a:lvl8pPr>
            <a:lvl9pPr lvl="8" rtl="0" algn="ctr">
              <a:buNone/>
              <a:defRPr sz="800">
                <a:solidFill>
                  <a:srgbClr val="FFFFFF"/>
                </a:solidFill>
                <a:latin typeface="Red Hat Display Medium"/>
                <a:ea typeface="Red Hat Display Medium"/>
                <a:cs typeface="Red Hat Display Medium"/>
                <a:sym typeface="Red Hat Display Medium"/>
              </a:defRPr>
            </a:lvl9pPr>
          </a:lstStyle>
          <a:p>
            <a:pPr indent="0" lvl="0" marL="0" rtl="0" algn="ctr">
              <a:spcBef>
                <a:spcPts val="0"/>
              </a:spcBef>
              <a:spcAft>
                <a:spcPts val="0"/>
              </a:spcAft>
              <a:buNone/>
            </a:pPr>
            <a:fld id="{00000000-1234-1234-1234-123412341234}" type="slidenum">
              <a:rPr lang="en"/>
              <a:t>‹#›</a:t>
            </a:fld>
            <a:endParaRPr/>
          </a:p>
        </p:txBody>
      </p:sp>
      <p:sp>
        <p:nvSpPr>
          <p:cNvPr id="836" name="Google Shape;836;p49"/>
          <p:cNvSpPr txBox="1"/>
          <p:nvPr>
            <p:ph idx="4" type="subTitle"/>
          </p:nvPr>
        </p:nvSpPr>
        <p:spPr>
          <a:xfrm>
            <a:off x="885125" y="1653550"/>
            <a:ext cx="10422000" cy="2919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rgbClr val="8B5CF6"/>
                </a:solidFill>
              </a:defRPr>
            </a:lvl1pPr>
            <a:lvl2pPr lvl="1" rtl="0" algn="ctr">
              <a:spcBef>
                <a:spcPts val="500"/>
              </a:spcBef>
              <a:spcAft>
                <a:spcPts val="0"/>
              </a:spcAft>
              <a:buNone/>
              <a:defRPr sz="1800">
                <a:solidFill>
                  <a:srgbClr val="FFFFFF"/>
                </a:solidFill>
              </a:defRPr>
            </a:lvl2pPr>
            <a:lvl3pPr lvl="2" rtl="0" algn="ctr">
              <a:spcBef>
                <a:spcPts val="500"/>
              </a:spcBef>
              <a:spcAft>
                <a:spcPts val="0"/>
              </a:spcAft>
              <a:buNone/>
              <a:defRPr sz="1800">
                <a:solidFill>
                  <a:srgbClr val="FFFFFF"/>
                </a:solidFill>
              </a:defRPr>
            </a:lvl3pPr>
            <a:lvl4pPr lvl="3" rtl="0" algn="ctr">
              <a:spcBef>
                <a:spcPts val="500"/>
              </a:spcBef>
              <a:spcAft>
                <a:spcPts val="0"/>
              </a:spcAft>
              <a:buNone/>
              <a:defRPr sz="1800">
                <a:solidFill>
                  <a:srgbClr val="FFFFFF"/>
                </a:solidFill>
              </a:defRPr>
            </a:lvl4pPr>
            <a:lvl5pPr lvl="4" rtl="0" algn="ctr">
              <a:spcBef>
                <a:spcPts val="500"/>
              </a:spcBef>
              <a:spcAft>
                <a:spcPts val="0"/>
              </a:spcAft>
              <a:buNone/>
              <a:defRPr sz="1800">
                <a:solidFill>
                  <a:srgbClr val="FFFFFF"/>
                </a:solidFill>
              </a:defRPr>
            </a:lvl5pPr>
            <a:lvl6pPr lvl="5" rtl="0" algn="ctr">
              <a:spcBef>
                <a:spcPts val="500"/>
              </a:spcBef>
              <a:spcAft>
                <a:spcPts val="0"/>
              </a:spcAft>
              <a:buNone/>
              <a:defRPr sz="1800">
                <a:solidFill>
                  <a:srgbClr val="FFFFFF"/>
                </a:solidFill>
              </a:defRPr>
            </a:lvl6pPr>
            <a:lvl7pPr lvl="6" rtl="0" algn="ctr">
              <a:spcBef>
                <a:spcPts val="500"/>
              </a:spcBef>
              <a:spcAft>
                <a:spcPts val="0"/>
              </a:spcAft>
              <a:buNone/>
              <a:defRPr sz="1800">
                <a:solidFill>
                  <a:srgbClr val="FFFFFF"/>
                </a:solidFill>
              </a:defRPr>
            </a:lvl7pPr>
            <a:lvl8pPr lvl="7" rtl="0" algn="ctr">
              <a:spcBef>
                <a:spcPts val="500"/>
              </a:spcBef>
              <a:spcAft>
                <a:spcPts val="0"/>
              </a:spcAft>
              <a:buNone/>
              <a:defRPr sz="1800">
                <a:solidFill>
                  <a:srgbClr val="FFFFFF"/>
                </a:solidFill>
              </a:defRPr>
            </a:lvl8pPr>
            <a:lvl9pPr lvl="8" rtl="0" algn="ctr">
              <a:spcBef>
                <a:spcPts val="500"/>
              </a:spcBef>
              <a:spcAft>
                <a:spcPts val="500"/>
              </a:spcAft>
              <a:buNone/>
              <a:defRPr sz="1800">
                <a:solidFill>
                  <a:srgbClr val="FFFFFF"/>
                </a:solidFill>
              </a:defRPr>
            </a:lvl9pPr>
          </a:lstStyle>
          <a:p/>
        </p:txBody>
      </p:sp>
      <p:pic>
        <p:nvPicPr>
          <p:cNvPr id="837" name="Google Shape;837;p49"/>
          <p:cNvPicPr preferRelativeResize="0"/>
          <p:nvPr/>
        </p:nvPicPr>
        <p:blipFill>
          <a:blip r:embed="rId3">
            <a:alphaModFix/>
          </a:blip>
          <a:stretch>
            <a:fillRect/>
          </a:stretch>
        </p:blipFill>
        <p:spPr>
          <a:xfrm>
            <a:off x="9183102" y="6114450"/>
            <a:ext cx="2762450" cy="513725"/>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hree column 1">
  <p:cSld name="CUSTOM_4_3_1">
    <p:bg>
      <p:bgPr>
        <a:solidFill>
          <a:srgbClr val="353535"/>
        </a:solidFill>
      </p:bgPr>
    </p:bg>
    <p:spTree>
      <p:nvGrpSpPr>
        <p:cNvPr id="838" name="Shape 838"/>
        <p:cNvGrpSpPr/>
        <p:nvPr/>
      </p:nvGrpSpPr>
      <p:grpSpPr>
        <a:xfrm>
          <a:off x="0" y="0"/>
          <a:ext cx="0" cy="0"/>
          <a:chOff x="0" y="0"/>
          <a:chExt cx="0" cy="0"/>
        </a:xfrm>
      </p:grpSpPr>
      <p:sp>
        <p:nvSpPr>
          <p:cNvPr id="839" name="Google Shape;839;p50"/>
          <p:cNvSpPr/>
          <p:nvPr/>
        </p:nvSpPr>
        <p:spPr>
          <a:xfrm>
            <a:off x="0" y="0"/>
            <a:ext cx="12192000" cy="6858000"/>
          </a:xfrm>
          <a:prstGeom prst="rect">
            <a:avLst/>
          </a:prstGeom>
          <a:solidFill>
            <a:srgbClr val="14141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a:t>
            </a:r>
            <a:endParaRPr/>
          </a:p>
        </p:txBody>
      </p:sp>
      <p:pic>
        <p:nvPicPr>
          <p:cNvPr id="840" name="Google Shape;840;p50"/>
          <p:cNvPicPr preferRelativeResize="0"/>
          <p:nvPr/>
        </p:nvPicPr>
        <p:blipFill>
          <a:blip r:embed="rId2">
            <a:alphaModFix amt="90000"/>
          </a:blip>
          <a:stretch>
            <a:fillRect/>
          </a:stretch>
        </p:blipFill>
        <p:spPr>
          <a:xfrm>
            <a:off x="1300700" y="819788"/>
            <a:ext cx="9590599" cy="5218425"/>
          </a:xfrm>
          <a:prstGeom prst="rect">
            <a:avLst/>
          </a:prstGeom>
          <a:noFill/>
          <a:ln>
            <a:noFill/>
          </a:ln>
        </p:spPr>
      </p:pic>
      <p:cxnSp>
        <p:nvCxnSpPr>
          <p:cNvPr id="841" name="Google Shape;841;p50"/>
          <p:cNvCxnSpPr/>
          <p:nvPr/>
        </p:nvCxnSpPr>
        <p:spPr>
          <a:xfrm rot="10800000">
            <a:off x="447775" y="100"/>
            <a:ext cx="0" cy="886500"/>
          </a:xfrm>
          <a:prstGeom prst="straightConnector1">
            <a:avLst/>
          </a:prstGeom>
          <a:noFill/>
          <a:ln cap="flat" cmpd="sng" w="9525">
            <a:solidFill>
              <a:srgbClr val="8B5CF6"/>
            </a:solidFill>
            <a:prstDash val="solid"/>
            <a:round/>
            <a:headEnd len="med" w="med" type="none"/>
            <a:tailEnd len="med" w="med" type="none"/>
          </a:ln>
        </p:spPr>
      </p:cxnSp>
      <p:cxnSp>
        <p:nvCxnSpPr>
          <p:cNvPr id="842" name="Google Shape;842;p50"/>
          <p:cNvCxnSpPr/>
          <p:nvPr/>
        </p:nvCxnSpPr>
        <p:spPr>
          <a:xfrm rot="10800000">
            <a:off x="447767" y="6401400"/>
            <a:ext cx="0" cy="456600"/>
          </a:xfrm>
          <a:prstGeom prst="straightConnector1">
            <a:avLst/>
          </a:prstGeom>
          <a:noFill/>
          <a:ln cap="flat" cmpd="sng" w="9525">
            <a:solidFill>
              <a:srgbClr val="8B5CF6"/>
            </a:solidFill>
            <a:prstDash val="solid"/>
            <a:round/>
            <a:headEnd len="med" w="med" type="none"/>
            <a:tailEnd len="med" w="med" type="none"/>
          </a:ln>
        </p:spPr>
      </p:cxnSp>
      <p:sp>
        <p:nvSpPr>
          <p:cNvPr id="843" name="Google Shape;843;p50"/>
          <p:cNvSpPr txBox="1"/>
          <p:nvPr>
            <p:ph idx="1"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rgbClr val="FFFFFF"/>
                </a:solidFill>
              </a:defRPr>
            </a:lvl1pPr>
            <a:lvl2pPr lvl="1" rtl="0">
              <a:lnSpc>
                <a:spcPct val="115000"/>
              </a:lnSpc>
              <a:spcBef>
                <a:spcPts val="0"/>
              </a:spcBef>
              <a:spcAft>
                <a:spcPts val="0"/>
              </a:spcAft>
              <a:buNone/>
              <a:defRPr sz="800">
                <a:solidFill>
                  <a:srgbClr val="FFFFFF"/>
                </a:solidFill>
              </a:defRPr>
            </a:lvl2pPr>
            <a:lvl3pPr lvl="2" rtl="0">
              <a:lnSpc>
                <a:spcPct val="115000"/>
              </a:lnSpc>
              <a:spcBef>
                <a:spcPts val="0"/>
              </a:spcBef>
              <a:spcAft>
                <a:spcPts val="0"/>
              </a:spcAft>
              <a:buNone/>
              <a:defRPr sz="800">
                <a:solidFill>
                  <a:srgbClr val="FFFFFF"/>
                </a:solidFill>
              </a:defRPr>
            </a:lvl3pPr>
            <a:lvl4pPr lvl="3" rtl="0">
              <a:lnSpc>
                <a:spcPct val="115000"/>
              </a:lnSpc>
              <a:spcBef>
                <a:spcPts val="0"/>
              </a:spcBef>
              <a:spcAft>
                <a:spcPts val="0"/>
              </a:spcAft>
              <a:buNone/>
              <a:defRPr sz="800">
                <a:solidFill>
                  <a:srgbClr val="FFFFFF"/>
                </a:solidFill>
              </a:defRPr>
            </a:lvl4pPr>
            <a:lvl5pPr lvl="4" rtl="0">
              <a:lnSpc>
                <a:spcPct val="115000"/>
              </a:lnSpc>
              <a:spcBef>
                <a:spcPts val="0"/>
              </a:spcBef>
              <a:spcAft>
                <a:spcPts val="0"/>
              </a:spcAft>
              <a:buNone/>
              <a:defRPr sz="800">
                <a:solidFill>
                  <a:srgbClr val="FFFFFF"/>
                </a:solidFill>
              </a:defRPr>
            </a:lvl5pPr>
            <a:lvl6pPr lvl="5" rtl="0">
              <a:lnSpc>
                <a:spcPct val="115000"/>
              </a:lnSpc>
              <a:spcBef>
                <a:spcPts val="0"/>
              </a:spcBef>
              <a:spcAft>
                <a:spcPts val="0"/>
              </a:spcAft>
              <a:buNone/>
              <a:defRPr sz="800">
                <a:solidFill>
                  <a:srgbClr val="FFFFFF"/>
                </a:solidFill>
              </a:defRPr>
            </a:lvl6pPr>
            <a:lvl7pPr lvl="6" rtl="0">
              <a:lnSpc>
                <a:spcPct val="115000"/>
              </a:lnSpc>
              <a:spcBef>
                <a:spcPts val="0"/>
              </a:spcBef>
              <a:spcAft>
                <a:spcPts val="0"/>
              </a:spcAft>
              <a:buNone/>
              <a:defRPr sz="800">
                <a:solidFill>
                  <a:srgbClr val="FFFFFF"/>
                </a:solidFill>
              </a:defRPr>
            </a:lvl7pPr>
            <a:lvl8pPr lvl="7" rtl="0">
              <a:lnSpc>
                <a:spcPct val="115000"/>
              </a:lnSpc>
              <a:spcBef>
                <a:spcPts val="0"/>
              </a:spcBef>
              <a:spcAft>
                <a:spcPts val="0"/>
              </a:spcAft>
              <a:buNone/>
              <a:defRPr sz="800">
                <a:solidFill>
                  <a:srgbClr val="FFFFFF"/>
                </a:solidFill>
              </a:defRPr>
            </a:lvl8pPr>
            <a:lvl9pPr lvl="8" rtl="0">
              <a:lnSpc>
                <a:spcPct val="115000"/>
              </a:lnSpc>
              <a:spcBef>
                <a:spcPts val="0"/>
              </a:spcBef>
              <a:spcAft>
                <a:spcPts val="0"/>
              </a:spcAft>
              <a:buNone/>
              <a:defRPr sz="800">
                <a:solidFill>
                  <a:srgbClr val="FFFFFF"/>
                </a:solidFill>
              </a:defRPr>
            </a:lvl9pPr>
          </a:lstStyle>
          <a:p/>
        </p:txBody>
      </p:sp>
      <p:cxnSp>
        <p:nvCxnSpPr>
          <p:cNvPr id="844" name="Google Shape;844;p50"/>
          <p:cNvCxnSpPr/>
          <p:nvPr/>
        </p:nvCxnSpPr>
        <p:spPr>
          <a:xfrm>
            <a:off x="4306150" y="4229725"/>
            <a:ext cx="0" cy="1557600"/>
          </a:xfrm>
          <a:prstGeom prst="straightConnector1">
            <a:avLst/>
          </a:prstGeom>
          <a:noFill/>
          <a:ln cap="flat" cmpd="sng" w="9525">
            <a:solidFill>
              <a:srgbClr val="FFFFFF"/>
            </a:solidFill>
            <a:prstDash val="dot"/>
            <a:round/>
            <a:headEnd len="med" w="med" type="none"/>
            <a:tailEnd len="med" w="med" type="none"/>
          </a:ln>
        </p:spPr>
      </p:cxnSp>
      <p:cxnSp>
        <p:nvCxnSpPr>
          <p:cNvPr id="845" name="Google Shape;845;p50"/>
          <p:cNvCxnSpPr/>
          <p:nvPr/>
        </p:nvCxnSpPr>
        <p:spPr>
          <a:xfrm>
            <a:off x="7885850" y="4229725"/>
            <a:ext cx="0" cy="1557600"/>
          </a:xfrm>
          <a:prstGeom prst="straightConnector1">
            <a:avLst/>
          </a:prstGeom>
          <a:noFill/>
          <a:ln cap="flat" cmpd="sng" w="9525">
            <a:solidFill>
              <a:srgbClr val="FFFFFF"/>
            </a:solidFill>
            <a:prstDash val="dot"/>
            <a:round/>
            <a:headEnd len="med" w="med" type="none"/>
            <a:tailEnd len="med" w="med" type="none"/>
          </a:ln>
        </p:spPr>
      </p:cxnSp>
      <p:sp>
        <p:nvSpPr>
          <p:cNvPr id="846" name="Google Shape;846;p50"/>
          <p:cNvSpPr txBox="1"/>
          <p:nvPr>
            <p:ph idx="2" type="subTitle"/>
          </p:nvPr>
        </p:nvSpPr>
        <p:spPr>
          <a:xfrm>
            <a:off x="4468300" y="4229725"/>
            <a:ext cx="3255300" cy="3219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1pPr>
            <a:lvl2pPr lvl="1" rtl="0" algn="ctr">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2pPr>
            <a:lvl3pPr lvl="2" rtl="0" algn="ctr">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3pPr>
            <a:lvl4pPr lvl="3" rtl="0" algn="ctr">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4pPr>
            <a:lvl5pPr lvl="4" rtl="0" algn="ctr">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5pPr>
            <a:lvl6pPr lvl="5" rtl="0" algn="ctr">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6pPr>
            <a:lvl7pPr lvl="6" rtl="0" algn="ctr">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7pPr>
            <a:lvl8pPr lvl="7" rtl="0" algn="ctr">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8pPr>
            <a:lvl9pPr lvl="8" rtl="0" algn="ctr">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9pPr>
          </a:lstStyle>
          <a:p/>
        </p:txBody>
      </p:sp>
      <p:sp>
        <p:nvSpPr>
          <p:cNvPr id="847" name="Google Shape;847;p50"/>
          <p:cNvSpPr txBox="1"/>
          <p:nvPr>
            <p:ph idx="3" type="subTitle"/>
          </p:nvPr>
        </p:nvSpPr>
        <p:spPr>
          <a:xfrm>
            <a:off x="4468400" y="4718950"/>
            <a:ext cx="3255300" cy="9153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rgbClr val="FFFFFF"/>
                </a:solidFill>
              </a:defRPr>
            </a:lvl1pPr>
            <a:lvl2pPr lvl="1" rtl="0" algn="ctr">
              <a:spcBef>
                <a:spcPts val="500"/>
              </a:spcBef>
              <a:spcAft>
                <a:spcPts val="0"/>
              </a:spcAft>
              <a:buNone/>
              <a:defRPr sz="1400">
                <a:solidFill>
                  <a:srgbClr val="FFFFFF"/>
                </a:solidFill>
              </a:defRPr>
            </a:lvl2pPr>
            <a:lvl3pPr lvl="2" rtl="0" algn="ctr">
              <a:spcBef>
                <a:spcPts val="500"/>
              </a:spcBef>
              <a:spcAft>
                <a:spcPts val="0"/>
              </a:spcAft>
              <a:buNone/>
              <a:defRPr sz="1400">
                <a:solidFill>
                  <a:srgbClr val="FFFFFF"/>
                </a:solidFill>
              </a:defRPr>
            </a:lvl3pPr>
            <a:lvl4pPr lvl="3" rtl="0" algn="ctr">
              <a:spcBef>
                <a:spcPts val="500"/>
              </a:spcBef>
              <a:spcAft>
                <a:spcPts val="0"/>
              </a:spcAft>
              <a:buNone/>
              <a:defRPr sz="1400">
                <a:solidFill>
                  <a:srgbClr val="FFFFFF"/>
                </a:solidFill>
              </a:defRPr>
            </a:lvl4pPr>
            <a:lvl5pPr lvl="4" rtl="0" algn="ctr">
              <a:spcBef>
                <a:spcPts val="500"/>
              </a:spcBef>
              <a:spcAft>
                <a:spcPts val="0"/>
              </a:spcAft>
              <a:buNone/>
              <a:defRPr sz="1400">
                <a:solidFill>
                  <a:srgbClr val="FFFFFF"/>
                </a:solidFill>
              </a:defRPr>
            </a:lvl5pPr>
            <a:lvl6pPr lvl="5" rtl="0" algn="ctr">
              <a:spcBef>
                <a:spcPts val="500"/>
              </a:spcBef>
              <a:spcAft>
                <a:spcPts val="0"/>
              </a:spcAft>
              <a:buNone/>
              <a:defRPr sz="1400">
                <a:solidFill>
                  <a:srgbClr val="FFFFFF"/>
                </a:solidFill>
              </a:defRPr>
            </a:lvl6pPr>
            <a:lvl7pPr lvl="6" rtl="0" algn="ctr">
              <a:spcBef>
                <a:spcPts val="500"/>
              </a:spcBef>
              <a:spcAft>
                <a:spcPts val="0"/>
              </a:spcAft>
              <a:buNone/>
              <a:defRPr sz="1400">
                <a:solidFill>
                  <a:srgbClr val="FFFFFF"/>
                </a:solidFill>
              </a:defRPr>
            </a:lvl7pPr>
            <a:lvl8pPr lvl="7" rtl="0" algn="ctr">
              <a:spcBef>
                <a:spcPts val="500"/>
              </a:spcBef>
              <a:spcAft>
                <a:spcPts val="0"/>
              </a:spcAft>
              <a:buNone/>
              <a:defRPr sz="1400">
                <a:solidFill>
                  <a:srgbClr val="FFFFFF"/>
                </a:solidFill>
              </a:defRPr>
            </a:lvl8pPr>
            <a:lvl9pPr lvl="8" rtl="0" algn="ctr">
              <a:spcBef>
                <a:spcPts val="500"/>
              </a:spcBef>
              <a:spcAft>
                <a:spcPts val="500"/>
              </a:spcAft>
              <a:buNone/>
              <a:defRPr sz="1400">
                <a:solidFill>
                  <a:srgbClr val="FFFFFF"/>
                </a:solidFill>
              </a:defRPr>
            </a:lvl9pPr>
          </a:lstStyle>
          <a:p/>
        </p:txBody>
      </p:sp>
      <p:sp>
        <p:nvSpPr>
          <p:cNvPr id="848" name="Google Shape;848;p50"/>
          <p:cNvSpPr txBox="1"/>
          <p:nvPr>
            <p:ph idx="4" type="subTitle"/>
          </p:nvPr>
        </p:nvSpPr>
        <p:spPr>
          <a:xfrm>
            <a:off x="8048000" y="4229725"/>
            <a:ext cx="3255300" cy="3219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1pPr>
            <a:lvl2pPr lvl="1" rtl="0" algn="ctr">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2pPr>
            <a:lvl3pPr lvl="2" rtl="0" algn="ctr">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3pPr>
            <a:lvl4pPr lvl="3" rtl="0" algn="ctr">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4pPr>
            <a:lvl5pPr lvl="4" rtl="0" algn="ctr">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5pPr>
            <a:lvl6pPr lvl="5" rtl="0" algn="ctr">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6pPr>
            <a:lvl7pPr lvl="6" rtl="0" algn="ctr">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7pPr>
            <a:lvl8pPr lvl="7" rtl="0" algn="ctr">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8pPr>
            <a:lvl9pPr lvl="8" rtl="0" algn="ctr">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9pPr>
          </a:lstStyle>
          <a:p/>
        </p:txBody>
      </p:sp>
      <p:sp>
        <p:nvSpPr>
          <p:cNvPr id="849" name="Google Shape;849;p50"/>
          <p:cNvSpPr txBox="1"/>
          <p:nvPr>
            <p:ph idx="5" type="subTitle"/>
          </p:nvPr>
        </p:nvSpPr>
        <p:spPr>
          <a:xfrm>
            <a:off x="8048100" y="4718950"/>
            <a:ext cx="3255300" cy="9153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rgbClr val="FFFFFF"/>
                </a:solidFill>
              </a:defRPr>
            </a:lvl1pPr>
            <a:lvl2pPr lvl="1" rtl="0" algn="ctr">
              <a:spcBef>
                <a:spcPts val="500"/>
              </a:spcBef>
              <a:spcAft>
                <a:spcPts val="0"/>
              </a:spcAft>
              <a:buNone/>
              <a:defRPr sz="1400">
                <a:solidFill>
                  <a:srgbClr val="FFFFFF"/>
                </a:solidFill>
              </a:defRPr>
            </a:lvl2pPr>
            <a:lvl3pPr lvl="2" rtl="0" algn="ctr">
              <a:spcBef>
                <a:spcPts val="500"/>
              </a:spcBef>
              <a:spcAft>
                <a:spcPts val="0"/>
              </a:spcAft>
              <a:buNone/>
              <a:defRPr sz="1400">
                <a:solidFill>
                  <a:srgbClr val="FFFFFF"/>
                </a:solidFill>
              </a:defRPr>
            </a:lvl3pPr>
            <a:lvl4pPr lvl="3" rtl="0" algn="ctr">
              <a:spcBef>
                <a:spcPts val="500"/>
              </a:spcBef>
              <a:spcAft>
                <a:spcPts val="0"/>
              </a:spcAft>
              <a:buNone/>
              <a:defRPr sz="1400">
                <a:solidFill>
                  <a:srgbClr val="FFFFFF"/>
                </a:solidFill>
              </a:defRPr>
            </a:lvl4pPr>
            <a:lvl5pPr lvl="4" rtl="0" algn="ctr">
              <a:spcBef>
                <a:spcPts val="500"/>
              </a:spcBef>
              <a:spcAft>
                <a:spcPts val="0"/>
              </a:spcAft>
              <a:buNone/>
              <a:defRPr sz="1400">
                <a:solidFill>
                  <a:srgbClr val="FFFFFF"/>
                </a:solidFill>
              </a:defRPr>
            </a:lvl5pPr>
            <a:lvl6pPr lvl="5" rtl="0" algn="ctr">
              <a:spcBef>
                <a:spcPts val="500"/>
              </a:spcBef>
              <a:spcAft>
                <a:spcPts val="0"/>
              </a:spcAft>
              <a:buNone/>
              <a:defRPr sz="1400">
                <a:solidFill>
                  <a:srgbClr val="FFFFFF"/>
                </a:solidFill>
              </a:defRPr>
            </a:lvl6pPr>
            <a:lvl7pPr lvl="6" rtl="0" algn="ctr">
              <a:spcBef>
                <a:spcPts val="500"/>
              </a:spcBef>
              <a:spcAft>
                <a:spcPts val="0"/>
              </a:spcAft>
              <a:buNone/>
              <a:defRPr sz="1400">
                <a:solidFill>
                  <a:srgbClr val="FFFFFF"/>
                </a:solidFill>
              </a:defRPr>
            </a:lvl7pPr>
            <a:lvl8pPr lvl="7" rtl="0" algn="ctr">
              <a:spcBef>
                <a:spcPts val="500"/>
              </a:spcBef>
              <a:spcAft>
                <a:spcPts val="0"/>
              </a:spcAft>
              <a:buNone/>
              <a:defRPr sz="1400">
                <a:solidFill>
                  <a:srgbClr val="FFFFFF"/>
                </a:solidFill>
              </a:defRPr>
            </a:lvl8pPr>
            <a:lvl9pPr lvl="8" rtl="0" algn="ctr">
              <a:spcBef>
                <a:spcPts val="500"/>
              </a:spcBef>
              <a:spcAft>
                <a:spcPts val="500"/>
              </a:spcAft>
              <a:buNone/>
              <a:defRPr sz="1400">
                <a:solidFill>
                  <a:srgbClr val="FFFFFF"/>
                </a:solidFill>
              </a:defRPr>
            </a:lvl9pPr>
          </a:lstStyle>
          <a:p/>
        </p:txBody>
      </p:sp>
      <p:sp>
        <p:nvSpPr>
          <p:cNvPr id="850" name="Google Shape;850;p50"/>
          <p:cNvSpPr txBox="1"/>
          <p:nvPr>
            <p:ph idx="6" type="subTitle"/>
          </p:nvPr>
        </p:nvSpPr>
        <p:spPr>
          <a:xfrm>
            <a:off x="888600" y="4229725"/>
            <a:ext cx="3255300" cy="3219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1pPr>
            <a:lvl2pPr lvl="1" rtl="0" algn="ctr">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2pPr>
            <a:lvl3pPr lvl="2" rtl="0" algn="ctr">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3pPr>
            <a:lvl4pPr lvl="3" rtl="0" algn="ctr">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4pPr>
            <a:lvl5pPr lvl="4" rtl="0" algn="ctr">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5pPr>
            <a:lvl6pPr lvl="5" rtl="0" algn="ctr">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6pPr>
            <a:lvl7pPr lvl="6" rtl="0" algn="ctr">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7pPr>
            <a:lvl8pPr lvl="7" rtl="0" algn="ctr">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8pPr>
            <a:lvl9pPr lvl="8" rtl="0" algn="ctr">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9pPr>
          </a:lstStyle>
          <a:p/>
        </p:txBody>
      </p:sp>
      <p:sp>
        <p:nvSpPr>
          <p:cNvPr id="851" name="Google Shape;851;p50"/>
          <p:cNvSpPr txBox="1"/>
          <p:nvPr>
            <p:ph idx="7" type="subTitle"/>
          </p:nvPr>
        </p:nvSpPr>
        <p:spPr>
          <a:xfrm>
            <a:off x="888700" y="4718950"/>
            <a:ext cx="3255300" cy="9153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rgbClr val="FFFFFF"/>
                </a:solidFill>
              </a:defRPr>
            </a:lvl1pPr>
            <a:lvl2pPr lvl="1" rtl="0" algn="ctr">
              <a:spcBef>
                <a:spcPts val="500"/>
              </a:spcBef>
              <a:spcAft>
                <a:spcPts val="0"/>
              </a:spcAft>
              <a:buNone/>
              <a:defRPr sz="1400">
                <a:solidFill>
                  <a:srgbClr val="FFFFFF"/>
                </a:solidFill>
              </a:defRPr>
            </a:lvl2pPr>
            <a:lvl3pPr lvl="2" rtl="0" algn="ctr">
              <a:spcBef>
                <a:spcPts val="500"/>
              </a:spcBef>
              <a:spcAft>
                <a:spcPts val="0"/>
              </a:spcAft>
              <a:buNone/>
              <a:defRPr sz="1400">
                <a:solidFill>
                  <a:srgbClr val="FFFFFF"/>
                </a:solidFill>
              </a:defRPr>
            </a:lvl3pPr>
            <a:lvl4pPr lvl="3" rtl="0" algn="ctr">
              <a:spcBef>
                <a:spcPts val="500"/>
              </a:spcBef>
              <a:spcAft>
                <a:spcPts val="0"/>
              </a:spcAft>
              <a:buNone/>
              <a:defRPr sz="1400">
                <a:solidFill>
                  <a:srgbClr val="FFFFFF"/>
                </a:solidFill>
              </a:defRPr>
            </a:lvl4pPr>
            <a:lvl5pPr lvl="4" rtl="0" algn="ctr">
              <a:spcBef>
                <a:spcPts val="500"/>
              </a:spcBef>
              <a:spcAft>
                <a:spcPts val="0"/>
              </a:spcAft>
              <a:buNone/>
              <a:defRPr sz="1400">
                <a:solidFill>
                  <a:srgbClr val="FFFFFF"/>
                </a:solidFill>
              </a:defRPr>
            </a:lvl5pPr>
            <a:lvl6pPr lvl="5" rtl="0" algn="ctr">
              <a:spcBef>
                <a:spcPts val="500"/>
              </a:spcBef>
              <a:spcAft>
                <a:spcPts val="0"/>
              </a:spcAft>
              <a:buNone/>
              <a:defRPr sz="1400">
                <a:solidFill>
                  <a:srgbClr val="FFFFFF"/>
                </a:solidFill>
              </a:defRPr>
            </a:lvl6pPr>
            <a:lvl7pPr lvl="6" rtl="0" algn="ctr">
              <a:spcBef>
                <a:spcPts val="500"/>
              </a:spcBef>
              <a:spcAft>
                <a:spcPts val="0"/>
              </a:spcAft>
              <a:buNone/>
              <a:defRPr sz="1400">
                <a:solidFill>
                  <a:srgbClr val="FFFFFF"/>
                </a:solidFill>
              </a:defRPr>
            </a:lvl7pPr>
            <a:lvl8pPr lvl="7" rtl="0" algn="ctr">
              <a:spcBef>
                <a:spcPts val="500"/>
              </a:spcBef>
              <a:spcAft>
                <a:spcPts val="0"/>
              </a:spcAft>
              <a:buNone/>
              <a:defRPr sz="1400">
                <a:solidFill>
                  <a:srgbClr val="FFFFFF"/>
                </a:solidFill>
              </a:defRPr>
            </a:lvl8pPr>
            <a:lvl9pPr lvl="8" rtl="0" algn="ctr">
              <a:spcBef>
                <a:spcPts val="500"/>
              </a:spcBef>
              <a:spcAft>
                <a:spcPts val="500"/>
              </a:spcAft>
              <a:buNone/>
              <a:defRPr sz="1400">
                <a:solidFill>
                  <a:srgbClr val="FFFFFF"/>
                </a:solidFill>
              </a:defRPr>
            </a:lvl9pPr>
          </a:lstStyle>
          <a:p/>
        </p:txBody>
      </p:sp>
      <p:sp>
        <p:nvSpPr>
          <p:cNvPr id="852" name="Google Shape;852;p50"/>
          <p:cNvSpPr txBox="1"/>
          <p:nvPr>
            <p:ph idx="8"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9pPr>
          </a:lstStyle>
          <a:p/>
        </p:txBody>
      </p:sp>
      <p:sp>
        <p:nvSpPr>
          <p:cNvPr id="853" name="Google Shape;853;p50"/>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800">
                <a:solidFill>
                  <a:srgbClr val="FFFFFF"/>
                </a:solidFill>
                <a:latin typeface="Red Hat Display Medium"/>
                <a:ea typeface="Red Hat Display Medium"/>
                <a:cs typeface="Red Hat Display Medium"/>
                <a:sym typeface="Red Hat Display Medium"/>
              </a:defRPr>
            </a:lvl1pPr>
            <a:lvl2pPr lvl="1"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2pPr>
            <a:lvl3pPr lvl="2"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3pPr>
            <a:lvl4pPr lvl="3"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4pPr>
            <a:lvl5pPr lvl="4"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5pPr>
            <a:lvl6pPr lvl="5"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6pPr>
            <a:lvl7pPr lvl="6"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7pPr>
            <a:lvl8pPr lvl="7"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8pPr>
            <a:lvl9pPr lvl="8"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9pPr>
          </a:lstStyle>
          <a:p/>
        </p:txBody>
      </p:sp>
      <p:sp>
        <p:nvSpPr>
          <p:cNvPr id="854" name="Google Shape;854;p50"/>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lvl1pPr lvl="0" rtl="0" algn="ctr">
              <a:buNone/>
              <a:defRPr sz="800">
                <a:solidFill>
                  <a:srgbClr val="FFFFFF"/>
                </a:solidFill>
                <a:latin typeface="Red Hat Display Medium"/>
                <a:ea typeface="Red Hat Display Medium"/>
                <a:cs typeface="Red Hat Display Medium"/>
                <a:sym typeface="Red Hat Display Medium"/>
              </a:defRPr>
            </a:lvl1pPr>
            <a:lvl2pPr lvl="1" rtl="0" algn="ctr">
              <a:buNone/>
              <a:defRPr sz="800">
                <a:solidFill>
                  <a:srgbClr val="FFFFFF"/>
                </a:solidFill>
                <a:latin typeface="Red Hat Display Medium"/>
                <a:ea typeface="Red Hat Display Medium"/>
                <a:cs typeface="Red Hat Display Medium"/>
                <a:sym typeface="Red Hat Display Medium"/>
              </a:defRPr>
            </a:lvl2pPr>
            <a:lvl3pPr lvl="2" rtl="0" algn="ctr">
              <a:buNone/>
              <a:defRPr sz="800">
                <a:solidFill>
                  <a:srgbClr val="FFFFFF"/>
                </a:solidFill>
                <a:latin typeface="Red Hat Display Medium"/>
                <a:ea typeface="Red Hat Display Medium"/>
                <a:cs typeface="Red Hat Display Medium"/>
                <a:sym typeface="Red Hat Display Medium"/>
              </a:defRPr>
            </a:lvl3pPr>
            <a:lvl4pPr lvl="3" rtl="0" algn="ctr">
              <a:buNone/>
              <a:defRPr sz="800">
                <a:solidFill>
                  <a:srgbClr val="FFFFFF"/>
                </a:solidFill>
                <a:latin typeface="Red Hat Display Medium"/>
                <a:ea typeface="Red Hat Display Medium"/>
                <a:cs typeface="Red Hat Display Medium"/>
                <a:sym typeface="Red Hat Display Medium"/>
              </a:defRPr>
            </a:lvl4pPr>
            <a:lvl5pPr lvl="4" rtl="0" algn="ctr">
              <a:buNone/>
              <a:defRPr sz="800">
                <a:solidFill>
                  <a:srgbClr val="FFFFFF"/>
                </a:solidFill>
                <a:latin typeface="Red Hat Display Medium"/>
                <a:ea typeface="Red Hat Display Medium"/>
                <a:cs typeface="Red Hat Display Medium"/>
                <a:sym typeface="Red Hat Display Medium"/>
              </a:defRPr>
            </a:lvl5pPr>
            <a:lvl6pPr lvl="5" rtl="0" algn="ctr">
              <a:buNone/>
              <a:defRPr sz="800">
                <a:solidFill>
                  <a:srgbClr val="FFFFFF"/>
                </a:solidFill>
                <a:latin typeface="Red Hat Display Medium"/>
                <a:ea typeface="Red Hat Display Medium"/>
                <a:cs typeface="Red Hat Display Medium"/>
                <a:sym typeface="Red Hat Display Medium"/>
              </a:defRPr>
            </a:lvl6pPr>
            <a:lvl7pPr lvl="6" rtl="0" algn="ctr">
              <a:buNone/>
              <a:defRPr sz="800">
                <a:solidFill>
                  <a:srgbClr val="FFFFFF"/>
                </a:solidFill>
                <a:latin typeface="Red Hat Display Medium"/>
                <a:ea typeface="Red Hat Display Medium"/>
                <a:cs typeface="Red Hat Display Medium"/>
                <a:sym typeface="Red Hat Display Medium"/>
              </a:defRPr>
            </a:lvl7pPr>
            <a:lvl8pPr lvl="7" rtl="0" algn="ctr">
              <a:buNone/>
              <a:defRPr sz="800">
                <a:solidFill>
                  <a:srgbClr val="FFFFFF"/>
                </a:solidFill>
                <a:latin typeface="Red Hat Display Medium"/>
                <a:ea typeface="Red Hat Display Medium"/>
                <a:cs typeface="Red Hat Display Medium"/>
                <a:sym typeface="Red Hat Display Medium"/>
              </a:defRPr>
            </a:lvl8pPr>
            <a:lvl9pPr lvl="8" rtl="0" algn="ctr">
              <a:buNone/>
              <a:defRPr sz="800">
                <a:solidFill>
                  <a:srgbClr val="FFFFFF"/>
                </a:solidFill>
                <a:latin typeface="Red Hat Display Medium"/>
                <a:ea typeface="Red Hat Display Medium"/>
                <a:cs typeface="Red Hat Display Medium"/>
                <a:sym typeface="Red Hat Display Medium"/>
              </a:defRPr>
            </a:lvl9pPr>
          </a:lstStyle>
          <a:p>
            <a:pPr indent="0" lvl="0" marL="0" rtl="0" algn="ctr">
              <a:spcBef>
                <a:spcPts val="0"/>
              </a:spcBef>
              <a:spcAft>
                <a:spcPts val="0"/>
              </a:spcAft>
              <a:buNone/>
            </a:pPr>
            <a:fld id="{00000000-1234-1234-1234-123412341234}" type="slidenum">
              <a:rPr lang="en"/>
              <a:t>‹#›</a:t>
            </a:fld>
            <a:endParaRPr/>
          </a:p>
        </p:txBody>
      </p:sp>
      <p:sp>
        <p:nvSpPr>
          <p:cNvPr id="855" name="Google Shape;855;p50"/>
          <p:cNvSpPr txBox="1"/>
          <p:nvPr>
            <p:ph idx="9" type="subTitle"/>
          </p:nvPr>
        </p:nvSpPr>
        <p:spPr>
          <a:xfrm>
            <a:off x="885125" y="1653550"/>
            <a:ext cx="10422000" cy="2919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rgbClr val="8B5CF6"/>
                </a:solidFill>
              </a:defRPr>
            </a:lvl1pPr>
            <a:lvl2pPr lvl="1" rtl="0" algn="ctr">
              <a:spcBef>
                <a:spcPts val="500"/>
              </a:spcBef>
              <a:spcAft>
                <a:spcPts val="0"/>
              </a:spcAft>
              <a:buNone/>
              <a:defRPr sz="1800">
                <a:solidFill>
                  <a:srgbClr val="FFFFFF"/>
                </a:solidFill>
              </a:defRPr>
            </a:lvl2pPr>
            <a:lvl3pPr lvl="2" rtl="0" algn="ctr">
              <a:spcBef>
                <a:spcPts val="500"/>
              </a:spcBef>
              <a:spcAft>
                <a:spcPts val="0"/>
              </a:spcAft>
              <a:buNone/>
              <a:defRPr sz="1800">
                <a:solidFill>
                  <a:srgbClr val="FFFFFF"/>
                </a:solidFill>
              </a:defRPr>
            </a:lvl3pPr>
            <a:lvl4pPr lvl="3" rtl="0" algn="ctr">
              <a:spcBef>
                <a:spcPts val="500"/>
              </a:spcBef>
              <a:spcAft>
                <a:spcPts val="0"/>
              </a:spcAft>
              <a:buNone/>
              <a:defRPr sz="1800">
                <a:solidFill>
                  <a:srgbClr val="FFFFFF"/>
                </a:solidFill>
              </a:defRPr>
            </a:lvl4pPr>
            <a:lvl5pPr lvl="4" rtl="0" algn="ctr">
              <a:spcBef>
                <a:spcPts val="500"/>
              </a:spcBef>
              <a:spcAft>
                <a:spcPts val="0"/>
              </a:spcAft>
              <a:buNone/>
              <a:defRPr sz="1800">
                <a:solidFill>
                  <a:srgbClr val="FFFFFF"/>
                </a:solidFill>
              </a:defRPr>
            </a:lvl5pPr>
            <a:lvl6pPr lvl="5" rtl="0" algn="ctr">
              <a:spcBef>
                <a:spcPts val="500"/>
              </a:spcBef>
              <a:spcAft>
                <a:spcPts val="0"/>
              </a:spcAft>
              <a:buNone/>
              <a:defRPr sz="1800">
                <a:solidFill>
                  <a:srgbClr val="FFFFFF"/>
                </a:solidFill>
              </a:defRPr>
            </a:lvl6pPr>
            <a:lvl7pPr lvl="6" rtl="0" algn="ctr">
              <a:spcBef>
                <a:spcPts val="500"/>
              </a:spcBef>
              <a:spcAft>
                <a:spcPts val="0"/>
              </a:spcAft>
              <a:buNone/>
              <a:defRPr sz="1800">
                <a:solidFill>
                  <a:srgbClr val="FFFFFF"/>
                </a:solidFill>
              </a:defRPr>
            </a:lvl7pPr>
            <a:lvl8pPr lvl="7" rtl="0" algn="ctr">
              <a:spcBef>
                <a:spcPts val="500"/>
              </a:spcBef>
              <a:spcAft>
                <a:spcPts val="0"/>
              </a:spcAft>
              <a:buNone/>
              <a:defRPr sz="1800">
                <a:solidFill>
                  <a:srgbClr val="FFFFFF"/>
                </a:solidFill>
              </a:defRPr>
            </a:lvl8pPr>
            <a:lvl9pPr lvl="8" rtl="0" algn="ctr">
              <a:spcBef>
                <a:spcPts val="500"/>
              </a:spcBef>
              <a:spcAft>
                <a:spcPts val="500"/>
              </a:spcAft>
              <a:buNone/>
              <a:defRPr sz="1800">
                <a:solidFill>
                  <a:srgbClr val="FFFFFF"/>
                </a:solidFill>
              </a:defRPr>
            </a:lvl9pPr>
          </a:lstStyle>
          <a:p/>
        </p:txBody>
      </p:sp>
      <p:pic>
        <p:nvPicPr>
          <p:cNvPr id="856" name="Google Shape;856;p50"/>
          <p:cNvPicPr preferRelativeResize="0"/>
          <p:nvPr/>
        </p:nvPicPr>
        <p:blipFill>
          <a:blip r:embed="rId3">
            <a:alphaModFix/>
          </a:blip>
          <a:stretch>
            <a:fillRect/>
          </a:stretch>
        </p:blipFill>
        <p:spPr>
          <a:xfrm>
            <a:off x="9183102" y="6114450"/>
            <a:ext cx="2762450" cy="513725"/>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3 Title">
  <p:cSld name="CUSTOM">
    <p:bg>
      <p:bgPr>
        <a:blipFill>
          <a:blip r:embed="rId2">
            <a:alphaModFix/>
          </a:blip>
          <a:stretch>
            <a:fillRect/>
          </a:stretch>
        </a:blipFill>
      </p:bgPr>
    </p:bg>
    <p:spTree>
      <p:nvGrpSpPr>
        <p:cNvPr id="69" name="Shape 69"/>
        <p:cNvGrpSpPr/>
        <p:nvPr/>
      </p:nvGrpSpPr>
      <p:grpSpPr>
        <a:xfrm>
          <a:off x="0" y="0"/>
          <a:ext cx="0" cy="0"/>
          <a:chOff x="0" y="0"/>
          <a:chExt cx="0" cy="0"/>
        </a:xfrm>
      </p:grpSpPr>
      <p:pic>
        <p:nvPicPr>
          <p:cNvPr id="70" name="Google Shape;70;p6"/>
          <p:cNvPicPr preferRelativeResize="0"/>
          <p:nvPr/>
        </p:nvPicPr>
        <p:blipFill>
          <a:blip r:embed="rId3">
            <a:alphaModFix/>
          </a:blip>
          <a:stretch>
            <a:fillRect/>
          </a:stretch>
        </p:blipFill>
        <p:spPr>
          <a:xfrm>
            <a:off x="-50" y="75"/>
            <a:ext cx="4494352" cy="6857999"/>
          </a:xfrm>
          <a:prstGeom prst="rect">
            <a:avLst/>
          </a:prstGeom>
          <a:noFill/>
          <a:ln>
            <a:noFill/>
          </a:ln>
        </p:spPr>
      </p:pic>
      <p:sp>
        <p:nvSpPr>
          <p:cNvPr id="71" name="Google Shape;71;p6"/>
          <p:cNvSpPr/>
          <p:nvPr/>
        </p:nvSpPr>
        <p:spPr>
          <a:xfrm>
            <a:off x="9617175" y="5878875"/>
            <a:ext cx="2574900" cy="979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2" name="Google Shape;72;p6"/>
          <p:cNvCxnSpPr/>
          <p:nvPr/>
        </p:nvCxnSpPr>
        <p:spPr>
          <a:xfrm rot="10800000">
            <a:off x="447767" y="6401400"/>
            <a:ext cx="0" cy="456600"/>
          </a:xfrm>
          <a:prstGeom prst="straightConnector1">
            <a:avLst/>
          </a:prstGeom>
          <a:noFill/>
          <a:ln cap="flat" cmpd="sng" w="9525">
            <a:solidFill>
              <a:schemeClr val="lt1"/>
            </a:solidFill>
            <a:prstDash val="solid"/>
            <a:round/>
            <a:headEnd len="med" w="med" type="none"/>
            <a:tailEnd len="med" w="med" type="none"/>
          </a:ln>
        </p:spPr>
      </p:cxnSp>
      <p:sp>
        <p:nvSpPr>
          <p:cNvPr id="73" name="Google Shape;73;p6"/>
          <p:cNvSpPr txBox="1"/>
          <p:nvPr>
            <p:ph idx="1" type="subTitle"/>
          </p:nvPr>
        </p:nvSpPr>
        <p:spPr>
          <a:xfrm>
            <a:off x="5660525" y="3971650"/>
            <a:ext cx="4446300" cy="9144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dk1"/>
              </a:buClr>
              <a:buSzPts val="1800"/>
              <a:buFont typeface="Red Hat Display"/>
              <a:buNone/>
              <a:defRPr sz="1800">
                <a:solidFill>
                  <a:schemeClr val="dk1"/>
                </a:solidFill>
                <a:latin typeface="Red Hat Display"/>
                <a:ea typeface="Red Hat Display"/>
                <a:cs typeface="Red Hat Display"/>
                <a:sym typeface="Red Hat Display"/>
              </a:defRPr>
            </a:lvl1pPr>
            <a:lvl2pPr lvl="1" rtl="0">
              <a:lnSpc>
                <a:spcPct val="140000"/>
              </a:lnSpc>
              <a:spcBef>
                <a:spcPts val="0"/>
              </a:spcBef>
              <a:spcAft>
                <a:spcPts val="0"/>
              </a:spcAft>
              <a:buClr>
                <a:schemeClr val="dk1"/>
              </a:buClr>
              <a:buSzPts val="1800"/>
              <a:buNone/>
              <a:defRPr sz="1800">
                <a:solidFill>
                  <a:schemeClr val="dk1"/>
                </a:solidFill>
              </a:defRPr>
            </a:lvl2pPr>
            <a:lvl3pPr lvl="2" rtl="0">
              <a:lnSpc>
                <a:spcPct val="140000"/>
              </a:lnSpc>
              <a:spcBef>
                <a:spcPts val="0"/>
              </a:spcBef>
              <a:spcAft>
                <a:spcPts val="0"/>
              </a:spcAft>
              <a:buClr>
                <a:schemeClr val="dk1"/>
              </a:buClr>
              <a:buSzPts val="1800"/>
              <a:buNone/>
              <a:defRPr sz="1800">
                <a:solidFill>
                  <a:schemeClr val="dk1"/>
                </a:solidFill>
              </a:defRPr>
            </a:lvl3pPr>
            <a:lvl4pPr lvl="3" rtl="0">
              <a:lnSpc>
                <a:spcPct val="140000"/>
              </a:lnSpc>
              <a:spcBef>
                <a:spcPts val="0"/>
              </a:spcBef>
              <a:spcAft>
                <a:spcPts val="0"/>
              </a:spcAft>
              <a:buClr>
                <a:schemeClr val="dk1"/>
              </a:buClr>
              <a:buSzPts val="1800"/>
              <a:buNone/>
              <a:defRPr sz="1800">
                <a:solidFill>
                  <a:schemeClr val="dk1"/>
                </a:solidFill>
              </a:defRPr>
            </a:lvl4pPr>
            <a:lvl5pPr lvl="4" rtl="0">
              <a:lnSpc>
                <a:spcPct val="140000"/>
              </a:lnSpc>
              <a:spcBef>
                <a:spcPts val="0"/>
              </a:spcBef>
              <a:spcAft>
                <a:spcPts val="0"/>
              </a:spcAft>
              <a:buClr>
                <a:schemeClr val="dk1"/>
              </a:buClr>
              <a:buSzPts val="1800"/>
              <a:buNone/>
              <a:defRPr sz="1800">
                <a:solidFill>
                  <a:schemeClr val="dk1"/>
                </a:solidFill>
              </a:defRPr>
            </a:lvl5pPr>
            <a:lvl6pPr lvl="5" rtl="0">
              <a:lnSpc>
                <a:spcPct val="140000"/>
              </a:lnSpc>
              <a:spcBef>
                <a:spcPts val="0"/>
              </a:spcBef>
              <a:spcAft>
                <a:spcPts val="0"/>
              </a:spcAft>
              <a:buClr>
                <a:schemeClr val="dk1"/>
              </a:buClr>
              <a:buSzPts val="1800"/>
              <a:buNone/>
              <a:defRPr sz="1800">
                <a:solidFill>
                  <a:schemeClr val="dk1"/>
                </a:solidFill>
              </a:defRPr>
            </a:lvl6pPr>
            <a:lvl7pPr lvl="6" rtl="0">
              <a:lnSpc>
                <a:spcPct val="140000"/>
              </a:lnSpc>
              <a:spcBef>
                <a:spcPts val="0"/>
              </a:spcBef>
              <a:spcAft>
                <a:spcPts val="0"/>
              </a:spcAft>
              <a:buClr>
                <a:schemeClr val="dk1"/>
              </a:buClr>
              <a:buSzPts val="1800"/>
              <a:buNone/>
              <a:defRPr sz="1800">
                <a:solidFill>
                  <a:schemeClr val="dk1"/>
                </a:solidFill>
              </a:defRPr>
            </a:lvl7pPr>
            <a:lvl8pPr lvl="7" rtl="0">
              <a:lnSpc>
                <a:spcPct val="140000"/>
              </a:lnSpc>
              <a:spcBef>
                <a:spcPts val="0"/>
              </a:spcBef>
              <a:spcAft>
                <a:spcPts val="0"/>
              </a:spcAft>
              <a:buClr>
                <a:schemeClr val="dk1"/>
              </a:buClr>
              <a:buSzPts val="1800"/>
              <a:buNone/>
              <a:defRPr sz="1800">
                <a:solidFill>
                  <a:schemeClr val="dk1"/>
                </a:solidFill>
              </a:defRPr>
            </a:lvl8pPr>
            <a:lvl9pPr lvl="8" rtl="0">
              <a:lnSpc>
                <a:spcPct val="140000"/>
              </a:lnSpc>
              <a:spcBef>
                <a:spcPts val="0"/>
              </a:spcBef>
              <a:spcAft>
                <a:spcPts val="0"/>
              </a:spcAft>
              <a:buClr>
                <a:schemeClr val="dk1"/>
              </a:buClr>
              <a:buSzPts val="1800"/>
              <a:buNone/>
              <a:defRPr sz="1800">
                <a:solidFill>
                  <a:schemeClr val="dk1"/>
                </a:solidFill>
              </a:defRPr>
            </a:lvl9pPr>
          </a:lstStyle>
          <a:p/>
        </p:txBody>
      </p:sp>
      <p:sp>
        <p:nvSpPr>
          <p:cNvPr id="74" name="Google Shape;74;p6"/>
          <p:cNvSpPr txBox="1"/>
          <p:nvPr>
            <p:ph type="title"/>
          </p:nvPr>
        </p:nvSpPr>
        <p:spPr>
          <a:xfrm>
            <a:off x="5660525" y="1709031"/>
            <a:ext cx="5736300" cy="21174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sz="4800">
                <a:solidFill>
                  <a:srgbClr val="8B5CF6"/>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None/>
              <a:defRPr sz="46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None/>
              <a:defRPr sz="46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None/>
              <a:defRPr sz="46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None/>
              <a:defRPr sz="46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None/>
              <a:defRPr sz="46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None/>
              <a:defRPr sz="46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None/>
              <a:defRPr sz="46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None/>
              <a:defRPr sz="4600">
                <a:solidFill>
                  <a:schemeClr val="accent1"/>
                </a:solidFill>
                <a:latin typeface="Red Hat Display Medium"/>
                <a:ea typeface="Red Hat Display Medium"/>
                <a:cs typeface="Red Hat Display Medium"/>
                <a:sym typeface="Red Hat Display Medium"/>
              </a:defRPr>
            </a:lvl9pPr>
          </a:lstStyle>
          <a:p/>
        </p:txBody>
      </p:sp>
      <p:sp>
        <p:nvSpPr>
          <p:cNvPr id="75" name="Google Shape;75;p6"/>
          <p:cNvSpPr txBox="1"/>
          <p:nvPr>
            <p:ph idx="2" type="subTitle"/>
          </p:nvPr>
        </p:nvSpPr>
        <p:spPr>
          <a:xfrm>
            <a:off x="5660525" y="5318275"/>
            <a:ext cx="2040300" cy="6057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dk1"/>
              </a:buClr>
              <a:buSzPts val="1400"/>
              <a:buFont typeface="Red Hat Display Medium"/>
              <a:buNone/>
              <a:defRPr sz="1400">
                <a:solidFill>
                  <a:schemeClr val="dk1"/>
                </a:solidFill>
                <a:latin typeface="Red Hat Display Medium"/>
                <a:ea typeface="Red Hat Display Medium"/>
                <a:cs typeface="Red Hat Display Medium"/>
                <a:sym typeface="Red Hat Display Medium"/>
              </a:defRPr>
            </a:lvl1pPr>
            <a:lvl2pPr lvl="1" rtl="0">
              <a:lnSpc>
                <a:spcPct val="135000"/>
              </a:lnSpc>
              <a:spcBef>
                <a:spcPts val="0"/>
              </a:spcBef>
              <a:spcAft>
                <a:spcPts val="0"/>
              </a:spcAft>
              <a:buClr>
                <a:schemeClr val="dk1"/>
              </a:buClr>
              <a:buSzPts val="1200"/>
              <a:buNone/>
              <a:defRPr sz="1200">
                <a:solidFill>
                  <a:schemeClr val="dk1"/>
                </a:solidFill>
              </a:defRPr>
            </a:lvl2pPr>
            <a:lvl3pPr lvl="2" rtl="0">
              <a:lnSpc>
                <a:spcPct val="135000"/>
              </a:lnSpc>
              <a:spcBef>
                <a:spcPts val="0"/>
              </a:spcBef>
              <a:spcAft>
                <a:spcPts val="0"/>
              </a:spcAft>
              <a:buClr>
                <a:schemeClr val="dk1"/>
              </a:buClr>
              <a:buSzPts val="1200"/>
              <a:buNone/>
              <a:defRPr sz="1200">
                <a:solidFill>
                  <a:schemeClr val="dk1"/>
                </a:solidFill>
              </a:defRPr>
            </a:lvl3pPr>
            <a:lvl4pPr lvl="3" rtl="0">
              <a:lnSpc>
                <a:spcPct val="135000"/>
              </a:lnSpc>
              <a:spcBef>
                <a:spcPts val="0"/>
              </a:spcBef>
              <a:spcAft>
                <a:spcPts val="0"/>
              </a:spcAft>
              <a:buClr>
                <a:schemeClr val="dk1"/>
              </a:buClr>
              <a:buSzPts val="1200"/>
              <a:buNone/>
              <a:defRPr sz="1200">
                <a:solidFill>
                  <a:schemeClr val="dk1"/>
                </a:solidFill>
              </a:defRPr>
            </a:lvl4pPr>
            <a:lvl5pPr lvl="4" rtl="0">
              <a:lnSpc>
                <a:spcPct val="135000"/>
              </a:lnSpc>
              <a:spcBef>
                <a:spcPts val="0"/>
              </a:spcBef>
              <a:spcAft>
                <a:spcPts val="0"/>
              </a:spcAft>
              <a:buClr>
                <a:schemeClr val="dk1"/>
              </a:buClr>
              <a:buSzPts val="1200"/>
              <a:buNone/>
              <a:defRPr sz="1200">
                <a:solidFill>
                  <a:schemeClr val="dk1"/>
                </a:solidFill>
              </a:defRPr>
            </a:lvl5pPr>
            <a:lvl6pPr lvl="5" rtl="0">
              <a:lnSpc>
                <a:spcPct val="135000"/>
              </a:lnSpc>
              <a:spcBef>
                <a:spcPts val="0"/>
              </a:spcBef>
              <a:spcAft>
                <a:spcPts val="0"/>
              </a:spcAft>
              <a:buClr>
                <a:schemeClr val="dk1"/>
              </a:buClr>
              <a:buSzPts val="1200"/>
              <a:buNone/>
              <a:defRPr sz="1200">
                <a:solidFill>
                  <a:schemeClr val="dk1"/>
                </a:solidFill>
              </a:defRPr>
            </a:lvl6pPr>
            <a:lvl7pPr lvl="6" rtl="0">
              <a:lnSpc>
                <a:spcPct val="135000"/>
              </a:lnSpc>
              <a:spcBef>
                <a:spcPts val="0"/>
              </a:spcBef>
              <a:spcAft>
                <a:spcPts val="0"/>
              </a:spcAft>
              <a:buClr>
                <a:schemeClr val="dk1"/>
              </a:buClr>
              <a:buSzPts val="1200"/>
              <a:buNone/>
              <a:defRPr sz="1200">
                <a:solidFill>
                  <a:schemeClr val="dk1"/>
                </a:solidFill>
              </a:defRPr>
            </a:lvl7pPr>
            <a:lvl8pPr lvl="7" rtl="0">
              <a:lnSpc>
                <a:spcPct val="135000"/>
              </a:lnSpc>
              <a:spcBef>
                <a:spcPts val="0"/>
              </a:spcBef>
              <a:spcAft>
                <a:spcPts val="0"/>
              </a:spcAft>
              <a:buClr>
                <a:schemeClr val="dk1"/>
              </a:buClr>
              <a:buSzPts val="1200"/>
              <a:buNone/>
              <a:defRPr sz="1200">
                <a:solidFill>
                  <a:schemeClr val="dk1"/>
                </a:solidFill>
              </a:defRPr>
            </a:lvl8pPr>
            <a:lvl9pPr lvl="8" rtl="0">
              <a:lnSpc>
                <a:spcPct val="135000"/>
              </a:lnSpc>
              <a:spcBef>
                <a:spcPts val="0"/>
              </a:spcBef>
              <a:spcAft>
                <a:spcPts val="0"/>
              </a:spcAft>
              <a:buClr>
                <a:schemeClr val="dk1"/>
              </a:buClr>
              <a:buSzPts val="1200"/>
              <a:buNone/>
              <a:defRPr sz="1200">
                <a:solidFill>
                  <a:schemeClr val="dk1"/>
                </a:solidFill>
              </a:defRPr>
            </a:lvl9pPr>
          </a:lstStyle>
          <a:p/>
        </p:txBody>
      </p:sp>
      <p:sp>
        <p:nvSpPr>
          <p:cNvPr id="76" name="Google Shape;76;p6"/>
          <p:cNvSpPr txBox="1"/>
          <p:nvPr>
            <p:ph idx="3" type="subTitle"/>
          </p:nvPr>
        </p:nvSpPr>
        <p:spPr>
          <a:xfrm rot="5400000">
            <a:off x="-2138450" y="2138400"/>
            <a:ext cx="5148900" cy="872100"/>
          </a:xfrm>
          <a:prstGeom prst="rect">
            <a:avLst/>
          </a:prstGeom>
        </p:spPr>
        <p:txBody>
          <a:bodyPr anchorCtr="0" anchor="ctr" bIns="91425" lIns="502900" spcFirstLastPara="1" rIns="91425" wrap="square" tIns="91425">
            <a:noAutofit/>
          </a:bodyPr>
          <a:lstStyle>
            <a:lvl1pPr lvl="0" rtl="0">
              <a:lnSpc>
                <a:spcPct val="100000"/>
              </a:lnSpc>
              <a:spcBef>
                <a:spcPts val="0"/>
              </a:spcBef>
              <a:spcAft>
                <a:spcPts val="0"/>
              </a:spcAft>
              <a:buClr>
                <a:schemeClr val="lt1"/>
              </a:buClr>
              <a:buSzPts val="1000"/>
              <a:buFont typeface="Red Hat Display Medium"/>
              <a:buNone/>
              <a:defRPr sz="1000">
                <a:solidFill>
                  <a:schemeClr val="l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9pPr>
          </a:lstStyle>
          <a:p/>
        </p:txBody>
      </p:sp>
      <p:sp>
        <p:nvSpPr>
          <p:cNvPr id="77" name="Google Shape;77;p6"/>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lvl1pPr lvl="0" rtl="0" algn="ctr">
              <a:buNone/>
              <a:defRPr sz="800">
                <a:solidFill>
                  <a:srgbClr val="FFFFFF"/>
                </a:solidFill>
                <a:latin typeface="Red Hat Text Medium"/>
                <a:ea typeface="Red Hat Text Medium"/>
                <a:cs typeface="Red Hat Text Medium"/>
                <a:sym typeface="Red Hat Text Medium"/>
              </a:defRPr>
            </a:lvl1pPr>
            <a:lvl2pPr lvl="1" rtl="0" algn="ctr">
              <a:buNone/>
              <a:defRPr sz="800">
                <a:solidFill>
                  <a:srgbClr val="FFFFFF"/>
                </a:solidFill>
                <a:latin typeface="Red Hat Text Medium"/>
                <a:ea typeface="Red Hat Text Medium"/>
                <a:cs typeface="Red Hat Text Medium"/>
                <a:sym typeface="Red Hat Text Medium"/>
              </a:defRPr>
            </a:lvl2pPr>
            <a:lvl3pPr lvl="2" rtl="0" algn="ctr">
              <a:buNone/>
              <a:defRPr sz="800">
                <a:solidFill>
                  <a:srgbClr val="FFFFFF"/>
                </a:solidFill>
                <a:latin typeface="Red Hat Text Medium"/>
                <a:ea typeface="Red Hat Text Medium"/>
                <a:cs typeface="Red Hat Text Medium"/>
                <a:sym typeface="Red Hat Text Medium"/>
              </a:defRPr>
            </a:lvl3pPr>
            <a:lvl4pPr lvl="3" rtl="0" algn="ctr">
              <a:buNone/>
              <a:defRPr sz="800">
                <a:solidFill>
                  <a:srgbClr val="FFFFFF"/>
                </a:solidFill>
                <a:latin typeface="Red Hat Text Medium"/>
                <a:ea typeface="Red Hat Text Medium"/>
                <a:cs typeface="Red Hat Text Medium"/>
                <a:sym typeface="Red Hat Text Medium"/>
              </a:defRPr>
            </a:lvl4pPr>
            <a:lvl5pPr lvl="4" rtl="0" algn="ctr">
              <a:buNone/>
              <a:defRPr sz="800">
                <a:solidFill>
                  <a:srgbClr val="FFFFFF"/>
                </a:solidFill>
                <a:latin typeface="Red Hat Text Medium"/>
                <a:ea typeface="Red Hat Text Medium"/>
                <a:cs typeface="Red Hat Text Medium"/>
                <a:sym typeface="Red Hat Text Medium"/>
              </a:defRPr>
            </a:lvl5pPr>
            <a:lvl6pPr lvl="5" rtl="0" algn="ctr">
              <a:buNone/>
              <a:defRPr sz="800">
                <a:solidFill>
                  <a:srgbClr val="FFFFFF"/>
                </a:solidFill>
                <a:latin typeface="Red Hat Text Medium"/>
                <a:ea typeface="Red Hat Text Medium"/>
                <a:cs typeface="Red Hat Text Medium"/>
                <a:sym typeface="Red Hat Text Medium"/>
              </a:defRPr>
            </a:lvl6pPr>
            <a:lvl7pPr lvl="6" rtl="0" algn="ctr">
              <a:buNone/>
              <a:defRPr sz="800">
                <a:solidFill>
                  <a:srgbClr val="FFFFFF"/>
                </a:solidFill>
                <a:latin typeface="Red Hat Text Medium"/>
                <a:ea typeface="Red Hat Text Medium"/>
                <a:cs typeface="Red Hat Text Medium"/>
                <a:sym typeface="Red Hat Text Medium"/>
              </a:defRPr>
            </a:lvl7pPr>
            <a:lvl8pPr lvl="7" rtl="0" algn="ctr">
              <a:buNone/>
              <a:defRPr sz="800">
                <a:solidFill>
                  <a:srgbClr val="FFFFFF"/>
                </a:solidFill>
                <a:latin typeface="Red Hat Text Medium"/>
                <a:ea typeface="Red Hat Text Medium"/>
                <a:cs typeface="Red Hat Text Medium"/>
                <a:sym typeface="Red Hat Text Medium"/>
              </a:defRPr>
            </a:lvl8pPr>
            <a:lvl9pPr lvl="8" rtl="0" algn="ctr">
              <a:buNone/>
              <a:defRPr sz="800">
                <a:solidFill>
                  <a:srgbClr val="FFFFFF"/>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78" name="Google Shape;78;p6"/>
          <p:cNvPicPr preferRelativeResize="0"/>
          <p:nvPr/>
        </p:nvPicPr>
        <p:blipFill>
          <a:blip r:embed="rId4">
            <a:alphaModFix/>
          </a:blip>
          <a:stretch>
            <a:fillRect/>
          </a:stretch>
        </p:blipFill>
        <p:spPr>
          <a:xfrm rot="-5400000">
            <a:off x="1018300" y="3239625"/>
            <a:ext cx="6868025" cy="388775"/>
          </a:xfrm>
          <a:prstGeom prst="rect">
            <a:avLst/>
          </a:prstGeom>
          <a:noFill/>
          <a:ln>
            <a:noFill/>
          </a:ln>
        </p:spPr>
      </p:pic>
      <p:pic>
        <p:nvPicPr>
          <p:cNvPr id="79" name="Google Shape;79;p6"/>
          <p:cNvPicPr preferRelativeResize="0"/>
          <p:nvPr/>
        </p:nvPicPr>
        <p:blipFill>
          <a:blip r:embed="rId5">
            <a:alphaModFix/>
          </a:blip>
          <a:stretch>
            <a:fillRect/>
          </a:stretch>
        </p:blipFill>
        <p:spPr>
          <a:xfrm>
            <a:off x="8064703" y="6067275"/>
            <a:ext cx="3803698" cy="533450"/>
          </a:xfrm>
          <a:prstGeom prst="rect">
            <a:avLst/>
          </a:prstGeom>
          <a:noFill/>
          <a:ln>
            <a:noFill/>
          </a:ln>
        </p:spPr>
      </p:pic>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four column 1">
  <p:cSld name="CUSTOM_4_5_1">
    <p:bg>
      <p:bgPr>
        <a:solidFill>
          <a:srgbClr val="353535"/>
        </a:solidFill>
      </p:bgPr>
    </p:bg>
    <p:spTree>
      <p:nvGrpSpPr>
        <p:cNvPr id="857" name="Shape 857"/>
        <p:cNvGrpSpPr/>
        <p:nvPr/>
      </p:nvGrpSpPr>
      <p:grpSpPr>
        <a:xfrm>
          <a:off x="0" y="0"/>
          <a:ext cx="0" cy="0"/>
          <a:chOff x="0" y="0"/>
          <a:chExt cx="0" cy="0"/>
        </a:xfrm>
      </p:grpSpPr>
      <p:sp>
        <p:nvSpPr>
          <p:cNvPr id="858" name="Google Shape;858;p51"/>
          <p:cNvSpPr/>
          <p:nvPr/>
        </p:nvSpPr>
        <p:spPr>
          <a:xfrm>
            <a:off x="0" y="0"/>
            <a:ext cx="12192000" cy="6858000"/>
          </a:xfrm>
          <a:prstGeom prst="rect">
            <a:avLst/>
          </a:prstGeom>
          <a:solidFill>
            <a:srgbClr val="14141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a:t>
            </a:r>
            <a:endParaRPr/>
          </a:p>
        </p:txBody>
      </p:sp>
      <p:pic>
        <p:nvPicPr>
          <p:cNvPr id="859" name="Google Shape;859;p51"/>
          <p:cNvPicPr preferRelativeResize="0"/>
          <p:nvPr/>
        </p:nvPicPr>
        <p:blipFill>
          <a:blip r:embed="rId2">
            <a:alphaModFix amt="90000"/>
          </a:blip>
          <a:stretch>
            <a:fillRect/>
          </a:stretch>
        </p:blipFill>
        <p:spPr>
          <a:xfrm>
            <a:off x="1300700" y="819788"/>
            <a:ext cx="9590599" cy="5218425"/>
          </a:xfrm>
          <a:prstGeom prst="rect">
            <a:avLst/>
          </a:prstGeom>
          <a:noFill/>
          <a:ln>
            <a:noFill/>
          </a:ln>
        </p:spPr>
      </p:pic>
      <p:cxnSp>
        <p:nvCxnSpPr>
          <p:cNvPr id="860" name="Google Shape;860;p51"/>
          <p:cNvCxnSpPr/>
          <p:nvPr/>
        </p:nvCxnSpPr>
        <p:spPr>
          <a:xfrm rot="10800000">
            <a:off x="447775" y="100"/>
            <a:ext cx="0" cy="886500"/>
          </a:xfrm>
          <a:prstGeom prst="straightConnector1">
            <a:avLst/>
          </a:prstGeom>
          <a:noFill/>
          <a:ln cap="flat" cmpd="sng" w="9525">
            <a:solidFill>
              <a:srgbClr val="8B5CF6"/>
            </a:solidFill>
            <a:prstDash val="solid"/>
            <a:round/>
            <a:headEnd len="med" w="med" type="none"/>
            <a:tailEnd len="med" w="med" type="none"/>
          </a:ln>
        </p:spPr>
      </p:cxnSp>
      <p:cxnSp>
        <p:nvCxnSpPr>
          <p:cNvPr id="861" name="Google Shape;861;p51"/>
          <p:cNvCxnSpPr/>
          <p:nvPr/>
        </p:nvCxnSpPr>
        <p:spPr>
          <a:xfrm rot="10800000">
            <a:off x="447767" y="6401400"/>
            <a:ext cx="0" cy="456600"/>
          </a:xfrm>
          <a:prstGeom prst="straightConnector1">
            <a:avLst/>
          </a:prstGeom>
          <a:noFill/>
          <a:ln cap="flat" cmpd="sng" w="9525">
            <a:solidFill>
              <a:srgbClr val="8B5CF6"/>
            </a:solidFill>
            <a:prstDash val="solid"/>
            <a:round/>
            <a:headEnd len="med" w="med" type="none"/>
            <a:tailEnd len="med" w="med" type="none"/>
          </a:ln>
        </p:spPr>
      </p:cxnSp>
      <p:sp>
        <p:nvSpPr>
          <p:cNvPr id="862" name="Google Shape;862;p51"/>
          <p:cNvSpPr txBox="1"/>
          <p:nvPr>
            <p:ph idx="1"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rgbClr val="FFFFFF"/>
                </a:solidFill>
              </a:defRPr>
            </a:lvl1pPr>
            <a:lvl2pPr lvl="1" rtl="0">
              <a:lnSpc>
                <a:spcPct val="115000"/>
              </a:lnSpc>
              <a:spcBef>
                <a:spcPts val="0"/>
              </a:spcBef>
              <a:spcAft>
                <a:spcPts val="0"/>
              </a:spcAft>
              <a:buNone/>
              <a:defRPr sz="800">
                <a:solidFill>
                  <a:srgbClr val="FFFFFF"/>
                </a:solidFill>
              </a:defRPr>
            </a:lvl2pPr>
            <a:lvl3pPr lvl="2" rtl="0">
              <a:lnSpc>
                <a:spcPct val="115000"/>
              </a:lnSpc>
              <a:spcBef>
                <a:spcPts val="0"/>
              </a:spcBef>
              <a:spcAft>
                <a:spcPts val="0"/>
              </a:spcAft>
              <a:buNone/>
              <a:defRPr sz="800">
                <a:solidFill>
                  <a:srgbClr val="FFFFFF"/>
                </a:solidFill>
              </a:defRPr>
            </a:lvl3pPr>
            <a:lvl4pPr lvl="3" rtl="0">
              <a:lnSpc>
                <a:spcPct val="115000"/>
              </a:lnSpc>
              <a:spcBef>
                <a:spcPts val="0"/>
              </a:spcBef>
              <a:spcAft>
                <a:spcPts val="0"/>
              </a:spcAft>
              <a:buNone/>
              <a:defRPr sz="800">
                <a:solidFill>
                  <a:srgbClr val="FFFFFF"/>
                </a:solidFill>
              </a:defRPr>
            </a:lvl4pPr>
            <a:lvl5pPr lvl="4" rtl="0">
              <a:lnSpc>
                <a:spcPct val="115000"/>
              </a:lnSpc>
              <a:spcBef>
                <a:spcPts val="0"/>
              </a:spcBef>
              <a:spcAft>
                <a:spcPts val="0"/>
              </a:spcAft>
              <a:buNone/>
              <a:defRPr sz="800">
                <a:solidFill>
                  <a:srgbClr val="FFFFFF"/>
                </a:solidFill>
              </a:defRPr>
            </a:lvl5pPr>
            <a:lvl6pPr lvl="5" rtl="0">
              <a:lnSpc>
                <a:spcPct val="115000"/>
              </a:lnSpc>
              <a:spcBef>
                <a:spcPts val="0"/>
              </a:spcBef>
              <a:spcAft>
                <a:spcPts val="0"/>
              </a:spcAft>
              <a:buNone/>
              <a:defRPr sz="800">
                <a:solidFill>
                  <a:srgbClr val="FFFFFF"/>
                </a:solidFill>
              </a:defRPr>
            </a:lvl6pPr>
            <a:lvl7pPr lvl="6" rtl="0">
              <a:lnSpc>
                <a:spcPct val="115000"/>
              </a:lnSpc>
              <a:spcBef>
                <a:spcPts val="0"/>
              </a:spcBef>
              <a:spcAft>
                <a:spcPts val="0"/>
              </a:spcAft>
              <a:buNone/>
              <a:defRPr sz="800">
                <a:solidFill>
                  <a:srgbClr val="FFFFFF"/>
                </a:solidFill>
              </a:defRPr>
            </a:lvl7pPr>
            <a:lvl8pPr lvl="7" rtl="0">
              <a:lnSpc>
                <a:spcPct val="115000"/>
              </a:lnSpc>
              <a:spcBef>
                <a:spcPts val="0"/>
              </a:spcBef>
              <a:spcAft>
                <a:spcPts val="0"/>
              </a:spcAft>
              <a:buNone/>
              <a:defRPr sz="800">
                <a:solidFill>
                  <a:srgbClr val="FFFFFF"/>
                </a:solidFill>
              </a:defRPr>
            </a:lvl8pPr>
            <a:lvl9pPr lvl="8" rtl="0">
              <a:lnSpc>
                <a:spcPct val="115000"/>
              </a:lnSpc>
              <a:spcBef>
                <a:spcPts val="0"/>
              </a:spcBef>
              <a:spcAft>
                <a:spcPts val="0"/>
              </a:spcAft>
              <a:buNone/>
              <a:defRPr sz="800">
                <a:solidFill>
                  <a:srgbClr val="FFFFFF"/>
                </a:solidFill>
              </a:defRPr>
            </a:lvl9pPr>
          </a:lstStyle>
          <a:p/>
        </p:txBody>
      </p:sp>
      <p:cxnSp>
        <p:nvCxnSpPr>
          <p:cNvPr id="863" name="Google Shape;863;p51"/>
          <p:cNvCxnSpPr/>
          <p:nvPr/>
        </p:nvCxnSpPr>
        <p:spPr>
          <a:xfrm>
            <a:off x="3416583" y="3678000"/>
            <a:ext cx="0" cy="1527600"/>
          </a:xfrm>
          <a:prstGeom prst="straightConnector1">
            <a:avLst/>
          </a:prstGeom>
          <a:noFill/>
          <a:ln cap="flat" cmpd="sng" w="9525">
            <a:solidFill>
              <a:srgbClr val="FFFFFF"/>
            </a:solidFill>
            <a:prstDash val="dot"/>
            <a:round/>
            <a:headEnd len="med" w="med" type="none"/>
            <a:tailEnd len="med" w="med" type="none"/>
          </a:ln>
        </p:spPr>
      </p:cxnSp>
      <p:cxnSp>
        <p:nvCxnSpPr>
          <p:cNvPr id="864" name="Google Shape;864;p51"/>
          <p:cNvCxnSpPr/>
          <p:nvPr/>
        </p:nvCxnSpPr>
        <p:spPr>
          <a:xfrm>
            <a:off x="6096100" y="3678000"/>
            <a:ext cx="0" cy="1527600"/>
          </a:xfrm>
          <a:prstGeom prst="straightConnector1">
            <a:avLst/>
          </a:prstGeom>
          <a:noFill/>
          <a:ln cap="flat" cmpd="sng" w="9525">
            <a:solidFill>
              <a:srgbClr val="FFFFFF"/>
            </a:solidFill>
            <a:prstDash val="dot"/>
            <a:round/>
            <a:headEnd len="med" w="med" type="none"/>
            <a:tailEnd len="med" w="med" type="none"/>
          </a:ln>
        </p:spPr>
      </p:cxnSp>
      <p:cxnSp>
        <p:nvCxnSpPr>
          <p:cNvPr id="865" name="Google Shape;865;p51"/>
          <p:cNvCxnSpPr/>
          <p:nvPr/>
        </p:nvCxnSpPr>
        <p:spPr>
          <a:xfrm>
            <a:off x="8775617" y="3678000"/>
            <a:ext cx="0" cy="1527600"/>
          </a:xfrm>
          <a:prstGeom prst="straightConnector1">
            <a:avLst/>
          </a:prstGeom>
          <a:noFill/>
          <a:ln cap="flat" cmpd="sng" w="9525">
            <a:solidFill>
              <a:srgbClr val="FFFFFF"/>
            </a:solidFill>
            <a:prstDash val="dot"/>
            <a:round/>
            <a:headEnd len="med" w="med" type="none"/>
            <a:tailEnd len="med" w="med" type="none"/>
          </a:ln>
        </p:spPr>
      </p:cxnSp>
      <p:sp>
        <p:nvSpPr>
          <p:cNvPr id="866" name="Google Shape;866;p51"/>
          <p:cNvSpPr txBox="1"/>
          <p:nvPr>
            <p:ph idx="2" type="subTitle"/>
          </p:nvPr>
        </p:nvSpPr>
        <p:spPr>
          <a:xfrm>
            <a:off x="885075" y="4059500"/>
            <a:ext cx="2383500" cy="10608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rgbClr val="FFFFFF"/>
                </a:solidFill>
              </a:defRPr>
            </a:lvl1pPr>
            <a:lvl2pPr lvl="1" rtl="0" algn="ctr">
              <a:spcBef>
                <a:spcPts val="500"/>
              </a:spcBef>
              <a:spcAft>
                <a:spcPts val="0"/>
              </a:spcAft>
              <a:buNone/>
              <a:defRPr sz="1400">
                <a:solidFill>
                  <a:srgbClr val="FFFFFF"/>
                </a:solidFill>
              </a:defRPr>
            </a:lvl2pPr>
            <a:lvl3pPr lvl="2" rtl="0" algn="ctr">
              <a:spcBef>
                <a:spcPts val="500"/>
              </a:spcBef>
              <a:spcAft>
                <a:spcPts val="0"/>
              </a:spcAft>
              <a:buNone/>
              <a:defRPr sz="1400">
                <a:solidFill>
                  <a:srgbClr val="FFFFFF"/>
                </a:solidFill>
              </a:defRPr>
            </a:lvl3pPr>
            <a:lvl4pPr lvl="3" rtl="0" algn="ctr">
              <a:spcBef>
                <a:spcPts val="500"/>
              </a:spcBef>
              <a:spcAft>
                <a:spcPts val="0"/>
              </a:spcAft>
              <a:buNone/>
              <a:defRPr sz="1400">
                <a:solidFill>
                  <a:srgbClr val="FFFFFF"/>
                </a:solidFill>
              </a:defRPr>
            </a:lvl4pPr>
            <a:lvl5pPr lvl="4" rtl="0" algn="ctr">
              <a:spcBef>
                <a:spcPts val="500"/>
              </a:spcBef>
              <a:spcAft>
                <a:spcPts val="0"/>
              </a:spcAft>
              <a:buNone/>
              <a:defRPr sz="1400">
                <a:solidFill>
                  <a:srgbClr val="FFFFFF"/>
                </a:solidFill>
              </a:defRPr>
            </a:lvl5pPr>
            <a:lvl6pPr lvl="5" rtl="0" algn="ctr">
              <a:spcBef>
                <a:spcPts val="500"/>
              </a:spcBef>
              <a:spcAft>
                <a:spcPts val="0"/>
              </a:spcAft>
              <a:buNone/>
              <a:defRPr sz="1400">
                <a:solidFill>
                  <a:srgbClr val="FFFFFF"/>
                </a:solidFill>
              </a:defRPr>
            </a:lvl6pPr>
            <a:lvl7pPr lvl="6" rtl="0" algn="ctr">
              <a:spcBef>
                <a:spcPts val="500"/>
              </a:spcBef>
              <a:spcAft>
                <a:spcPts val="0"/>
              </a:spcAft>
              <a:buNone/>
              <a:defRPr sz="1400">
                <a:solidFill>
                  <a:srgbClr val="FFFFFF"/>
                </a:solidFill>
              </a:defRPr>
            </a:lvl7pPr>
            <a:lvl8pPr lvl="7" rtl="0" algn="ctr">
              <a:spcBef>
                <a:spcPts val="500"/>
              </a:spcBef>
              <a:spcAft>
                <a:spcPts val="0"/>
              </a:spcAft>
              <a:buNone/>
              <a:defRPr sz="1400">
                <a:solidFill>
                  <a:srgbClr val="FFFFFF"/>
                </a:solidFill>
              </a:defRPr>
            </a:lvl8pPr>
            <a:lvl9pPr lvl="8" rtl="0" algn="ctr">
              <a:spcBef>
                <a:spcPts val="500"/>
              </a:spcBef>
              <a:spcAft>
                <a:spcPts val="500"/>
              </a:spcAft>
              <a:buNone/>
              <a:defRPr sz="1400">
                <a:solidFill>
                  <a:srgbClr val="FFFFFF"/>
                </a:solidFill>
              </a:defRPr>
            </a:lvl9pPr>
          </a:lstStyle>
          <a:p/>
        </p:txBody>
      </p:sp>
      <p:sp>
        <p:nvSpPr>
          <p:cNvPr id="867" name="Google Shape;867;p51"/>
          <p:cNvSpPr txBox="1"/>
          <p:nvPr>
            <p:ph idx="3" type="subTitle"/>
          </p:nvPr>
        </p:nvSpPr>
        <p:spPr>
          <a:xfrm>
            <a:off x="885050" y="3624350"/>
            <a:ext cx="2383500" cy="3792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1pPr>
            <a:lvl2pPr lvl="1" rtl="0" algn="ctr">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2pPr>
            <a:lvl3pPr lvl="2" rtl="0" algn="ctr">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3pPr>
            <a:lvl4pPr lvl="3" rtl="0" algn="ctr">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4pPr>
            <a:lvl5pPr lvl="4" rtl="0" algn="ctr">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5pPr>
            <a:lvl6pPr lvl="5" rtl="0" algn="ctr">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6pPr>
            <a:lvl7pPr lvl="6" rtl="0" algn="ctr">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7pPr>
            <a:lvl8pPr lvl="7" rtl="0" algn="ctr">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8pPr>
            <a:lvl9pPr lvl="8" rtl="0" algn="ctr">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9pPr>
          </a:lstStyle>
          <a:p/>
        </p:txBody>
      </p:sp>
      <p:sp>
        <p:nvSpPr>
          <p:cNvPr id="868" name="Google Shape;868;p51"/>
          <p:cNvSpPr txBox="1"/>
          <p:nvPr>
            <p:ph idx="4" type="subTitle"/>
          </p:nvPr>
        </p:nvSpPr>
        <p:spPr>
          <a:xfrm>
            <a:off x="8923625" y="4059500"/>
            <a:ext cx="2383500" cy="10608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rgbClr val="FFFFFF"/>
                </a:solidFill>
              </a:defRPr>
            </a:lvl1pPr>
            <a:lvl2pPr lvl="1" rtl="0" algn="ctr">
              <a:spcBef>
                <a:spcPts val="500"/>
              </a:spcBef>
              <a:spcAft>
                <a:spcPts val="0"/>
              </a:spcAft>
              <a:buNone/>
              <a:defRPr sz="1400">
                <a:solidFill>
                  <a:srgbClr val="FFFFFF"/>
                </a:solidFill>
              </a:defRPr>
            </a:lvl2pPr>
            <a:lvl3pPr lvl="2" rtl="0" algn="ctr">
              <a:spcBef>
                <a:spcPts val="500"/>
              </a:spcBef>
              <a:spcAft>
                <a:spcPts val="0"/>
              </a:spcAft>
              <a:buNone/>
              <a:defRPr sz="1400">
                <a:solidFill>
                  <a:srgbClr val="FFFFFF"/>
                </a:solidFill>
              </a:defRPr>
            </a:lvl3pPr>
            <a:lvl4pPr lvl="3" rtl="0" algn="ctr">
              <a:spcBef>
                <a:spcPts val="500"/>
              </a:spcBef>
              <a:spcAft>
                <a:spcPts val="0"/>
              </a:spcAft>
              <a:buNone/>
              <a:defRPr sz="1400">
                <a:solidFill>
                  <a:srgbClr val="FFFFFF"/>
                </a:solidFill>
              </a:defRPr>
            </a:lvl4pPr>
            <a:lvl5pPr lvl="4" rtl="0" algn="ctr">
              <a:spcBef>
                <a:spcPts val="500"/>
              </a:spcBef>
              <a:spcAft>
                <a:spcPts val="0"/>
              </a:spcAft>
              <a:buNone/>
              <a:defRPr sz="1400">
                <a:solidFill>
                  <a:srgbClr val="FFFFFF"/>
                </a:solidFill>
              </a:defRPr>
            </a:lvl5pPr>
            <a:lvl6pPr lvl="5" rtl="0" algn="ctr">
              <a:spcBef>
                <a:spcPts val="500"/>
              </a:spcBef>
              <a:spcAft>
                <a:spcPts val="0"/>
              </a:spcAft>
              <a:buNone/>
              <a:defRPr sz="1400">
                <a:solidFill>
                  <a:srgbClr val="FFFFFF"/>
                </a:solidFill>
              </a:defRPr>
            </a:lvl6pPr>
            <a:lvl7pPr lvl="6" rtl="0" algn="ctr">
              <a:spcBef>
                <a:spcPts val="500"/>
              </a:spcBef>
              <a:spcAft>
                <a:spcPts val="0"/>
              </a:spcAft>
              <a:buNone/>
              <a:defRPr sz="1400">
                <a:solidFill>
                  <a:srgbClr val="FFFFFF"/>
                </a:solidFill>
              </a:defRPr>
            </a:lvl7pPr>
            <a:lvl8pPr lvl="7" rtl="0" algn="ctr">
              <a:spcBef>
                <a:spcPts val="500"/>
              </a:spcBef>
              <a:spcAft>
                <a:spcPts val="0"/>
              </a:spcAft>
              <a:buNone/>
              <a:defRPr sz="1400">
                <a:solidFill>
                  <a:srgbClr val="FFFFFF"/>
                </a:solidFill>
              </a:defRPr>
            </a:lvl8pPr>
            <a:lvl9pPr lvl="8" rtl="0" algn="ctr">
              <a:spcBef>
                <a:spcPts val="500"/>
              </a:spcBef>
              <a:spcAft>
                <a:spcPts val="500"/>
              </a:spcAft>
              <a:buNone/>
              <a:defRPr sz="1400">
                <a:solidFill>
                  <a:srgbClr val="FFFFFF"/>
                </a:solidFill>
              </a:defRPr>
            </a:lvl9pPr>
          </a:lstStyle>
          <a:p/>
        </p:txBody>
      </p:sp>
      <p:sp>
        <p:nvSpPr>
          <p:cNvPr id="869" name="Google Shape;869;p51"/>
          <p:cNvSpPr txBox="1"/>
          <p:nvPr>
            <p:ph idx="5" type="subTitle"/>
          </p:nvPr>
        </p:nvSpPr>
        <p:spPr>
          <a:xfrm>
            <a:off x="8923600" y="3624350"/>
            <a:ext cx="2383500" cy="3792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1pPr>
            <a:lvl2pPr lvl="1" rtl="0" algn="ctr">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2pPr>
            <a:lvl3pPr lvl="2" rtl="0" algn="ctr">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3pPr>
            <a:lvl4pPr lvl="3" rtl="0" algn="ctr">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4pPr>
            <a:lvl5pPr lvl="4" rtl="0" algn="ctr">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5pPr>
            <a:lvl6pPr lvl="5" rtl="0" algn="ctr">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6pPr>
            <a:lvl7pPr lvl="6" rtl="0" algn="ctr">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7pPr>
            <a:lvl8pPr lvl="7" rtl="0" algn="ctr">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8pPr>
            <a:lvl9pPr lvl="8" rtl="0" algn="ctr">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9pPr>
          </a:lstStyle>
          <a:p/>
        </p:txBody>
      </p:sp>
      <p:sp>
        <p:nvSpPr>
          <p:cNvPr id="870" name="Google Shape;870;p51"/>
          <p:cNvSpPr txBox="1"/>
          <p:nvPr>
            <p:ph idx="6" type="subTitle"/>
          </p:nvPr>
        </p:nvSpPr>
        <p:spPr>
          <a:xfrm>
            <a:off x="6244108" y="4059500"/>
            <a:ext cx="2383500" cy="10608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rgbClr val="FFFFFF"/>
                </a:solidFill>
              </a:defRPr>
            </a:lvl1pPr>
            <a:lvl2pPr lvl="1" rtl="0" algn="ctr">
              <a:spcBef>
                <a:spcPts val="500"/>
              </a:spcBef>
              <a:spcAft>
                <a:spcPts val="0"/>
              </a:spcAft>
              <a:buNone/>
              <a:defRPr sz="1400">
                <a:solidFill>
                  <a:srgbClr val="FFFFFF"/>
                </a:solidFill>
              </a:defRPr>
            </a:lvl2pPr>
            <a:lvl3pPr lvl="2" rtl="0" algn="ctr">
              <a:spcBef>
                <a:spcPts val="500"/>
              </a:spcBef>
              <a:spcAft>
                <a:spcPts val="0"/>
              </a:spcAft>
              <a:buNone/>
              <a:defRPr sz="1400">
                <a:solidFill>
                  <a:srgbClr val="FFFFFF"/>
                </a:solidFill>
              </a:defRPr>
            </a:lvl3pPr>
            <a:lvl4pPr lvl="3" rtl="0" algn="ctr">
              <a:spcBef>
                <a:spcPts val="500"/>
              </a:spcBef>
              <a:spcAft>
                <a:spcPts val="0"/>
              </a:spcAft>
              <a:buNone/>
              <a:defRPr sz="1400">
                <a:solidFill>
                  <a:srgbClr val="FFFFFF"/>
                </a:solidFill>
              </a:defRPr>
            </a:lvl4pPr>
            <a:lvl5pPr lvl="4" rtl="0" algn="ctr">
              <a:spcBef>
                <a:spcPts val="500"/>
              </a:spcBef>
              <a:spcAft>
                <a:spcPts val="0"/>
              </a:spcAft>
              <a:buNone/>
              <a:defRPr sz="1400">
                <a:solidFill>
                  <a:srgbClr val="FFFFFF"/>
                </a:solidFill>
              </a:defRPr>
            </a:lvl5pPr>
            <a:lvl6pPr lvl="5" rtl="0" algn="ctr">
              <a:spcBef>
                <a:spcPts val="500"/>
              </a:spcBef>
              <a:spcAft>
                <a:spcPts val="0"/>
              </a:spcAft>
              <a:buNone/>
              <a:defRPr sz="1400">
                <a:solidFill>
                  <a:srgbClr val="FFFFFF"/>
                </a:solidFill>
              </a:defRPr>
            </a:lvl6pPr>
            <a:lvl7pPr lvl="6" rtl="0" algn="ctr">
              <a:spcBef>
                <a:spcPts val="500"/>
              </a:spcBef>
              <a:spcAft>
                <a:spcPts val="0"/>
              </a:spcAft>
              <a:buNone/>
              <a:defRPr sz="1400">
                <a:solidFill>
                  <a:srgbClr val="FFFFFF"/>
                </a:solidFill>
              </a:defRPr>
            </a:lvl7pPr>
            <a:lvl8pPr lvl="7" rtl="0" algn="ctr">
              <a:spcBef>
                <a:spcPts val="500"/>
              </a:spcBef>
              <a:spcAft>
                <a:spcPts val="0"/>
              </a:spcAft>
              <a:buNone/>
              <a:defRPr sz="1400">
                <a:solidFill>
                  <a:srgbClr val="FFFFFF"/>
                </a:solidFill>
              </a:defRPr>
            </a:lvl8pPr>
            <a:lvl9pPr lvl="8" rtl="0" algn="ctr">
              <a:spcBef>
                <a:spcPts val="500"/>
              </a:spcBef>
              <a:spcAft>
                <a:spcPts val="500"/>
              </a:spcAft>
              <a:buNone/>
              <a:defRPr sz="1400">
                <a:solidFill>
                  <a:srgbClr val="FFFFFF"/>
                </a:solidFill>
              </a:defRPr>
            </a:lvl9pPr>
          </a:lstStyle>
          <a:p/>
        </p:txBody>
      </p:sp>
      <p:sp>
        <p:nvSpPr>
          <p:cNvPr id="871" name="Google Shape;871;p51"/>
          <p:cNvSpPr txBox="1"/>
          <p:nvPr>
            <p:ph idx="7" type="subTitle"/>
          </p:nvPr>
        </p:nvSpPr>
        <p:spPr>
          <a:xfrm>
            <a:off x="6244083" y="3624350"/>
            <a:ext cx="2383500" cy="3792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1pPr>
            <a:lvl2pPr lvl="1" rtl="0" algn="ctr">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2pPr>
            <a:lvl3pPr lvl="2" rtl="0" algn="ctr">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3pPr>
            <a:lvl4pPr lvl="3" rtl="0" algn="ctr">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4pPr>
            <a:lvl5pPr lvl="4" rtl="0" algn="ctr">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5pPr>
            <a:lvl6pPr lvl="5" rtl="0" algn="ctr">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6pPr>
            <a:lvl7pPr lvl="6" rtl="0" algn="ctr">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7pPr>
            <a:lvl8pPr lvl="7" rtl="0" algn="ctr">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8pPr>
            <a:lvl9pPr lvl="8" rtl="0" algn="ctr">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9pPr>
          </a:lstStyle>
          <a:p/>
        </p:txBody>
      </p:sp>
      <p:sp>
        <p:nvSpPr>
          <p:cNvPr id="872" name="Google Shape;872;p51"/>
          <p:cNvSpPr txBox="1"/>
          <p:nvPr>
            <p:ph idx="8" type="subTitle"/>
          </p:nvPr>
        </p:nvSpPr>
        <p:spPr>
          <a:xfrm>
            <a:off x="3564592" y="4059500"/>
            <a:ext cx="2383500" cy="10608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rgbClr val="FFFFFF"/>
                </a:solidFill>
              </a:defRPr>
            </a:lvl1pPr>
            <a:lvl2pPr lvl="1" rtl="0" algn="ctr">
              <a:spcBef>
                <a:spcPts val="500"/>
              </a:spcBef>
              <a:spcAft>
                <a:spcPts val="0"/>
              </a:spcAft>
              <a:buNone/>
              <a:defRPr sz="1400">
                <a:solidFill>
                  <a:srgbClr val="FFFFFF"/>
                </a:solidFill>
              </a:defRPr>
            </a:lvl2pPr>
            <a:lvl3pPr lvl="2" rtl="0" algn="ctr">
              <a:spcBef>
                <a:spcPts val="500"/>
              </a:spcBef>
              <a:spcAft>
                <a:spcPts val="0"/>
              </a:spcAft>
              <a:buNone/>
              <a:defRPr sz="1400">
                <a:solidFill>
                  <a:srgbClr val="FFFFFF"/>
                </a:solidFill>
              </a:defRPr>
            </a:lvl3pPr>
            <a:lvl4pPr lvl="3" rtl="0" algn="ctr">
              <a:spcBef>
                <a:spcPts val="500"/>
              </a:spcBef>
              <a:spcAft>
                <a:spcPts val="0"/>
              </a:spcAft>
              <a:buNone/>
              <a:defRPr sz="1400">
                <a:solidFill>
                  <a:srgbClr val="FFFFFF"/>
                </a:solidFill>
              </a:defRPr>
            </a:lvl4pPr>
            <a:lvl5pPr lvl="4" rtl="0" algn="ctr">
              <a:spcBef>
                <a:spcPts val="500"/>
              </a:spcBef>
              <a:spcAft>
                <a:spcPts val="0"/>
              </a:spcAft>
              <a:buNone/>
              <a:defRPr sz="1400">
                <a:solidFill>
                  <a:srgbClr val="FFFFFF"/>
                </a:solidFill>
              </a:defRPr>
            </a:lvl5pPr>
            <a:lvl6pPr lvl="5" rtl="0" algn="ctr">
              <a:spcBef>
                <a:spcPts val="500"/>
              </a:spcBef>
              <a:spcAft>
                <a:spcPts val="0"/>
              </a:spcAft>
              <a:buNone/>
              <a:defRPr sz="1400">
                <a:solidFill>
                  <a:srgbClr val="FFFFFF"/>
                </a:solidFill>
              </a:defRPr>
            </a:lvl6pPr>
            <a:lvl7pPr lvl="6" rtl="0" algn="ctr">
              <a:spcBef>
                <a:spcPts val="500"/>
              </a:spcBef>
              <a:spcAft>
                <a:spcPts val="0"/>
              </a:spcAft>
              <a:buNone/>
              <a:defRPr sz="1400">
                <a:solidFill>
                  <a:srgbClr val="FFFFFF"/>
                </a:solidFill>
              </a:defRPr>
            </a:lvl7pPr>
            <a:lvl8pPr lvl="7" rtl="0" algn="ctr">
              <a:spcBef>
                <a:spcPts val="500"/>
              </a:spcBef>
              <a:spcAft>
                <a:spcPts val="0"/>
              </a:spcAft>
              <a:buNone/>
              <a:defRPr sz="1400">
                <a:solidFill>
                  <a:srgbClr val="FFFFFF"/>
                </a:solidFill>
              </a:defRPr>
            </a:lvl8pPr>
            <a:lvl9pPr lvl="8" rtl="0" algn="ctr">
              <a:spcBef>
                <a:spcPts val="500"/>
              </a:spcBef>
              <a:spcAft>
                <a:spcPts val="500"/>
              </a:spcAft>
              <a:buNone/>
              <a:defRPr sz="1400">
                <a:solidFill>
                  <a:srgbClr val="FFFFFF"/>
                </a:solidFill>
              </a:defRPr>
            </a:lvl9pPr>
          </a:lstStyle>
          <a:p/>
        </p:txBody>
      </p:sp>
      <p:sp>
        <p:nvSpPr>
          <p:cNvPr id="873" name="Google Shape;873;p51"/>
          <p:cNvSpPr txBox="1"/>
          <p:nvPr>
            <p:ph idx="9" type="subTitle"/>
          </p:nvPr>
        </p:nvSpPr>
        <p:spPr>
          <a:xfrm>
            <a:off x="3564567" y="3624350"/>
            <a:ext cx="2383500" cy="3792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1pPr>
            <a:lvl2pPr lvl="1" rtl="0" algn="ctr">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2pPr>
            <a:lvl3pPr lvl="2" rtl="0" algn="ctr">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3pPr>
            <a:lvl4pPr lvl="3" rtl="0" algn="ctr">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4pPr>
            <a:lvl5pPr lvl="4" rtl="0" algn="ctr">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5pPr>
            <a:lvl6pPr lvl="5" rtl="0" algn="ctr">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6pPr>
            <a:lvl7pPr lvl="6" rtl="0" algn="ctr">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7pPr>
            <a:lvl8pPr lvl="7" rtl="0" algn="ctr">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8pPr>
            <a:lvl9pPr lvl="8" rtl="0" algn="ctr">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9pPr>
          </a:lstStyle>
          <a:p/>
        </p:txBody>
      </p:sp>
      <p:sp>
        <p:nvSpPr>
          <p:cNvPr id="874" name="Google Shape;874;p51"/>
          <p:cNvSpPr txBox="1"/>
          <p:nvPr>
            <p:ph idx="13"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9pPr>
          </a:lstStyle>
          <a:p/>
        </p:txBody>
      </p:sp>
      <p:sp>
        <p:nvSpPr>
          <p:cNvPr id="875" name="Google Shape;875;p51"/>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800">
                <a:solidFill>
                  <a:srgbClr val="FFFFFF"/>
                </a:solidFill>
                <a:latin typeface="Red Hat Display Medium"/>
                <a:ea typeface="Red Hat Display Medium"/>
                <a:cs typeface="Red Hat Display Medium"/>
                <a:sym typeface="Red Hat Display Medium"/>
              </a:defRPr>
            </a:lvl1pPr>
            <a:lvl2pPr lvl="1"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2pPr>
            <a:lvl3pPr lvl="2"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3pPr>
            <a:lvl4pPr lvl="3"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4pPr>
            <a:lvl5pPr lvl="4"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5pPr>
            <a:lvl6pPr lvl="5"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6pPr>
            <a:lvl7pPr lvl="6"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7pPr>
            <a:lvl8pPr lvl="7"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8pPr>
            <a:lvl9pPr lvl="8"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9pPr>
          </a:lstStyle>
          <a:p/>
        </p:txBody>
      </p:sp>
      <p:sp>
        <p:nvSpPr>
          <p:cNvPr id="876" name="Google Shape;876;p51"/>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lvl1pPr lvl="0" rtl="0" algn="ctr">
              <a:buNone/>
              <a:defRPr sz="800">
                <a:solidFill>
                  <a:srgbClr val="FFFFFF"/>
                </a:solidFill>
                <a:latin typeface="Red Hat Display Medium"/>
                <a:ea typeface="Red Hat Display Medium"/>
                <a:cs typeface="Red Hat Display Medium"/>
                <a:sym typeface="Red Hat Display Medium"/>
              </a:defRPr>
            </a:lvl1pPr>
            <a:lvl2pPr lvl="1" rtl="0" algn="ctr">
              <a:buNone/>
              <a:defRPr sz="800">
                <a:solidFill>
                  <a:srgbClr val="FFFFFF"/>
                </a:solidFill>
                <a:latin typeface="Red Hat Display Medium"/>
                <a:ea typeface="Red Hat Display Medium"/>
                <a:cs typeface="Red Hat Display Medium"/>
                <a:sym typeface="Red Hat Display Medium"/>
              </a:defRPr>
            </a:lvl2pPr>
            <a:lvl3pPr lvl="2" rtl="0" algn="ctr">
              <a:buNone/>
              <a:defRPr sz="800">
                <a:solidFill>
                  <a:srgbClr val="FFFFFF"/>
                </a:solidFill>
                <a:latin typeface="Red Hat Display Medium"/>
                <a:ea typeface="Red Hat Display Medium"/>
                <a:cs typeface="Red Hat Display Medium"/>
                <a:sym typeface="Red Hat Display Medium"/>
              </a:defRPr>
            </a:lvl3pPr>
            <a:lvl4pPr lvl="3" rtl="0" algn="ctr">
              <a:buNone/>
              <a:defRPr sz="800">
                <a:solidFill>
                  <a:srgbClr val="FFFFFF"/>
                </a:solidFill>
                <a:latin typeface="Red Hat Display Medium"/>
                <a:ea typeface="Red Hat Display Medium"/>
                <a:cs typeface="Red Hat Display Medium"/>
                <a:sym typeface="Red Hat Display Medium"/>
              </a:defRPr>
            </a:lvl4pPr>
            <a:lvl5pPr lvl="4" rtl="0" algn="ctr">
              <a:buNone/>
              <a:defRPr sz="800">
                <a:solidFill>
                  <a:srgbClr val="FFFFFF"/>
                </a:solidFill>
                <a:latin typeface="Red Hat Display Medium"/>
                <a:ea typeface="Red Hat Display Medium"/>
                <a:cs typeface="Red Hat Display Medium"/>
                <a:sym typeface="Red Hat Display Medium"/>
              </a:defRPr>
            </a:lvl5pPr>
            <a:lvl6pPr lvl="5" rtl="0" algn="ctr">
              <a:buNone/>
              <a:defRPr sz="800">
                <a:solidFill>
                  <a:srgbClr val="FFFFFF"/>
                </a:solidFill>
                <a:latin typeface="Red Hat Display Medium"/>
                <a:ea typeface="Red Hat Display Medium"/>
                <a:cs typeface="Red Hat Display Medium"/>
                <a:sym typeface="Red Hat Display Medium"/>
              </a:defRPr>
            </a:lvl6pPr>
            <a:lvl7pPr lvl="6" rtl="0" algn="ctr">
              <a:buNone/>
              <a:defRPr sz="800">
                <a:solidFill>
                  <a:srgbClr val="FFFFFF"/>
                </a:solidFill>
                <a:latin typeface="Red Hat Display Medium"/>
                <a:ea typeface="Red Hat Display Medium"/>
                <a:cs typeface="Red Hat Display Medium"/>
                <a:sym typeface="Red Hat Display Medium"/>
              </a:defRPr>
            </a:lvl7pPr>
            <a:lvl8pPr lvl="7" rtl="0" algn="ctr">
              <a:buNone/>
              <a:defRPr sz="800">
                <a:solidFill>
                  <a:srgbClr val="FFFFFF"/>
                </a:solidFill>
                <a:latin typeface="Red Hat Display Medium"/>
                <a:ea typeface="Red Hat Display Medium"/>
                <a:cs typeface="Red Hat Display Medium"/>
                <a:sym typeface="Red Hat Display Medium"/>
              </a:defRPr>
            </a:lvl8pPr>
            <a:lvl9pPr lvl="8" rtl="0" algn="ctr">
              <a:buNone/>
              <a:defRPr sz="800">
                <a:solidFill>
                  <a:srgbClr val="FFFFFF"/>
                </a:solidFill>
                <a:latin typeface="Red Hat Display Medium"/>
                <a:ea typeface="Red Hat Display Medium"/>
                <a:cs typeface="Red Hat Display Medium"/>
                <a:sym typeface="Red Hat Display Medium"/>
              </a:defRPr>
            </a:lvl9pPr>
          </a:lstStyle>
          <a:p>
            <a:pPr indent="0" lvl="0" marL="0" rtl="0" algn="ctr">
              <a:spcBef>
                <a:spcPts val="0"/>
              </a:spcBef>
              <a:spcAft>
                <a:spcPts val="0"/>
              </a:spcAft>
              <a:buNone/>
            </a:pPr>
            <a:fld id="{00000000-1234-1234-1234-123412341234}" type="slidenum">
              <a:rPr lang="en"/>
              <a:t>‹#›</a:t>
            </a:fld>
            <a:endParaRPr/>
          </a:p>
        </p:txBody>
      </p:sp>
      <p:sp>
        <p:nvSpPr>
          <p:cNvPr id="877" name="Google Shape;877;p51"/>
          <p:cNvSpPr txBox="1"/>
          <p:nvPr>
            <p:ph idx="14" type="subTitle"/>
          </p:nvPr>
        </p:nvSpPr>
        <p:spPr>
          <a:xfrm>
            <a:off x="885125" y="1653550"/>
            <a:ext cx="10422000" cy="2919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rgbClr val="8B5CF6"/>
                </a:solidFill>
              </a:defRPr>
            </a:lvl1pPr>
            <a:lvl2pPr lvl="1" rtl="0" algn="ctr">
              <a:spcBef>
                <a:spcPts val="500"/>
              </a:spcBef>
              <a:spcAft>
                <a:spcPts val="0"/>
              </a:spcAft>
              <a:buNone/>
              <a:defRPr sz="1800">
                <a:solidFill>
                  <a:srgbClr val="FFFFFF"/>
                </a:solidFill>
              </a:defRPr>
            </a:lvl2pPr>
            <a:lvl3pPr lvl="2" rtl="0" algn="ctr">
              <a:spcBef>
                <a:spcPts val="500"/>
              </a:spcBef>
              <a:spcAft>
                <a:spcPts val="0"/>
              </a:spcAft>
              <a:buNone/>
              <a:defRPr sz="1800">
                <a:solidFill>
                  <a:srgbClr val="FFFFFF"/>
                </a:solidFill>
              </a:defRPr>
            </a:lvl3pPr>
            <a:lvl4pPr lvl="3" rtl="0" algn="ctr">
              <a:spcBef>
                <a:spcPts val="500"/>
              </a:spcBef>
              <a:spcAft>
                <a:spcPts val="0"/>
              </a:spcAft>
              <a:buNone/>
              <a:defRPr sz="1800">
                <a:solidFill>
                  <a:srgbClr val="FFFFFF"/>
                </a:solidFill>
              </a:defRPr>
            </a:lvl4pPr>
            <a:lvl5pPr lvl="4" rtl="0" algn="ctr">
              <a:spcBef>
                <a:spcPts val="500"/>
              </a:spcBef>
              <a:spcAft>
                <a:spcPts val="0"/>
              </a:spcAft>
              <a:buNone/>
              <a:defRPr sz="1800">
                <a:solidFill>
                  <a:srgbClr val="FFFFFF"/>
                </a:solidFill>
              </a:defRPr>
            </a:lvl5pPr>
            <a:lvl6pPr lvl="5" rtl="0" algn="ctr">
              <a:spcBef>
                <a:spcPts val="500"/>
              </a:spcBef>
              <a:spcAft>
                <a:spcPts val="0"/>
              </a:spcAft>
              <a:buNone/>
              <a:defRPr sz="1800">
                <a:solidFill>
                  <a:srgbClr val="FFFFFF"/>
                </a:solidFill>
              </a:defRPr>
            </a:lvl6pPr>
            <a:lvl7pPr lvl="6" rtl="0" algn="ctr">
              <a:spcBef>
                <a:spcPts val="500"/>
              </a:spcBef>
              <a:spcAft>
                <a:spcPts val="0"/>
              </a:spcAft>
              <a:buNone/>
              <a:defRPr sz="1800">
                <a:solidFill>
                  <a:srgbClr val="FFFFFF"/>
                </a:solidFill>
              </a:defRPr>
            </a:lvl7pPr>
            <a:lvl8pPr lvl="7" rtl="0" algn="ctr">
              <a:spcBef>
                <a:spcPts val="500"/>
              </a:spcBef>
              <a:spcAft>
                <a:spcPts val="0"/>
              </a:spcAft>
              <a:buNone/>
              <a:defRPr sz="1800">
                <a:solidFill>
                  <a:srgbClr val="FFFFFF"/>
                </a:solidFill>
              </a:defRPr>
            </a:lvl8pPr>
            <a:lvl9pPr lvl="8" rtl="0" algn="ctr">
              <a:spcBef>
                <a:spcPts val="500"/>
              </a:spcBef>
              <a:spcAft>
                <a:spcPts val="500"/>
              </a:spcAft>
              <a:buNone/>
              <a:defRPr sz="1800">
                <a:solidFill>
                  <a:srgbClr val="FFFFFF"/>
                </a:solidFill>
              </a:defRPr>
            </a:lvl9pPr>
          </a:lstStyle>
          <a:p/>
        </p:txBody>
      </p:sp>
      <p:pic>
        <p:nvPicPr>
          <p:cNvPr id="878" name="Google Shape;878;p51"/>
          <p:cNvPicPr preferRelativeResize="0"/>
          <p:nvPr/>
        </p:nvPicPr>
        <p:blipFill>
          <a:blip r:embed="rId3">
            <a:alphaModFix/>
          </a:blip>
          <a:stretch>
            <a:fillRect/>
          </a:stretch>
        </p:blipFill>
        <p:spPr>
          <a:xfrm>
            <a:off x="9183102" y="6114450"/>
            <a:ext cx="2762450" cy="513725"/>
          </a:xfrm>
          <a:prstGeom prst="rect">
            <a:avLst/>
          </a:prstGeom>
          <a:noFill/>
          <a:ln>
            <a:noFill/>
          </a:ln>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wo by two 1">
  <p:cSld name="CUSTOM_4_6_1">
    <p:bg>
      <p:bgPr>
        <a:solidFill>
          <a:srgbClr val="353535"/>
        </a:solidFill>
      </p:bgPr>
    </p:bg>
    <p:spTree>
      <p:nvGrpSpPr>
        <p:cNvPr id="879" name="Shape 879"/>
        <p:cNvGrpSpPr/>
        <p:nvPr/>
      </p:nvGrpSpPr>
      <p:grpSpPr>
        <a:xfrm>
          <a:off x="0" y="0"/>
          <a:ext cx="0" cy="0"/>
          <a:chOff x="0" y="0"/>
          <a:chExt cx="0" cy="0"/>
        </a:xfrm>
      </p:grpSpPr>
      <p:sp>
        <p:nvSpPr>
          <p:cNvPr id="880" name="Google Shape;880;p52"/>
          <p:cNvSpPr/>
          <p:nvPr/>
        </p:nvSpPr>
        <p:spPr>
          <a:xfrm>
            <a:off x="0" y="0"/>
            <a:ext cx="12192000" cy="6858000"/>
          </a:xfrm>
          <a:prstGeom prst="rect">
            <a:avLst/>
          </a:prstGeom>
          <a:solidFill>
            <a:srgbClr val="14141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a:t>
            </a:r>
            <a:endParaRPr/>
          </a:p>
        </p:txBody>
      </p:sp>
      <p:pic>
        <p:nvPicPr>
          <p:cNvPr id="881" name="Google Shape;881;p52"/>
          <p:cNvPicPr preferRelativeResize="0"/>
          <p:nvPr/>
        </p:nvPicPr>
        <p:blipFill>
          <a:blip r:embed="rId2">
            <a:alphaModFix amt="90000"/>
          </a:blip>
          <a:stretch>
            <a:fillRect/>
          </a:stretch>
        </p:blipFill>
        <p:spPr>
          <a:xfrm>
            <a:off x="1300700" y="819788"/>
            <a:ext cx="9590599" cy="5218425"/>
          </a:xfrm>
          <a:prstGeom prst="rect">
            <a:avLst/>
          </a:prstGeom>
          <a:noFill/>
          <a:ln>
            <a:noFill/>
          </a:ln>
        </p:spPr>
      </p:pic>
      <p:cxnSp>
        <p:nvCxnSpPr>
          <p:cNvPr id="882" name="Google Shape;882;p52"/>
          <p:cNvCxnSpPr/>
          <p:nvPr/>
        </p:nvCxnSpPr>
        <p:spPr>
          <a:xfrm rot="10800000">
            <a:off x="447775" y="100"/>
            <a:ext cx="0" cy="886500"/>
          </a:xfrm>
          <a:prstGeom prst="straightConnector1">
            <a:avLst/>
          </a:prstGeom>
          <a:noFill/>
          <a:ln cap="flat" cmpd="sng" w="9525">
            <a:solidFill>
              <a:srgbClr val="8B5CF6"/>
            </a:solidFill>
            <a:prstDash val="solid"/>
            <a:round/>
            <a:headEnd len="med" w="med" type="none"/>
            <a:tailEnd len="med" w="med" type="none"/>
          </a:ln>
        </p:spPr>
      </p:cxnSp>
      <p:cxnSp>
        <p:nvCxnSpPr>
          <p:cNvPr id="883" name="Google Shape;883;p52"/>
          <p:cNvCxnSpPr/>
          <p:nvPr/>
        </p:nvCxnSpPr>
        <p:spPr>
          <a:xfrm rot="10800000">
            <a:off x="447767" y="6401400"/>
            <a:ext cx="0" cy="456600"/>
          </a:xfrm>
          <a:prstGeom prst="straightConnector1">
            <a:avLst/>
          </a:prstGeom>
          <a:noFill/>
          <a:ln cap="flat" cmpd="sng" w="9525">
            <a:solidFill>
              <a:srgbClr val="8B5CF6"/>
            </a:solidFill>
            <a:prstDash val="solid"/>
            <a:round/>
            <a:headEnd len="med" w="med" type="none"/>
            <a:tailEnd len="med" w="med" type="none"/>
          </a:ln>
        </p:spPr>
      </p:cxnSp>
      <p:sp>
        <p:nvSpPr>
          <p:cNvPr id="884" name="Google Shape;884;p52"/>
          <p:cNvSpPr txBox="1"/>
          <p:nvPr>
            <p:ph idx="1"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rgbClr val="FFFFFF"/>
                </a:solidFill>
              </a:defRPr>
            </a:lvl1pPr>
            <a:lvl2pPr lvl="1" rtl="0">
              <a:lnSpc>
                <a:spcPct val="115000"/>
              </a:lnSpc>
              <a:spcBef>
                <a:spcPts val="0"/>
              </a:spcBef>
              <a:spcAft>
                <a:spcPts val="0"/>
              </a:spcAft>
              <a:buNone/>
              <a:defRPr sz="800">
                <a:solidFill>
                  <a:srgbClr val="FFFFFF"/>
                </a:solidFill>
              </a:defRPr>
            </a:lvl2pPr>
            <a:lvl3pPr lvl="2" rtl="0">
              <a:lnSpc>
                <a:spcPct val="115000"/>
              </a:lnSpc>
              <a:spcBef>
                <a:spcPts val="0"/>
              </a:spcBef>
              <a:spcAft>
                <a:spcPts val="0"/>
              </a:spcAft>
              <a:buNone/>
              <a:defRPr sz="800">
                <a:solidFill>
                  <a:srgbClr val="FFFFFF"/>
                </a:solidFill>
              </a:defRPr>
            </a:lvl3pPr>
            <a:lvl4pPr lvl="3" rtl="0">
              <a:lnSpc>
                <a:spcPct val="115000"/>
              </a:lnSpc>
              <a:spcBef>
                <a:spcPts val="0"/>
              </a:spcBef>
              <a:spcAft>
                <a:spcPts val="0"/>
              </a:spcAft>
              <a:buNone/>
              <a:defRPr sz="800">
                <a:solidFill>
                  <a:srgbClr val="FFFFFF"/>
                </a:solidFill>
              </a:defRPr>
            </a:lvl4pPr>
            <a:lvl5pPr lvl="4" rtl="0">
              <a:lnSpc>
                <a:spcPct val="115000"/>
              </a:lnSpc>
              <a:spcBef>
                <a:spcPts val="0"/>
              </a:spcBef>
              <a:spcAft>
                <a:spcPts val="0"/>
              </a:spcAft>
              <a:buNone/>
              <a:defRPr sz="800">
                <a:solidFill>
                  <a:srgbClr val="FFFFFF"/>
                </a:solidFill>
              </a:defRPr>
            </a:lvl5pPr>
            <a:lvl6pPr lvl="5" rtl="0">
              <a:lnSpc>
                <a:spcPct val="115000"/>
              </a:lnSpc>
              <a:spcBef>
                <a:spcPts val="0"/>
              </a:spcBef>
              <a:spcAft>
                <a:spcPts val="0"/>
              </a:spcAft>
              <a:buNone/>
              <a:defRPr sz="800">
                <a:solidFill>
                  <a:srgbClr val="FFFFFF"/>
                </a:solidFill>
              </a:defRPr>
            </a:lvl6pPr>
            <a:lvl7pPr lvl="6" rtl="0">
              <a:lnSpc>
                <a:spcPct val="115000"/>
              </a:lnSpc>
              <a:spcBef>
                <a:spcPts val="0"/>
              </a:spcBef>
              <a:spcAft>
                <a:spcPts val="0"/>
              </a:spcAft>
              <a:buNone/>
              <a:defRPr sz="800">
                <a:solidFill>
                  <a:srgbClr val="FFFFFF"/>
                </a:solidFill>
              </a:defRPr>
            </a:lvl7pPr>
            <a:lvl8pPr lvl="7" rtl="0">
              <a:lnSpc>
                <a:spcPct val="115000"/>
              </a:lnSpc>
              <a:spcBef>
                <a:spcPts val="0"/>
              </a:spcBef>
              <a:spcAft>
                <a:spcPts val="0"/>
              </a:spcAft>
              <a:buNone/>
              <a:defRPr sz="800">
                <a:solidFill>
                  <a:srgbClr val="FFFFFF"/>
                </a:solidFill>
              </a:defRPr>
            </a:lvl8pPr>
            <a:lvl9pPr lvl="8" rtl="0">
              <a:lnSpc>
                <a:spcPct val="115000"/>
              </a:lnSpc>
              <a:spcBef>
                <a:spcPts val="0"/>
              </a:spcBef>
              <a:spcAft>
                <a:spcPts val="0"/>
              </a:spcAft>
              <a:buNone/>
              <a:defRPr sz="800">
                <a:solidFill>
                  <a:srgbClr val="FFFFFF"/>
                </a:solidFill>
              </a:defRPr>
            </a:lvl9pPr>
          </a:lstStyle>
          <a:p/>
        </p:txBody>
      </p:sp>
      <p:sp>
        <p:nvSpPr>
          <p:cNvPr id="885" name="Google Shape;885;p52"/>
          <p:cNvSpPr txBox="1"/>
          <p:nvPr>
            <p:ph idx="2" type="subTitle"/>
          </p:nvPr>
        </p:nvSpPr>
        <p:spPr>
          <a:xfrm>
            <a:off x="6855088" y="2788100"/>
            <a:ext cx="3512100" cy="1060800"/>
          </a:xfrm>
          <a:prstGeom prst="rect">
            <a:avLst/>
          </a:prstGeom>
        </p:spPr>
        <p:txBody>
          <a:bodyPr anchorCtr="0" anchor="t" bIns="0" lIns="0" spcFirstLastPara="1" rIns="0" wrap="square" tIns="0">
            <a:noAutofit/>
          </a:bodyPr>
          <a:lstStyle>
            <a:lvl1pPr lvl="0" rtl="0">
              <a:spcBef>
                <a:spcPts val="0"/>
              </a:spcBef>
              <a:spcAft>
                <a:spcPts val="0"/>
              </a:spcAft>
              <a:buNone/>
              <a:defRPr sz="1400">
                <a:solidFill>
                  <a:srgbClr val="FFFFFF"/>
                </a:solidFill>
              </a:defRPr>
            </a:lvl1pPr>
            <a:lvl2pPr lvl="1" rtl="0">
              <a:spcBef>
                <a:spcPts val="500"/>
              </a:spcBef>
              <a:spcAft>
                <a:spcPts val="0"/>
              </a:spcAft>
              <a:buNone/>
              <a:defRPr sz="1400">
                <a:solidFill>
                  <a:srgbClr val="FFFFFF"/>
                </a:solidFill>
              </a:defRPr>
            </a:lvl2pPr>
            <a:lvl3pPr lvl="2" rtl="0">
              <a:spcBef>
                <a:spcPts val="500"/>
              </a:spcBef>
              <a:spcAft>
                <a:spcPts val="0"/>
              </a:spcAft>
              <a:buNone/>
              <a:defRPr sz="1400">
                <a:solidFill>
                  <a:srgbClr val="FFFFFF"/>
                </a:solidFill>
              </a:defRPr>
            </a:lvl3pPr>
            <a:lvl4pPr lvl="3" rtl="0">
              <a:spcBef>
                <a:spcPts val="500"/>
              </a:spcBef>
              <a:spcAft>
                <a:spcPts val="0"/>
              </a:spcAft>
              <a:buNone/>
              <a:defRPr sz="1400">
                <a:solidFill>
                  <a:srgbClr val="FFFFFF"/>
                </a:solidFill>
              </a:defRPr>
            </a:lvl4pPr>
            <a:lvl5pPr lvl="4" rtl="0">
              <a:spcBef>
                <a:spcPts val="500"/>
              </a:spcBef>
              <a:spcAft>
                <a:spcPts val="0"/>
              </a:spcAft>
              <a:buNone/>
              <a:defRPr sz="1400">
                <a:solidFill>
                  <a:srgbClr val="FFFFFF"/>
                </a:solidFill>
              </a:defRPr>
            </a:lvl5pPr>
            <a:lvl6pPr lvl="5" rtl="0">
              <a:spcBef>
                <a:spcPts val="500"/>
              </a:spcBef>
              <a:spcAft>
                <a:spcPts val="0"/>
              </a:spcAft>
              <a:buNone/>
              <a:defRPr sz="1400">
                <a:solidFill>
                  <a:srgbClr val="FFFFFF"/>
                </a:solidFill>
              </a:defRPr>
            </a:lvl6pPr>
            <a:lvl7pPr lvl="6" rtl="0">
              <a:spcBef>
                <a:spcPts val="500"/>
              </a:spcBef>
              <a:spcAft>
                <a:spcPts val="0"/>
              </a:spcAft>
              <a:buNone/>
              <a:defRPr sz="1400">
                <a:solidFill>
                  <a:srgbClr val="FFFFFF"/>
                </a:solidFill>
              </a:defRPr>
            </a:lvl7pPr>
            <a:lvl8pPr lvl="7" rtl="0">
              <a:spcBef>
                <a:spcPts val="500"/>
              </a:spcBef>
              <a:spcAft>
                <a:spcPts val="0"/>
              </a:spcAft>
              <a:buNone/>
              <a:defRPr sz="1400">
                <a:solidFill>
                  <a:srgbClr val="FFFFFF"/>
                </a:solidFill>
              </a:defRPr>
            </a:lvl8pPr>
            <a:lvl9pPr lvl="8" rtl="0">
              <a:spcBef>
                <a:spcPts val="500"/>
              </a:spcBef>
              <a:spcAft>
                <a:spcPts val="500"/>
              </a:spcAft>
              <a:buNone/>
              <a:defRPr sz="1400">
                <a:solidFill>
                  <a:srgbClr val="FFFFFF"/>
                </a:solidFill>
              </a:defRPr>
            </a:lvl9pPr>
          </a:lstStyle>
          <a:p/>
        </p:txBody>
      </p:sp>
      <p:sp>
        <p:nvSpPr>
          <p:cNvPr id="886" name="Google Shape;886;p52"/>
          <p:cNvSpPr txBox="1"/>
          <p:nvPr>
            <p:ph idx="3" type="subTitle"/>
          </p:nvPr>
        </p:nvSpPr>
        <p:spPr>
          <a:xfrm>
            <a:off x="6855081" y="2352950"/>
            <a:ext cx="3512100" cy="3792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1pPr>
            <a:lvl2pPr lvl="1" rtl="0">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2pPr>
            <a:lvl3pPr lvl="2" rtl="0">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3pPr>
            <a:lvl4pPr lvl="3" rtl="0">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4pPr>
            <a:lvl5pPr lvl="4" rtl="0">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5pPr>
            <a:lvl6pPr lvl="5" rtl="0">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6pPr>
            <a:lvl7pPr lvl="6" rtl="0">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7pPr>
            <a:lvl8pPr lvl="7" rtl="0">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8pPr>
            <a:lvl9pPr lvl="8" rtl="0">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9pPr>
          </a:lstStyle>
          <a:p/>
        </p:txBody>
      </p:sp>
      <p:sp>
        <p:nvSpPr>
          <p:cNvPr id="887" name="Google Shape;887;p52"/>
          <p:cNvSpPr txBox="1"/>
          <p:nvPr>
            <p:ph idx="4" type="subTitle"/>
          </p:nvPr>
        </p:nvSpPr>
        <p:spPr>
          <a:xfrm>
            <a:off x="6855088" y="4434375"/>
            <a:ext cx="3512100" cy="1060800"/>
          </a:xfrm>
          <a:prstGeom prst="rect">
            <a:avLst/>
          </a:prstGeom>
        </p:spPr>
        <p:txBody>
          <a:bodyPr anchorCtr="0" anchor="t" bIns="0" lIns="0" spcFirstLastPara="1" rIns="0" wrap="square" tIns="0">
            <a:noAutofit/>
          </a:bodyPr>
          <a:lstStyle>
            <a:lvl1pPr lvl="0" rtl="0">
              <a:spcBef>
                <a:spcPts val="0"/>
              </a:spcBef>
              <a:spcAft>
                <a:spcPts val="0"/>
              </a:spcAft>
              <a:buNone/>
              <a:defRPr sz="1400">
                <a:solidFill>
                  <a:srgbClr val="FFFFFF"/>
                </a:solidFill>
              </a:defRPr>
            </a:lvl1pPr>
            <a:lvl2pPr lvl="1" rtl="0">
              <a:spcBef>
                <a:spcPts val="500"/>
              </a:spcBef>
              <a:spcAft>
                <a:spcPts val="0"/>
              </a:spcAft>
              <a:buNone/>
              <a:defRPr sz="1400">
                <a:solidFill>
                  <a:srgbClr val="FFFFFF"/>
                </a:solidFill>
              </a:defRPr>
            </a:lvl2pPr>
            <a:lvl3pPr lvl="2" rtl="0">
              <a:spcBef>
                <a:spcPts val="500"/>
              </a:spcBef>
              <a:spcAft>
                <a:spcPts val="0"/>
              </a:spcAft>
              <a:buNone/>
              <a:defRPr sz="1400">
                <a:solidFill>
                  <a:srgbClr val="FFFFFF"/>
                </a:solidFill>
              </a:defRPr>
            </a:lvl3pPr>
            <a:lvl4pPr lvl="3" rtl="0">
              <a:spcBef>
                <a:spcPts val="500"/>
              </a:spcBef>
              <a:spcAft>
                <a:spcPts val="0"/>
              </a:spcAft>
              <a:buNone/>
              <a:defRPr sz="1400">
                <a:solidFill>
                  <a:srgbClr val="FFFFFF"/>
                </a:solidFill>
              </a:defRPr>
            </a:lvl4pPr>
            <a:lvl5pPr lvl="4" rtl="0">
              <a:spcBef>
                <a:spcPts val="500"/>
              </a:spcBef>
              <a:spcAft>
                <a:spcPts val="0"/>
              </a:spcAft>
              <a:buNone/>
              <a:defRPr sz="1400">
                <a:solidFill>
                  <a:srgbClr val="FFFFFF"/>
                </a:solidFill>
              </a:defRPr>
            </a:lvl5pPr>
            <a:lvl6pPr lvl="5" rtl="0">
              <a:spcBef>
                <a:spcPts val="500"/>
              </a:spcBef>
              <a:spcAft>
                <a:spcPts val="0"/>
              </a:spcAft>
              <a:buNone/>
              <a:defRPr sz="1400">
                <a:solidFill>
                  <a:srgbClr val="FFFFFF"/>
                </a:solidFill>
              </a:defRPr>
            </a:lvl6pPr>
            <a:lvl7pPr lvl="6" rtl="0">
              <a:spcBef>
                <a:spcPts val="500"/>
              </a:spcBef>
              <a:spcAft>
                <a:spcPts val="0"/>
              </a:spcAft>
              <a:buNone/>
              <a:defRPr sz="1400">
                <a:solidFill>
                  <a:srgbClr val="FFFFFF"/>
                </a:solidFill>
              </a:defRPr>
            </a:lvl7pPr>
            <a:lvl8pPr lvl="7" rtl="0">
              <a:spcBef>
                <a:spcPts val="500"/>
              </a:spcBef>
              <a:spcAft>
                <a:spcPts val="0"/>
              </a:spcAft>
              <a:buNone/>
              <a:defRPr sz="1400">
                <a:solidFill>
                  <a:srgbClr val="FFFFFF"/>
                </a:solidFill>
              </a:defRPr>
            </a:lvl8pPr>
            <a:lvl9pPr lvl="8" rtl="0">
              <a:spcBef>
                <a:spcPts val="500"/>
              </a:spcBef>
              <a:spcAft>
                <a:spcPts val="500"/>
              </a:spcAft>
              <a:buNone/>
              <a:defRPr sz="1400">
                <a:solidFill>
                  <a:srgbClr val="FFFFFF"/>
                </a:solidFill>
              </a:defRPr>
            </a:lvl9pPr>
          </a:lstStyle>
          <a:p/>
        </p:txBody>
      </p:sp>
      <p:sp>
        <p:nvSpPr>
          <p:cNvPr id="888" name="Google Shape;888;p52"/>
          <p:cNvSpPr txBox="1"/>
          <p:nvPr>
            <p:ph idx="5" type="subTitle"/>
          </p:nvPr>
        </p:nvSpPr>
        <p:spPr>
          <a:xfrm>
            <a:off x="6855081" y="3999225"/>
            <a:ext cx="3512100" cy="3792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1pPr>
            <a:lvl2pPr lvl="1" rtl="0">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2pPr>
            <a:lvl3pPr lvl="2" rtl="0">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3pPr>
            <a:lvl4pPr lvl="3" rtl="0">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4pPr>
            <a:lvl5pPr lvl="4" rtl="0">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5pPr>
            <a:lvl6pPr lvl="5" rtl="0">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6pPr>
            <a:lvl7pPr lvl="6" rtl="0">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7pPr>
            <a:lvl8pPr lvl="7" rtl="0">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8pPr>
            <a:lvl9pPr lvl="8" rtl="0">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9pPr>
          </a:lstStyle>
          <a:p/>
        </p:txBody>
      </p:sp>
      <p:sp>
        <p:nvSpPr>
          <p:cNvPr id="889" name="Google Shape;889;p52"/>
          <p:cNvSpPr txBox="1"/>
          <p:nvPr>
            <p:ph idx="6" type="subTitle"/>
          </p:nvPr>
        </p:nvSpPr>
        <p:spPr>
          <a:xfrm>
            <a:off x="2084625" y="2788100"/>
            <a:ext cx="3512100" cy="1060800"/>
          </a:xfrm>
          <a:prstGeom prst="rect">
            <a:avLst/>
          </a:prstGeom>
        </p:spPr>
        <p:txBody>
          <a:bodyPr anchorCtr="0" anchor="t" bIns="0" lIns="0" spcFirstLastPara="1" rIns="0" wrap="square" tIns="0">
            <a:noAutofit/>
          </a:bodyPr>
          <a:lstStyle>
            <a:lvl1pPr lvl="0" rtl="0">
              <a:spcBef>
                <a:spcPts val="0"/>
              </a:spcBef>
              <a:spcAft>
                <a:spcPts val="0"/>
              </a:spcAft>
              <a:buNone/>
              <a:defRPr sz="1400">
                <a:solidFill>
                  <a:srgbClr val="FFFFFF"/>
                </a:solidFill>
              </a:defRPr>
            </a:lvl1pPr>
            <a:lvl2pPr lvl="1" rtl="0">
              <a:spcBef>
                <a:spcPts val="500"/>
              </a:spcBef>
              <a:spcAft>
                <a:spcPts val="0"/>
              </a:spcAft>
              <a:buNone/>
              <a:defRPr sz="1400">
                <a:solidFill>
                  <a:srgbClr val="FFFFFF"/>
                </a:solidFill>
              </a:defRPr>
            </a:lvl2pPr>
            <a:lvl3pPr lvl="2" rtl="0">
              <a:spcBef>
                <a:spcPts val="500"/>
              </a:spcBef>
              <a:spcAft>
                <a:spcPts val="0"/>
              </a:spcAft>
              <a:buNone/>
              <a:defRPr sz="1400">
                <a:solidFill>
                  <a:srgbClr val="FFFFFF"/>
                </a:solidFill>
              </a:defRPr>
            </a:lvl3pPr>
            <a:lvl4pPr lvl="3" rtl="0">
              <a:spcBef>
                <a:spcPts val="500"/>
              </a:spcBef>
              <a:spcAft>
                <a:spcPts val="0"/>
              </a:spcAft>
              <a:buNone/>
              <a:defRPr sz="1400">
                <a:solidFill>
                  <a:srgbClr val="FFFFFF"/>
                </a:solidFill>
              </a:defRPr>
            </a:lvl4pPr>
            <a:lvl5pPr lvl="4" rtl="0">
              <a:spcBef>
                <a:spcPts val="500"/>
              </a:spcBef>
              <a:spcAft>
                <a:spcPts val="0"/>
              </a:spcAft>
              <a:buNone/>
              <a:defRPr sz="1400">
                <a:solidFill>
                  <a:srgbClr val="FFFFFF"/>
                </a:solidFill>
              </a:defRPr>
            </a:lvl5pPr>
            <a:lvl6pPr lvl="5" rtl="0">
              <a:spcBef>
                <a:spcPts val="500"/>
              </a:spcBef>
              <a:spcAft>
                <a:spcPts val="0"/>
              </a:spcAft>
              <a:buNone/>
              <a:defRPr sz="1400">
                <a:solidFill>
                  <a:srgbClr val="FFFFFF"/>
                </a:solidFill>
              </a:defRPr>
            </a:lvl6pPr>
            <a:lvl7pPr lvl="6" rtl="0">
              <a:spcBef>
                <a:spcPts val="500"/>
              </a:spcBef>
              <a:spcAft>
                <a:spcPts val="0"/>
              </a:spcAft>
              <a:buNone/>
              <a:defRPr sz="1400">
                <a:solidFill>
                  <a:srgbClr val="FFFFFF"/>
                </a:solidFill>
              </a:defRPr>
            </a:lvl7pPr>
            <a:lvl8pPr lvl="7" rtl="0">
              <a:spcBef>
                <a:spcPts val="500"/>
              </a:spcBef>
              <a:spcAft>
                <a:spcPts val="0"/>
              </a:spcAft>
              <a:buNone/>
              <a:defRPr sz="1400">
                <a:solidFill>
                  <a:srgbClr val="FFFFFF"/>
                </a:solidFill>
              </a:defRPr>
            </a:lvl8pPr>
            <a:lvl9pPr lvl="8" rtl="0">
              <a:spcBef>
                <a:spcPts val="500"/>
              </a:spcBef>
              <a:spcAft>
                <a:spcPts val="500"/>
              </a:spcAft>
              <a:buNone/>
              <a:defRPr sz="1400">
                <a:solidFill>
                  <a:srgbClr val="FFFFFF"/>
                </a:solidFill>
              </a:defRPr>
            </a:lvl9pPr>
          </a:lstStyle>
          <a:p/>
        </p:txBody>
      </p:sp>
      <p:sp>
        <p:nvSpPr>
          <p:cNvPr id="890" name="Google Shape;890;p52"/>
          <p:cNvSpPr txBox="1"/>
          <p:nvPr>
            <p:ph idx="7" type="subTitle"/>
          </p:nvPr>
        </p:nvSpPr>
        <p:spPr>
          <a:xfrm>
            <a:off x="2084600" y="2352950"/>
            <a:ext cx="3512100" cy="3792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1pPr>
            <a:lvl2pPr lvl="1" rtl="0">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2pPr>
            <a:lvl3pPr lvl="2" rtl="0">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3pPr>
            <a:lvl4pPr lvl="3" rtl="0">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4pPr>
            <a:lvl5pPr lvl="4" rtl="0">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5pPr>
            <a:lvl6pPr lvl="5" rtl="0">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6pPr>
            <a:lvl7pPr lvl="6" rtl="0">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7pPr>
            <a:lvl8pPr lvl="7" rtl="0">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8pPr>
            <a:lvl9pPr lvl="8" rtl="0">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9pPr>
          </a:lstStyle>
          <a:p/>
        </p:txBody>
      </p:sp>
      <p:sp>
        <p:nvSpPr>
          <p:cNvPr id="891" name="Google Shape;891;p52"/>
          <p:cNvSpPr txBox="1"/>
          <p:nvPr>
            <p:ph idx="8" type="subTitle"/>
          </p:nvPr>
        </p:nvSpPr>
        <p:spPr>
          <a:xfrm>
            <a:off x="2084625" y="4434375"/>
            <a:ext cx="3512100" cy="1060800"/>
          </a:xfrm>
          <a:prstGeom prst="rect">
            <a:avLst/>
          </a:prstGeom>
        </p:spPr>
        <p:txBody>
          <a:bodyPr anchorCtr="0" anchor="t" bIns="0" lIns="0" spcFirstLastPara="1" rIns="0" wrap="square" tIns="0">
            <a:noAutofit/>
          </a:bodyPr>
          <a:lstStyle>
            <a:lvl1pPr lvl="0" rtl="0">
              <a:spcBef>
                <a:spcPts val="0"/>
              </a:spcBef>
              <a:spcAft>
                <a:spcPts val="0"/>
              </a:spcAft>
              <a:buNone/>
              <a:defRPr sz="1400">
                <a:solidFill>
                  <a:srgbClr val="FFFFFF"/>
                </a:solidFill>
              </a:defRPr>
            </a:lvl1pPr>
            <a:lvl2pPr lvl="1" rtl="0">
              <a:spcBef>
                <a:spcPts val="500"/>
              </a:spcBef>
              <a:spcAft>
                <a:spcPts val="0"/>
              </a:spcAft>
              <a:buNone/>
              <a:defRPr sz="1400">
                <a:solidFill>
                  <a:srgbClr val="FFFFFF"/>
                </a:solidFill>
              </a:defRPr>
            </a:lvl2pPr>
            <a:lvl3pPr lvl="2" rtl="0">
              <a:spcBef>
                <a:spcPts val="500"/>
              </a:spcBef>
              <a:spcAft>
                <a:spcPts val="0"/>
              </a:spcAft>
              <a:buNone/>
              <a:defRPr sz="1400">
                <a:solidFill>
                  <a:srgbClr val="FFFFFF"/>
                </a:solidFill>
              </a:defRPr>
            </a:lvl3pPr>
            <a:lvl4pPr lvl="3" rtl="0">
              <a:spcBef>
                <a:spcPts val="500"/>
              </a:spcBef>
              <a:spcAft>
                <a:spcPts val="0"/>
              </a:spcAft>
              <a:buNone/>
              <a:defRPr sz="1400">
                <a:solidFill>
                  <a:srgbClr val="FFFFFF"/>
                </a:solidFill>
              </a:defRPr>
            </a:lvl4pPr>
            <a:lvl5pPr lvl="4" rtl="0">
              <a:spcBef>
                <a:spcPts val="500"/>
              </a:spcBef>
              <a:spcAft>
                <a:spcPts val="0"/>
              </a:spcAft>
              <a:buNone/>
              <a:defRPr sz="1400">
                <a:solidFill>
                  <a:srgbClr val="FFFFFF"/>
                </a:solidFill>
              </a:defRPr>
            </a:lvl5pPr>
            <a:lvl6pPr lvl="5" rtl="0">
              <a:spcBef>
                <a:spcPts val="500"/>
              </a:spcBef>
              <a:spcAft>
                <a:spcPts val="0"/>
              </a:spcAft>
              <a:buNone/>
              <a:defRPr sz="1400">
                <a:solidFill>
                  <a:srgbClr val="FFFFFF"/>
                </a:solidFill>
              </a:defRPr>
            </a:lvl6pPr>
            <a:lvl7pPr lvl="6" rtl="0">
              <a:spcBef>
                <a:spcPts val="500"/>
              </a:spcBef>
              <a:spcAft>
                <a:spcPts val="0"/>
              </a:spcAft>
              <a:buNone/>
              <a:defRPr sz="1400">
                <a:solidFill>
                  <a:srgbClr val="FFFFFF"/>
                </a:solidFill>
              </a:defRPr>
            </a:lvl7pPr>
            <a:lvl8pPr lvl="7" rtl="0">
              <a:spcBef>
                <a:spcPts val="500"/>
              </a:spcBef>
              <a:spcAft>
                <a:spcPts val="0"/>
              </a:spcAft>
              <a:buNone/>
              <a:defRPr sz="1400">
                <a:solidFill>
                  <a:srgbClr val="FFFFFF"/>
                </a:solidFill>
              </a:defRPr>
            </a:lvl8pPr>
            <a:lvl9pPr lvl="8" rtl="0">
              <a:spcBef>
                <a:spcPts val="500"/>
              </a:spcBef>
              <a:spcAft>
                <a:spcPts val="500"/>
              </a:spcAft>
              <a:buNone/>
              <a:defRPr sz="1400">
                <a:solidFill>
                  <a:srgbClr val="FFFFFF"/>
                </a:solidFill>
              </a:defRPr>
            </a:lvl9pPr>
          </a:lstStyle>
          <a:p/>
        </p:txBody>
      </p:sp>
      <p:sp>
        <p:nvSpPr>
          <p:cNvPr id="892" name="Google Shape;892;p52"/>
          <p:cNvSpPr txBox="1"/>
          <p:nvPr>
            <p:ph idx="9" type="subTitle"/>
          </p:nvPr>
        </p:nvSpPr>
        <p:spPr>
          <a:xfrm>
            <a:off x="2084600" y="3999225"/>
            <a:ext cx="3512100" cy="3792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1pPr>
            <a:lvl2pPr lvl="1" rtl="0">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2pPr>
            <a:lvl3pPr lvl="2" rtl="0">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3pPr>
            <a:lvl4pPr lvl="3" rtl="0">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4pPr>
            <a:lvl5pPr lvl="4" rtl="0">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5pPr>
            <a:lvl6pPr lvl="5" rtl="0">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6pPr>
            <a:lvl7pPr lvl="6" rtl="0">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7pPr>
            <a:lvl8pPr lvl="7" rtl="0">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8pPr>
            <a:lvl9pPr lvl="8" rtl="0">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9pPr>
          </a:lstStyle>
          <a:p/>
        </p:txBody>
      </p:sp>
      <p:sp>
        <p:nvSpPr>
          <p:cNvPr id="893" name="Google Shape;893;p52"/>
          <p:cNvSpPr txBox="1"/>
          <p:nvPr>
            <p:ph idx="13"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9pPr>
          </a:lstStyle>
          <a:p/>
        </p:txBody>
      </p:sp>
      <p:sp>
        <p:nvSpPr>
          <p:cNvPr id="894" name="Google Shape;894;p52"/>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800">
                <a:solidFill>
                  <a:srgbClr val="FFFFFF"/>
                </a:solidFill>
                <a:latin typeface="Red Hat Display Medium"/>
                <a:ea typeface="Red Hat Display Medium"/>
                <a:cs typeface="Red Hat Display Medium"/>
                <a:sym typeface="Red Hat Display Medium"/>
              </a:defRPr>
            </a:lvl1pPr>
            <a:lvl2pPr lvl="1"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2pPr>
            <a:lvl3pPr lvl="2"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3pPr>
            <a:lvl4pPr lvl="3"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4pPr>
            <a:lvl5pPr lvl="4"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5pPr>
            <a:lvl6pPr lvl="5"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6pPr>
            <a:lvl7pPr lvl="6"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7pPr>
            <a:lvl8pPr lvl="7"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8pPr>
            <a:lvl9pPr lvl="8"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9pPr>
          </a:lstStyle>
          <a:p/>
        </p:txBody>
      </p:sp>
      <p:sp>
        <p:nvSpPr>
          <p:cNvPr id="895" name="Google Shape;895;p52"/>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lvl1pPr lvl="0" rtl="0" algn="ctr">
              <a:buNone/>
              <a:defRPr sz="800">
                <a:solidFill>
                  <a:srgbClr val="FFFFFF"/>
                </a:solidFill>
                <a:latin typeface="Red Hat Display Medium"/>
                <a:ea typeface="Red Hat Display Medium"/>
                <a:cs typeface="Red Hat Display Medium"/>
                <a:sym typeface="Red Hat Display Medium"/>
              </a:defRPr>
            </a:lvl1pPr>
            <a:lvl2pPr lvl="1" rtl="0" algn="ctr">
              <a:buNone/>
              <a:defRPr sz="800">
                <a:solidFill>
                  <a:srgbClr val="FFFFFF"/>
                </a:solidFill>
                <a:latin typeface="Red Hat Display Medium"/>
                <a:ea typeface="Red Hat Display Medium"/>
                <a:cs typeface="Red Hat Display Medium"/>
                <a:sym typeface="Red Hat Display Medium"/>
              </a:defRPr>
            </a:lvl2pPr>
            <a:lvl3pPr lvl="2" rtl="0" algn="ctr">
              <a:buNone/>
              <a:defRPr sz="800">
                <a:solidFill>
                  <a:srgbClr val="FFFFFF"/>
                </a:solidFill>
                <a:latin typeface="Red Hat Display Medium"/>
                <a:ea typeface="Red Hat Display Medium"/>
                <a:cs typeface="Red Hat Display Medium"/>
                <a:sym typeface="Red Hat Display Medium"/>
              </a:defRPr>
            </a:lvl3pPr>
            <a:lvl4pPr lvl="3" rtl="0" algn="ctr">
              <a:buNone/>
              <a:defRPr sz="800">
                <a:solidFill>
                  <a:srgbClr val="FFFFFF"/>
                </a:solidFill>
                <a:latin typeface="Red Hat Display Medium"/>
                <a:ea typeface="Red Hat Display Medium"/>
                <a:cs typeface="Red Hat Display Medium"/>
                <a:sym typeface="Red Hat Display Medium"/>
              </a:defRPr>
            </a:lvl4pPr>
            <a:lvl5pPr lvl="4" rtl="0" algn="ctr">
              <a:buNone/>
              <a:defRPr sz="800">
                <a:solidFill>
                  <a:srgbClr val="FFFFFF"/>
                </a:solidFill>
                <a:latin typeface="Red Hat Display Medium"/>
                <a:ea typeface="Red Hat Display Medium"/>
                <a:cs typeface="Red Hat Display Medium"/>
                <a:sym typeface="Red Hat Display Medium"/>
              </a:defRPr>
            </a:lvl5pPr>
            <a:lvl6pPr lvl="5" rtl="0" algn="ctr">
              <a:buNone/>
              <a:defRPr sz="800">
                <a:solidFill>
                  <a:srgbClr val="FFFFFF"/>
                </a:solidFill>
                <a:latin typeface="Red Hat Display Medium"/>
                <a:ea typeface="Red Hat Display Medium"/>
                <a:cs typeface="Red Hat Display Medium"/>
                <a:sym typeface="Red Hat Display Medium"/>
              </a:defRPr>
            </a:lvl6pPr>
            <a:lvl7pPr lvl="6" rtl="0" algn="ctr">
              <a:buNone/>
              <a:defRPr sz="800">
                <a:solidFill>
                  <a:srgbClr val="FFFFFF"/>
                </a:solidFill>
                <a:latin typeface="Red Hat Display Medium"/>
                <a:ea typeface="Red Hat Display Medium"/>
                <a:cs typeface="Red Hat Display Medium"/>
                <a:sym typeface="Red Hat Display Medium"/>
              </a:defRPr>
            </a:lvl7pPr>
            <a:lvl8pPr lvl="7" rtl="0" algn="ctr">
              <a:buNone/>
              <a:defRPr sz="800">
                <a:solidFill>
                  <a:srgbClr val="FFFFFF"/>
                </a:solidFill>
                <a:latin typeface="Red Hat Display Medium"/>
                <a:ea typeface="Red Hat Display Medium"/>
                <a:cs typeface="Red Hat Display Medium"/>
                <a:sym typeface="Red Hat Display Medium"/>
              </a:defRPr>
            </a:lvl8pPr>
            <a:lvl9pPr lvl="8" rtl="0" algn="ctr">
              <a:buNone/>
              <a:defRPr sz="800">
                <a:solidFill>
                  <a:srgbClr val="FFFFFF"/>
                </a:solidFill>
                <a:latin typeface="Red Hat Display Medium"/>
                <a:ea typeface="Red Hat Display Medium"/>
                <a:cs typeface="Red Hat Display Medium"/>
                <a:sym typeface="Red Hat Display Medium"/>
              </a:defRPr>
            </a:lvl9pPr>
          </a:lstStyle>
          <a:p>
            <a:pPr indent="0" lvl="0" marL="0" rtl="0" algn="ctr">
              <a:spcBef>
                <a:spcPts val="0"/>
              </a:spcBef>
              <a:spcAft>
                <a:spcPts val="0"/>
              </a:spcAft>
              <a:buNone/>
            </a:pPr>
            <a:fld id="{00000000-1234-1234-1234-123412341234}" type="slidenum">
              <a:rPr lang="en"/>
              <a:t>‹#›</a:t>
            </a:fld>
            <a:endParaRPr/>
          </a:p>
        </p:txBody>
      </p:sp>
      <p:sp>
        <p:nvSpPr>
          <p:cNvPr id="896" name="Google Shape;896;p52"/>
          <p:cNvSpPr txBox="1"/>
          <p:nvPr>
            <p:ph idx="14" type="subTitle"/>
          </p:nvPr>
        </p:nvSpPr>
        <p:spPr>
          <a:xfrm>
            <a:off x="885125" y="1653550"/>
            <a:ext cx="10422000" cy="2919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rgbClr val="8B5CF6"/>
                </a:solidFill>
              </a:defRPr>
            </a:lvl1pPr>
            <a:lvl2pPr lvl="1" rtl="0" algn="ctr">
              <a:spcBef>
                <a:spcPts val="500"/>
              </a:spcBef>
              <a:spcAft>
                <a:spcPts val="0"/>
              </a:spcAft>
              <a:buNone/>
              <a:defRPr sz="1800">
                <a:solidFill>
                  <a:srgbClr val="FFFFFF"/>
                </a:solidFill>
              </a:defRPr>
            </a:lvl2pPr>
            <a:lvl3pPr lvl="2" rtl="0" algn="ctr">
              <a:spcBef>
                <a:spcPts val="500"/>
              </a:spcBef>
              <a:spcAft>
                <a:spcPts val="0"/>
              </a:spcAft>
              <a:buNone/>
              <a:defRPr sz="1800">
                <a:solidFill>
                  <a:srgbClr val="FFFFFF"/>
                </a:solidFill>
              </a:defRPr>
            </a:lvl3pPr>
            <a:lvl4pPr lvl="3" rtl="0" algn="ctr">
              <a:spcBef>
                <a:spcPts val="500"/>
              </a:spcBef>
              <a:spcAft>
                <a:spcPts val="0"/>
              </a:spcAft>
              <a:buNone/>
              <a:defRPr sz="1800">
                <a:solidFill>
                  <a:srgbClr val="FFFFFF"/>
                </a:solidFill>
              </a:defRPr>
            </a:lvl4pPr>
            <a:lvl5pPr lvl="4" rtl="0" algn="ctr">
              <a:spcBef>
                <a:spcPts val="500"/>
              </a:spcBef>
              <a:spcAft>
                <a:spcPts val="0"/>
              </a:spcAft>
              <a:buNone/>
              <a:defRPr sz="1800">
                <a:solidFill>
                  <a:srgbClr val="FFFFFF"/>
                </a:solidFill>
              </a:defRPr>
            </a:lvl5pPr>
            <a:lvl6pPr lvl="5" rtl="0" algn="ctr">
              <a:spcBef>
                <a:spcPts val="500"/>
              </a:spcBef>
              <a:spcAft>
                <a:spcPts val="0"/>
              </a:spcAft>
              <a:buNone/>
              <a:defRPr sz="1800">
                <a:solidFill>
                  <a:srgbClr val="FFFFFF"/>
                </a:solidFill>
              </a:defRPr>
            </a:lvl6pPr>
            <a:lvl7pPr lvl="6" rtl="0" algn="ctr">
              <a:spcBef>
                <a:spcPts val="500"/>
              </a:spcBef>
              <a:spcAft>
                <a:spcPts val="0"/>
              </a:spcAft>
              <a:buNone/>
              <a:defRPr sz="1800">
                <a:solidFill>
                  <a:srgbClr val="FFFFFF"/>
                </a:solidFill>
              </a:defRPr>
            </a:lvl7pPr>
            <a:lvl8pPr lvl="7" rtl="0" algn="ctr">
              <a:spcBef>
                <a:spcPts val="500"/>
              </a:spcBef>
              <a:spcAft>
                <a:spcPts val="0"/>
              </a:spcAft>
              <a:buNone/>
              <a:defRPr sz="1800">
                <a:solidFill>
                  <a:srgbClr val="FFFFFF"/>
                </a:solidFill>
              </a:defRPr>
            </a:lvl8pPr>
            <a:lvl9pPr lvl="8" rtl="0" algn="ctr">
              <a:spcBef>
                <a:spcPts val="500"/>
              </a:spcBef>
              <a:spcAft>
                <a:spcPts val="500"/>
              </a:spcAft>
              <a:buNone/>
              <a:defRPr sz="1800">
                <a:solidFill>
                  <a:srgbClr val="FFFFFF"/>
                </a:solidFill>
              </a:defRPr>
            </a:lvl9pPr>
          </a:lstStyle>
          <a:p/>
        </p:txBody>
      </p:sp>
      <p:pic>
        <p:nvPicPr>
          <p:cNvPr id="897" name="Google Shape;897;p52"/>
          <p:cNvPicPr preferRelativeResize="0"/>
          <p:nvPr/>
        </p:nvPicPr>
        <p:blipFill>
          <a:blip r:embed="rId3">
            <a:alphaModFix/>
          </a:blip>
          <a:stretch>
            <a:fillRect/>
          </a:stretch>
        </p:blipFill>
        <p:spPr>
          <a:xfrm>
            <a:off x="9183102" y="6114450"/>
            <a:ext cx="2762450" cy="513725"/>
          </a:xfrm>
          <a:prstGeom prst="rect">
            <a:avLst/>
          </a:prstGeom>
          <a:noFill/>
          <a:ln>
            <a:noFill/>
          </a:ln>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hree circles 1">
  <p:cSld name="CUSTOM_4_19_1">
    <p:bg>
      <p:bgPr>
        <a:solidFill>
          <a:srgbClr val="353535"/>
        </a:solidFill>
      </p:bgPr>
    </p:bg>
    <p:spTree>
      <p:nvGrpSpPr>
        <p:cNvPr id="898" name="Shape 898"/>
        <p:cNvGrpSpPr/>
        <p:nvPr/>
      </p:nvGrpSpPr>
      <p:grpSpPr>
        <a:xfrm>
          <a:off x="0" y="0"/>
          <a:ext cx="0" cy="0"/>
          <a:chOff x="0" y="0"/>
          <a:chExt cx="0" cy="0"/>
        </a:xfrm>
      </p:grpSpPr>
      <p:sp>
        <p:nvSpPr>
          <p:cNvPr id="899" name="Google Shape;899;p53"/>
          <p:cNvSpPr/>
          <p:nvPr/>
        </p:nvSpPr>
        <p:spPr>
          <a:xfrm>
            <a:off x="0" y="0"/>
            <a:ext cx="12192000" cy="6858000"/>
          </a:xfrm>
          <a:prstGeom prst="rect">
            <a:avLst/>
          </a:prstGeom>
          <a:solidFill>
            <a:srgbClr val="14141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a:t>
            </a:r>
            <a:endParaRPr/>
          </a:p>
        </p:txBody>
      </p:sp>
      <p:pic>
        <p:nvPicPr>
          <p:cNvPr id="900" name="Google Shape;900;p53"/>
          <p:cNvPicPr preferRelativeResize="0"/>
          <p:nvPr/>
        </p:nvPicPr>
        <p:blipFill>
          <a:blip r:embed="rId2">
            <a:alphaModFix amt="90000"/>
          </a:blip>
          <a:stretch>
            <a:fillRect/>
          </a:stretch>
        </p:blipFill>
        <p:spPr>
          <a:xfrm>
            <a:off x="1300700" y="819788"/>
            <a:ext cx="9590599" cy="5218425"/>
          </a:xfrm>
          <a:prstGeom prst="rect">
            <a:avLst/>
          </a:prstGeom>
          <a:noFill/>
          <a:ln>
            <a:noFill/>
          </a:ln>
        </p:spPr>
      </p:pic>
      <p:cxnSp>
        <p:nvCxnSpPr>
          <p:cNvPr id="901" name="Google Shape;901;p53"/>
          <p:cNvCxnSpPr/>
          <p:nvPr/>
        </p:nvCxnSpPr>
        <p:spPr>
          <a:xfrm rot="10800000">
            <a:off x="447775" y="100"/>
            <a:ext cx="0" cy="886500"/>
          </a:xfrm>
          <a:prstGeom prst="straightConnector1">
            <a:avLst/>
          </a:prstGeom>
          <a:noFill/>
          <a:ln cap="flat" cmpd="sng" w="9525">
            <a:solidFill>
              <a:srgbClr val="8B5CF6"/>
            </a:solidFill>
            <a:prstDash val="solid"/>
            <a:round/>
            <a:headEnd len="med" w="med" type="none"/>
            <a:tailEnd len="med" w="med" type="none"/>
          </a:ln>
        </p:spPr>
      </p:cxnSp>
      <p:cxnSp>
        <p:nvCxnSpPr>
          <p:cNvPr id="902" name="Google Shape;902;p53"/>
          <p:cNvCxnSpPr/>
          <p:nvPr/>
        </p:nvCxnSpPr>
        <p:spPr>
          <a:xfrm rot="10800000">
            <a:off x="447767" y="6401400"/>
            <a:ext cx="0" cy="456600"/>
          </a:xfrm>
          <a:prstGeom prst="straightConnector1">
            <a:avLst/>
          </a:prstGeom>
          <a:noFill/>
          <a:ln cap="flat" cmpd="sng" w="9525">
            <a:solidFill>
              <a:srgbClr val="8B5CF6"/>
            </a:solidFill>
            <a:prstDash val="solid"/>
            <a:round/>
            <a:headEnd len="med" w="med" type="none"/>
            <a:tailEnd len="med" w="med" type="none"/>
          </a:ln>
        </p:spPr>
      </p:cxnSp>
      <p:sp>
        <p:nvSpPr>
          <p:cNvPr id="903" name="Google Shape;903;p53"/>
          <p:cNvSpPr txBox="1"/>
          <p:nvPr>
            <p:ph idx="1"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rgbClr val="FFFFFF"/>
                </a:solidFill>
              </a:defRPr>
            </a:lvl1pPr>
            <a:lvl2pPr lvl="1" rtl="0">
              <a:lnSpc>
                <a:spcPct val="115000"/>
              </a:lnSpc>
              <a:spcBef>
                <a:spcPts val="0"/>
              </a:spcBef>
              <a:spcAft>
                <a:spcPts val="0"/>
              </a:spcAft>
              <a:buNone/>
              <a:defRPr sz="800">
                <a:solidFill>
                  <a:srgbClr val="FFFFFF"/>
                </a:solidFill>
              </a:defRPr>
            </a:lvl2pPr>
            <a:lvl3pPr lvl="2" rtl="0">
              <a:lnSpc>
                <a:spcPct val="115000"/>
              </a:lnSpc>
              <a:spcBef>
                <a:spcPts val="0"/>
              </a:spcBef>
              <a:spcAft>
                <a:spcPts val="0"/>
              </a:spcAft>
              <a:buNone/>
              <a:defRPr sz="800">
                <a:solidFill>
                  <a:srgbClr val="FFFFFF"/>
                </a:solidFill>
              </a:defRPr>
            </a:lvl3pPr>
            <a:lvl4pPr lvl="3" rtl="0">
              <a:lnSpc>
                <a:spcPct val="115000"/>
              </a:lnSpc>
              <a:spcBef>
                <a:spcPts val="0"/>
              </a:spcBef>
              <a:spcAft>
                <a:spcPts val="0"/>
              </a:spcAft>
              <a:buNone/>
              <a:defRPr sz="800">
                <a:solidFill>
                  <a:srgbClr val="FFFFFF"/>
                </a:solidFill>
              </a:defRPr>
            </a:lvl4pPr>
            <a:lvl5pPr lvl="4" rtl="0">
              <a:lnSpc>
                <a:spcPct val="115000"/>
              </a:lnSpc>
              <a:spcBef>
                <a:spcPts val="0"/>
              </a:spcBef>
              <a:spcAft>
                <a:spcPts val="0"/>
              </a:spcAft>
              <a:buNone/>
              <a:defRPr sz="800">
                <a:solidFill>
                  <a:srgbClr val="FFFFFF"/>
                </a:solidFill>
              </a:defRPr>
            </a:lvl5pPr>
            <a:lvl6pPr lvl="5" rtl="0">
              <a:lnSpc>
                <a:spcPct val="115000"/>
              </a:lnSpc>
              <a:spcBef>
                <a:spcPts val="0"/>
              </a:spcBef>
              <a:spcAft>
                <a:spcPts val="0"/>
              </a:spcAft>
              <a:buNone/>
              <a:defRPr sz="800">
                <a:solidFill>
                  <a:srgbClr val="FFFFFF"/>
                </a:solidFill>
              </a:defRPr>
            </a:lvl6pPr>
            <a:lvl7pPr lvl="6" rtl="0">
              <a:lnSpc>
                <a:spcPct val="115000"/>
              </a:lnSpc>
              <a:spcBef>
                <a:spcPts val="0"/>
              </a:spcBef>
              <a:spcAft>
                <a:spcPts val="0"/>
              </a:spcAft>
              <a:buNone/>
              <a:defRPr sz="800">
                <a:solidFill>
                  <a:srgbClr val="FFFFFF"/>
                </a:solidFill>
              </a:defRPr>
            </a:lvl7pPr>
            <a:lvl8pPr lvl="7" rtl="0">
              <a:lnSpc>
                <a:spcPct val="115000"/>
              </a:lnSpc>
              <a:spcBef>
                <a:spcPts val="0"/>
              </a:spcBef>
              <a:spcAft>
                <a:spcPts val="0"/>
              </a:spcAft>
              <a:buNone/>
              <a:defRPr sz="800">
                <a:solidFill>
                  <a:srgbClr val="FFFFFF"/>
                </a:solidFill>
              </a:defRPr>
            </a:lvl8pPr>
            <a:lvl9pPr lvl="8" rtl="0">
              <a:lnSpc>
                <a:spcPct val="115000"/>
              </a:lnSpc>
              <a:spcBef>
                <a:spcPts val="0"/>
              </a:spcBef>
              <a:spcAft>
                <a:spcPts val="0"/>
              </a:spcAft>
              <a:buNone/>
              <a:defRPr sz="800">
                <a:solidFill>
                  <a:srgbClr val="FFFFFF"/>
                </a:solidFill>
              </a:defRPr>
            </a:lvl9pPr>
          </a:lstStyle>
          <a:p/>
        </p:txBody>
      </p:sp>
      <p:pic>
        <p:nvPicPr>
          <p:cNvPr id="904" name="Google Shape;904;p53"/>
          <p:cNvPicPr preferRelativeResize="0"/>
          <p:nvPr/>
        </p:nvPicPr>
        <p:blipFill rotWithShape="1">
          <a:blip r:embed="rId3">
            <a:alphaModFix/>
          </a:blip>
          <a:srcRect b="0" l="0" r="0" t="0"/>
          <a:stretch/>
        </p:blipFill>
        <p:spPr>
          <a:xfrm>
            <a:off x="1743525" y="2296425"/>
            <a:ext cx="8704948" cy="3247250"/>
          </a:xfrm>
          <a:prstGeom prst="rect">
            <a:avLst/>
          </a:prstGeom>
          <a:noFill/>
          <a:ln>
            <a:noFill/>
          </a:ln>
        </p:spPr>
      </p:pic>
      <p:sp>
        <p:nvSpPr>
          <p:cNvPr id="905" name="Google Shape;905;p53"/>
          <p:cNvSpPr txBox="1"/>
          <p:nvPr>
            <p:ph idx="2" type="subTitle"/>
          </p:nvPr>
        </p:nvSpPr>
        <p:spPr>
          <a:xfrm>
            <a:off x="2262374" y="2965028"/>
            <a:ext cx="2181600" cy="1910100"/>
          </a:xfrm>
          <a:prstGeom prst="rect">
            <a:avLst/>
          </a:prstGeom>
        </p:spPr>
        <p:txBody>
          <a:bodyPr anchorCtr="0" anchor="ctr" bIns="91425" lIns="274300" spcFirstLastPara="1" rIns="274300" wrap="square" tIns="91425">
            <a:noAutofit/>
          </a:bodyPr>
          <a:lstStyle>
            <a:lvl1pPr lvl="0" rtl="0" algn="ctr">
              <a:lnSpc>
                <a:spcPct val="100000"/>
              </a:lnSpc>
              <a:spcBef>
                <a:spcPts val="0"/>
              </a:spcBef>
              <a:spcAft>
                <a:spcPts val="0"/>
              </a:spcAft>
              <a:buNone/>
              <a:defRPr sz="1800">
                <a:solidFill>
                  <a:srgbClr val="FFFFFF"/>
                </a:solidFill>
              </a:defRPr>
            </a:lvl1pPr>
            <a:lvl2pPr lvl="1" rtl="0" algn="ctr">
              <a:lnSpc>
                <a:spcPct val="100000"/>
              </a:lnSpc>
              <a:spcBef>
                <a:spcPts val="0"/>
              </a:spcBef>
              <a:spcAft>
                <a:spcPts val="0"/>
              </a:spcAft>
              <a:buNone/>
              <a:defRPr sz="1800">
                <a:solidFill>
                  <a:srgbClr val="FFFFFF"/>
                </a:solidFill>
              </a:defRPr>
            </a:lvl2pPr>
            <a:lvl3pPr lvl="2" rtl="0" algn="ctr">
              <a:lnSpc>
                <a:spcPct val="100000"/>
              </a:lnSpc>
              <a:spcBef>
                <a:spcPts val="0"/>
              </a:spcBef>
              <a:spcAft>
                <a:spcPts val="0"/>
              </a:spcAft>
              <a:buNone/>
              <a:defRPr sz="1800">
                <a:solidFill>
                  <a:srgbClr val="FFFFFF"/>
                </a:solidFill>
              </a:defRPr>
            </a:lvl3pPr>
            <a:lvl4pPr lvl="3" rtl="0" algn="ctr">
              <a:lnSpc>
                <a:spcPct val="100000"/>
              </a:lnSpc>
              <a:spcBef>
                <a:spcPts val="0"/>
              </a:spcBef>
              <a:spcAft>
                <a:spcPts val="0"/>
              </a:spcAft>
              <a:buNone/>
              <a:defRPr sz="1800">
                <a:solidFill>
                  <a:srgbClr val="FFFFFF"/>
                </a:solidFill>
              </a:defRPr>
            </a:lvl4pPr>
            <a:lvl5pPr lvl="4" rtl="0" algn="ctr">
              <a:lnSpc>
                <a:spcPct val="100000"/>
              </a:lnSpc>
              <a:spcBef>
                <a:spcPts val="0"/>
              </a:spcBef>
              <a:spcAft>
                <a:spcPts val="0"/>
              </a:spcAft>
              <a:buNone/>
              <a:defRPr sz="1800">
                <a:solidFill>
                  <a:srgbClr val="FFFFFF"/>
                </a:solidFill>
              </a:defRPr>
            </a:lvl5pPr>
            <a:lvl6pPr lvl="5" rtl="0" algn="ctr">
              <a:lnSpc>
                <a:spcPct val="100000"/>
              </a:lnSpc>
              <a:spcBef>
                <a:spcPts val="0"/>
              </a:spcBef>
              <a:spcAft>
                <a:spcPts val="0"/>
              </a:spcAft>
              <a:buNone/>
              <a:defRPr sz="1800">
                <a:solidFill>
                  <a:srgbClr val="FFFFFF"/>
                </a:solidFill>
              </a:defRPr>
            </a:lvl6pPr>
            <a:lvl7pPr lvl="6" rtl="0" algn="ctr">
              <a:lnSpc>
                <a:spcPct val="100000"/>
              </a:lnSpc>
              <a:spcBef>
                <a:spcPts val="0"/>
              </a:spcBef>
              <a:spcAft>
                <a:spcPts val="0"/>
              </a:spcAft>
              <a:buNone/>
              <a:defRPr sz="1800">
                <a:solidFill>
                  <a:srgbClr val="FFFFFF"/>
                </a:solidFill>
              </a:defRPr>
            </a:lvl7pPr>
            <a:lvl8pPr lvl="7" rtl="0" algn="ctr">
              <a:lnSpc>
                <a:spcPct val="100000"/>
              </a:lnSpc>
              <a:spcBef>
                <a:spcPts val="0"/>
              </a:spcBef>
              <a:spcAft>
                <a:spcPts val="0"/>
              </a:spcAft>
              <a:buNone/>
              <a:defRPr sz="1800">
                <a:solidFill>
                  <a:srgbClr val="FFFFFF"/>
                </a:solidFill>
              </a:defRPr>
            </a:lvl8pPr>
            <a:lvl9pPr lvl="8" rtl="0" algn="ctr">
              <a:lnSpc>
                <a:spcPct val="100000"/>
              </a:lnSpc>
              <a:spcBef>
                <a:spcPts val="0"/>
              </a:spcBef>
              <a:spcAft>
                <a:spcPts val="0"/>
              </a:spcAft>
              <a:buNone/>
              <a:defRPr sz="1800">
                <a:solidFill>
                  <a:srgbClr val="FFFFFF"/>
                </a:solidFill>
              </a:defRPr>
            </a:lvl9pPr>
          </a:lstStyle>
          <a:p/>
        </p:txBody>
      </p:sp>
      <p:sp>
        <p:nvSpPr>
          <p:cNvPr id="906" name="Google Shape;906;p53"/>
          <p:cNvSpPr txBox="1"/>
          <p:nvPr>
            <p:ph idx="3" type="subTitle"/>
          </p:nvPr>
        </p:nvSpPr>
        <p:spPr>
          <a:xfrm>
            <a:off x="5005265" y="2965023"/>
            <a:ext cx="2181600" cy="1910100"/>
          </a:xfrm>
          <a:prstGeom prst="rect">
            <a:avLst/>
          </a:prstGeom>
        </p:spPr>
        <p:txBody>
          <a:bodyPr anchorCtr="0" anchor="ctr" bIns="91425" lIns="274300" spcFirstLastPara="1" rIns="274300" wrap="square" tIns="91425">
            <a:noAutofit/>
          </a:bodyPr>
          <a:lstStyle>
            <a:lvl1pPr lvl="0" rtl="0" algn="ctr">
              <a:lnSpc>
                <a:spcPct val="100000"/>
              </a:lnSpc>
              <a:spcBef>
                <a:spcPts val="0"/>
              </a:spcBef>
              <a:spcAft>
                <a:spcPts val="0"/>
              </a:spcAft>
              <a:buNone/>
              <a:defRPr sz="1800">
                <a:solidFill>
                  <a:srgbClr val="FFFFFF"/>
                </a:solidFill>
              </a:defRPr>
            </a:lvl1pPr>
            <a:lvl2pPr lvl="1" rtl="0" algn="ctr">
              <a:lnSpc>
                <a:spcPct val="100000"/>
              </a:lnSpc>
              <a:spcBef>
                <a:spcPts val="0"/>
              </a:spcBef>
              <a:spcAft>
                <a:spcPts val="0"/>
              </a:spcAft>
              <a:buNone/>
              <a:defRPr sz="1800">
                <a:solidFill>
                  <a:srgbClr val="FFFFFF"/>
                </a:solidFill>
              </a:defRPr>
            </a:lvl2pPr>
            <a:lvl3pPr lvl="2" rtl="0" algn="ctr">
              <a:lnSpc>
                <a:spcPct val="100000"/>
              </a:lnSpc>
              <a:spcBef>
                <a:spcPts val="0"/>
              </a:spcBef>
              <a:spcAft>
                <a:spcPts val="0"/>
              </a:spcAft>
              <a:buNone/>
              <a:defRPr sz="1800">
                <a:solidFill>
                  <a:srgbClr val="FFFFFF"/>
                </a:solidFill>
              </a:defRPr>
            </a:lvl3pPr>
            <a:lvl4pPr lvl="3" rtl="0" algn="ctr">
              <a:lnSpc>
                <a:spcPct val="100000"/>
              </a:lnSpc>
              <a:spcBef>
                <a:spcPts val="0"/>
              </a:spcBef>
              <a:spcAft>
                <a:spcPts val="0"/>
              </a:spcAft>
              <a:buNone/>
              <a:defRPr sz="1800">
                <a:solidFill>
                  <a:srgbClr val="FFFFFF"/>
                </a:solidFill>
              </a:defRPr>
            </a:lvl4pPr>
            <a:lvl5pPr lvl="4" rtl="0" algn="ctr">
              <a:lnSpc>
                <a:spcPct val="100000"/>
              </a:lnSpc>
              <a:spcBef>
                <a:spcPts val="0"/>
              </a:spcBef>
              <a:spcAft>
                <a:spcPts val="0"/>
              </a:spcAft>
              <a:buNone/>
              <a:defRPr sz="1800">
                <a:solidFill>
                  <a:srgbClr val="FFFFFF"/>
                </a:solidFill>
              </a:defRPr>
            </a:lvl5pPr>
            <a:lvl6pPr lvl="5" rtl="0" algn="ctr">
              <a:lnSpc>
                <a:spcPct val="100000"/>
              </a:lnSpc>
              <a:spcBef>
                <a:spcPts val="0"/>
              </a:spcBef>
              <a:spcAft>
                <a:spcPts val="0"/>
              </a:spcAft>
              <a:buNone/>
              <a:defRPr sz="1800">
                <a:solidFill>
                  <a:srgbClr val="FFFFFF"/>
                </a:solidFill>
              </a:defRPr>
            </a:lvl6pPr>
            <a:lvl7pPr lvl="6" rtl="0" algn="ctr">
              <a:lnSpc>
                <a:spcPct val="100000"/>
              </a:lnSpc>
              <a:spcBef>
                <a:spcPts val="0"/>
              </a:spcBef>
              <a:spcAft>
                <a:spcPts val="0"/>
              </a:spcAft>
              <a:buNone/>
              <a:defRPr sz="1800">
                <a:solidFill>
                  <a:srgbClr val="FFFFFF"/>
                </a:solidFill>
              </a:defRPr>
            </a:lvl7pPr>
            <a:lvl8pPr lvl="7" rtl="0" algn="ctr">
              <a:lnSpc>
                <a:spcPct val="100000"/>
              </a:lnSpc>
              <a:spcBef>
                <a:spcPts val="0"/>
              </a:spcBef>
              <a:spcAft>
                <a:spcPts val="0"/>
              </a:spcAft>
              <a:buNone/>
              <a:defRPr sz="1800">
                <a:solidFill>
                  <a:srgbClr val="FFFFFF"/>
                </a:solidFill>
              </a:defRPr>
            </a:lvl8pPr>
            <a:lvl9pPr lvl="8" rtl="0" algn="ctr">
              <a:lnSpc>
                <a:spcPct val="100000"/>
              </a:lnSpc>
              <a:spcBef>
                <a:spcPts val="0"/>
              </a:spcBef>
              <a:spcAft>
                <a:spcPts val="0"/>
              </a:spcAft>
              <a:buNone/>
              <a:defRPr sz="1800">
                <a:solidFill>
                  <a:srgbClr val="FFFFFF"/>
                </a:solidFill>
              </a:defRPr>
            </a:lvl9pPr>
          </a:lstStyle>
          <a:p/>
        </p:txBody>
      </p:sp>
      <p:sp>
        <p:nvSpPr>
          <p:cNvPr id="907" name="Google Shape;907;p53"/>
          <p:cNvSpPr txBox="1"/>
          <p:nvPr>
            <p:ph idx="4" type="subTitle"/>
          </p:nvPr>
        </p:nvSpPr>
        <p:spPr>
          <a:xfrm>
            <a:off x="7748157" y="2965023"/>
            <a:ext cx="2181600" cy="1910100"/>
          </a:xfrm>
          <a:prstGeom prst="rect">
            <a:avLst/>
          </a:prstGeom>
        </p:spPr>
        <p:txBody>
          <a:bodyPr anchorCtr="0" anchor="ctr" bIns="91425" lIns="274300" spcFirstLastPara="1" rIns="274300" wrap="square" tIns="91425">
            <a:noAutofit/>
          </a:bodyPr>
          <a:lstStyle>
            <a:lvl1pPr lvl="0" rtl="0" algn="ctr">
              <a:lnSpc>
                <a:spcPct val="100000"/>
              </a:lnSpc>
              <a:spcBef>
                <a:spcPts val="0"/>
              </a:spcBef>
              <a:spcAft>
                <a:spcPts val="0"/>
              </a:spcAft>
              <a:buNone/>
              <a:defRPr sz="1800">
                <a:solidFill>
                  <a:srgbClr val="FFFFFF"/>
                </a:solidFill>
              </a:defRPr>
            </a:lvl1pPr>
            <a:lvl2pPr lvl="1" rtl="0" algn="ctr">
              <a:lnSpc>
                <a:spcPct val="100000"/>
              </a:lnSpc>
              <a:spcBef>
                <a:spcPts val="0"/>
              </a:spcBef>
              <a:spcAft>
                <a:spcPts val="0"/>
              </a:spcAft>
              <a:buNone/>
              <a:defRPr sz="1800">
                <a:solidFill>
                  <a:srgbClr val="FFFFFF"/>
                </a:solidFill>
              </a:defRPr>
            </a:lvl2pPr>
            <a:lvl3pPr lvl="2" rtl="0" algn="ctr">
              <a:lnSpc>
                <a:spcPct val="100000"/>
              </a:lnSpc>
              <a:spcBef>
                <a:spcPts val="0"/>
              </a:spcBef>
              <a:spcAft>
                <a:spcPts val="0"/>
              </a:spcAft>
              <a:buNone/>
              <a:defRPr sz="1800">
                <a:solidFill>
                  <a:srgbClr val="FFFFFF"/>
                </a:solidFill>
              </a:defRPr>
            </a:lvl3pPr>
            <a:lvl4pPr lvl="3" rtl="0" algn="ctr">
              <a:lnSpc>
                <a:spcPct val="100000"/>
              </a:lnSpc>
              <a:spcBef>
                <a:spcPts val="0"/>
              </a:spcBef>
              <a:spcAft>
                <a:spcPts val="0"/>
              </a:spcAft>
              <a:buNone/>
              <a:defRPr sz="1800">
                <a:solidFill>
                  <a:srgbClr val="FFFFFF"/>
                </a:solidFill>
              </a:defRPr>
            </a:lvl4pPr>
            <a:lvl5pPr lvl="4" rtl="0" algn="ctr">
              <a:lnSpc>
                <a:spcPct val="100000"/>
              </a:lnSpc>
              <a:spcBef>
                <a:spcPts val="0"/>
              </a:spcBef>
              <a:spcAft>
                <a:spcPts val="0"/>
              </a:spcAft>
              <a:buNone/>
              <a:defRPr sz="1800">
                <a:solidFill>
                  <a:srgbClr val="FFFFFF"/>
                </a:solidFill>
              </a:defRPr>
            </a:lvl5pPr>
            <a:lvl6pPr lvl="5" rtl="0" algn="ctr">
              <a:lnSpc>
                <a:spcPct val="100000"/>
              </a:lnSpc>
              <a:spcBef>
                <a:spcPts val="0"/>
              </a:spcBef>
              <a:spcAft>
                <a:spcPts val="0"/>
              </a:spcAft>
              <a:buNone/>
              <a:defRPr sz="1800">
                <a:solidFill>
                  <a:srgbClr val="FFFFFF"/>
                </a:solidFill>
              </a:defRPr>
            </a:lvl6pPr>
            <a:lvl7pPr lvl="6" rtl="0" algn="ctr">
              <a:lnSpc>
                <a:spcPct val="100000"/>
              </a:lnSpc>
              <a:spcBef>
                <a:spcPts val="0"/>
              </a:spcBef>
              <a:spcAft>
                <a:spcPts val="0"/>
              </a:spcAft>
              <a:buNone/>
              <a:defRPr sz="1800">
                <a:solidFill>
                  <a:srgbClr val="FFFFFF"/>
                </a:solidFill>
              </a:defRPr>
            </a:lvl7pPr>
            <a:lvl8pPr lvl="7" rtl="0" algn="ctr">
              <a:lnSpc>
                <a:spcPct val="100000"/>
              </a:lnSpc>
              <a:spcBef>
                <a:spcPts val="0"/>
              </a:spcBef>
              <a:spcAft>
                <a:spcPts val="0"/>
              </a:spcAft>
              <a:buNone/>
              <a:defRPr sz="1800">
                <a:solidFill>
                  <a:srgbClr val="FFFFFF"/>
                </a:solidFill>
              </a:defRPr>
            </a:lvl8pPr>
            <a:lvl9pPr lvl="8" rtl="0" algn="ctr">
              <a:lnSpc>
                <a:spcPct val="100000"/>
              </a:lnSpc>
              <a:spcBef>
                <a:spcPts val="0"/>
              </a:spcBef>
              <a:spcAft>
                <a:spcPts val="0"/>
              </a:spcAft>
              <a:buNone/>
              <a:defRPr sz="1800">
                <a:solidFill>
                  <a:srgbClr val="FFFFFF"/>
                </a:solidFill>
              </a:defRPr>
            </a:lvl9pPr>
          </a:lstStyle>
          <a:p/>
        </p:txBody>
      </p:sp>
      <p:sp>
        <p:nvSpPr>
          <p:cNvPr id="908" name="Google Shape;908;p53"/>
          <p:cNvSpPr txBox="1"/>
          <p:nvPr>
            <p:ph idx="5"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9pPr>
          </a:lstStyle>
          <a:p/>
        </p:txBody>
      </p:sp>
      <p:sp>
        <p:nvSpPr>
          <p:cNvPr id="909" name="Google Shape;909;p53"/>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800">
                <a:solidFill>
                  <a:srgbClr val="FFFFFF"/>
                </a:solidFill>
                <a:latin typeface="Red Hat Display Medium"/>
                <a:ea typeface="Red Hat Display Medium"/>
                <a:cs typeface="Red Hat Display Medium"/>
                <a:sym typeface="Red Hat Display Medium"/>
              </a:defRPr>
            </a:lvl1pPr>
            <a:lvl2pPr lvl="1"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2pPr>
            <a:lvl3pPr lvl="2"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3pPr>
            <a:lvl4pPr lvl="3"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4pPr>
            <a:lvl5pPr lvl="4"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5pPr>
            <a:lvl6pPr lvl="5"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6pPr>
            <a:lvl7pPr lvl="6"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7pPr>
            <a:lvl8pPr lvl="7"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8pPr>
            <a:lvl9pPr lvl="8"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9pPr>
          </a:lstStyle>
          <a:p/>
        </p:txBody>
      </p:sp>
      <p:sp>
        <p:nvSpPr>
          <p:cNvPr id="910" name="Google Shape;910;p53"/>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lvl1pPr lvl="0" rtl="0" algn="ctr">
              <a:buNone/>
              <a:defRPr sz="800">
                <a:solidFill>
                  <a:srgbClr val="FFFFFF"/>
                </a:solidFill>
                <a:latin typeface="Red Hat Display Medium"/>
                <a:ea typeface="Red Hat Display Medium"/>
                <a:cs typeface="Red Hat Display Medium"/>
                <a:sym typeface="Red Hat Display Medium"/>
              </a:defRPr>
            </a:lvl1pPr>
            <a:lvl2pPr lvl="1" rtl="0" algn="ctr">
              <a:buNone/>
              <a:defRPr sz="800">
                <a:solidFill>
                  <a:srgbClr val="FFFFFF"/>
                </a:solidFill>
                <a:latin typeface="Red Hat Display Medium"/>
                <a:ea typeface="Red Hat Display Medium"/>
                <a:cs typeface="Red Hat Display Medium"/>
                <a:sym typeface="Red Hat Display Medium"/>
              </a:defRPr>
            </a:lvl2pPr>
            <a:lvl3pPr lvl="2" rtl="0" algn="ctr">
              <a:buNone/>
              <a:defRPr sz="800">
                <a:solidFill>
                  <a:srgbClr val="FFFFFF"/>
                </a:solidFill>
                <a:latin typeface="Red Hat Display Medium"/>
                <a:ea typeface="Red Hat Display Medium"/>
                <a:cs typeface="Red Hat Display Medium"/>
                <a:sym typeface="Red Hat Display Medium"/>
              </a:defRPr>
            </a:lvl3pPr>
            <a:lvl4pPr lvl="3" rtl="0" algn="ctr">
              <a:buNone/>
              <a:defRPr sz="800">
                <a:solidFill>
                  <a:srgbClr val="FFFFFF"/>
                </a:solidFill>
                <a:latin typeface="Red Hat Display Medium"/>
                <a:ea typeface="Red Hat Display Medium"/>
                <a:cs typeface="Red Hat Display Medium"/>
                <a:sym typeface="Red Hat Display Medium"/>
              </a:defRPr>
            </a:lvl4pPr>
            <a:lvl5pPr lvl="4" rtl="0" algn="ctr">
              <a:buNone/>
              <a:defRPr sz="800">
                <a:solidFill>
                  <a:srgbClr val="FFFFFF"/>
                </a:solidFill>
                <a:latin typeface="Red Hat Display Medium"/>
                <a:ea typeface="Red Hat Display Medium"/>
                <a:cs typeface="Red Hat Display Medium"/>
                <a:sym typeface="Red Hat Display Medium"/>
              </a:defRPr>
            </a:lvl5pPr>
            <a:lvl6pPr lvl="5" rtl="0" algn="ctr">
              <a:buNone/>
              <a:defRPr sz="800">
                <a:solidFill>
                  <a:srgbClr val="FFFFFF"/>
                </a:solidFill>
                <a:latin typeface="Red Hat Display Medium"/>
                <a:ea typeface="Red Hat Display Medium"/>
                <a:cs typeface="Red Hat Display Medium"/>
                <a:sym typeface="Red Hat Display Medium"/>
              </a:defRPr>
            </a:lvl6pPr>
            <a:lvl7pPr lvl="6" rtl="0" algn="ctr">
              <a:buNone/>
              <a:defRPr sz="800">
                <a:solidFill>
                  <a:srgbClr val="FFFFFF"/>
                </a:solidFill>
                <a:latin typeface="Red Hat Display Medium"/>
                <a:ea typeface="Red Hat Display Medium"/>
                <a:cs typeface="Red Hat Display Medium"/>
                <a:sym typeface="Red Hat Display Medium"/>
              </a:defRPr>
            </a:lvl7pPr>
            <a:lvl8pPr lvl="7" rtl="0" algn="ctr">
              <a:buNone/>
              <a:defRPr sz="800">
                <a:solidFill>
                  <a:srgbClr val="FFFFFF"/>
                </a:solidFill>
                <a:latin typeface="Red Hat Display Medium"/>
                <a:ea typeface="Red Hat Display Medium"/>
                <a:cs typeface="Red Hat Display Medium"/>
                <a:sym typeface="Red Hat Display Medium"/>
              </a:defRPr>
            </a:lvl8pPr>
            <a:lvl9pPr lvl="8" rtl="0" algn="ctr">
              <a:buNone/>
              <a:defRPr sz="800">
                <a:solidFill>
                  <a:srgbClr val="FFFFFF"/>
                </a:solidFill>
                <a:latin typeface="Red Hat Display Medium"/>
                <a:ea typeface="Red Hat Display Medium"/>
                <a:cs typeface="Red Hat Display Medium"/>
                <a:sym typeface="Red Hat Display Medium"/>
              </a:defRPr>
            </a:lvl9pPr>
          </a:lstStyle>
          <a:p>
            <a:pPr indent="0" lvl="0" marL="0" rtl="0" algn="ctr">
              <a:spcBef>
                <a:spcPts val="0"/>
              </a:spcBef>
              <a:spcAft>
                <a:spcPts val="0"/>
              </a:spcAft>
              <a:buNone/>
            </a:pPr>
            <a:fld id="{00000000-1234-1234-1234-123412341234}" type="slidenum">
              <a:rPr lang="en"/>
              <a:t>‹#›</a:t>
            </a:fld>
            <a:endParaRPr/>
          </a:p>
        </p:txBody>
      </p:sp>
      <p:sp>
        <p:nvSpPr>
          <p:cNvPr id="911" name="Google Shape;911;p53"/>
          <p:cNvSpPr txBox="1"/>
          <p:nvPr>
            <p:ph idx="6" type="subTitle"/>
          </p:nvPr>
        </p:nvSpPr>
        <p:spPr>
          <a:xfrm>
            <a:off x="885125" y="1653550"/>
            <a:ext cx="10422000" cy="2919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rgbClr val="8B5CF6"/>
                </a:solidFill>
              </a:defRPr>
            </a:lvl1pPr>
            <a:lvl2pPr lvl="1" rtl="0" algn="ctr">
              <a:spcBef>
                <a:spcPts val="500"/>
              </a:spcBef>
              <a:spcAft>
                <a:spcPts val="0"/>
              </a:spcAft>
              <a:buNone/>
              <a:defRPr sz="1800">
                <a:solidFill>
                  <a:srgbClr val="FFFFFF"/>
                </a:solidFill>
              </a:defRPr>
            </a:lvl2pPr>
            <a:lvl3pPr lvl="2" rtl="0" algn="ctr">
              <a:spcBef>
                <a:spcPts val="500"/>
              </a:spcBef>
              <a:spcAft>
                <a:spcPts val="0"/>
              </a:spcAft>
              <a:buNone/>
              <a:defRPr sz="1800">
                <a:solidFill>
                  <a:srgbClr val="FFFFFF"/>
                </a:solidFill>
              </a:defRPr>
            </a:lvl3pPr>
            <a:lvl4pPr lvl="3" rtl="0" algn="ctr">
              <a:spcBef>
                <a:spcPts val="500"/>
              </a:spcBef>
              <a:spcAft>
                <a:spcPts val="0"/>
              </a:spcAft>
              <a:buNone/>
              <a:defRPr sz="1800">
                <a:solidFill>
                  <a:srgbClr val="FFFFFF"/>
                </a:solidFill>
              </a:defRPr>
            </a:lvl4pPr>
            <a:lvl5pPr lvl="4" rtl="0" algn="ctr">
              <a:spcBef>
                <a:spcPts val="500"/>
              </a:spcBef>
              <a:spcAft>
                <a:spcPts val="0"/>
              </a:spcAft>
              <a:buNone/>
              <a:defRPr sz="1800">
                <a:solidFill>
                  <a:srgbClr val="FFFFFF"/>
                </a:solidFill>
              </a:defRPr>
            </a:lvl5pPr>
            <a:lvl6pPr lvl="5" rtl="0" algn="ctr">
              <a:spcBef>
                <a:spcPts val="500"/>
              </a:spcBef>
              <a:spcAft>
                <a:spcPts val="0"/>
              </a:spcAft>
              <a:buNone/>
              <a:defRPr sz="1800">
                <a:solidFill>
                  <a:srgbClr val="FFFFFF"/>
                </a:solidFill>
              </a:defRPr>
            </a:lvl6pPr>
            <a:lvl7pPr lvl="6" rtl="0" algn="ctr">
              <a:spcBef>
                <a:spcPts val="500"/>
              </a:spcBef>
              <a:spcAft>
                <a:spcPts val="0"/>
              </a:spcAft>
              <a:buNone/>
              <a:defRPr sz="1800">
                <a:solidFill>
                  <a:srgbClr val="FFFFFF"/>
                </a:solidFill>
              </a:defRPr>
            </a:lvl7pPr>
            <a:lvl8pPr lvl="7" rtl="0" algn="ctr">
              <a:spcBef>
                <a:spcPts val="500"/>
              </a:spcBef>
              <a:spcAft>
                <a:spcPts val="0"/>
              </a:spcAft>
              <a:buNone/>
              <a:defRPr sz="1800">
                <a:solidFill>
                  <a:srgbClr val="FFFFFF"/>
                </a:solidFill>
              </a:defRPr>
            </a:lvl8pPr>
            <a:lvl9pPr lvl="8" rtl="0" algn="ctr">
              <a:spcBef>
                <a:spcPts val="500"/>
              </a:spcBef>
              <a:spcAft>
                <a:spcPts val="500"/>
              </a:spcAft>
              <a:buNone/>
              <a:defRPr sz="1800">
                <a:solidFill>
                  <a:srgbClr val="FFFFFF"/>
                </a:solidFill>
              </a:defRPr>
            </a:lvl9pPr>
          </a:lstStyle>
          <a:p/>
        </p:txBody>
      </p:sp>
      <p:pic>
        <p:nvPicPr>
          <p:cNvPr id="912" name="Google Shape;912;p53"/>
          <p:cNvPicPr preferRelativeResize="0"/>
          <p:nvPr/>
        </p:nvPicPr>
        <p:blipFill>
          <a:blip r:embed="rId4">
            <a:alphaModFix/>
          </a:blip>
          <a:stretch>
            <a:fillRect/>
          </a:stretch>
        </p:blipFill>
        <p:spPr>
          <a:xfrm>
            <a:off x="9183102" y="6114450"/>
            <a:ext cx="2762450" cy="513725"/>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quote two column 1">
  <p:cSld name="CUSTOM_4_8_1">
    <p:bg>
      <p:bgPr>
        <a:solidFill>
          <a:srgbClr val="353535"/>
        </a:solidFill>
      </p:bgPr>
    </p:bg>
    <p:spTree>
      <p:nvGrpSpPr>
        <p:cNvPr id="913" name="Shape 913"/>
        <p:cNvGrpSpPr/>
        <p:nvPr/>
      </p:nvGrpSpPr>
      <p:grpSpPr>
        <a:xfrm>
          <a:off x="0" y="0"/>
          <a:ext cx="0" cy="0"/>
          <a:chOff x="0" y="0"/>
          <a:chExt cx="0" cy="0"/>
        </a:xfrm>
      </p:grpSpPr>
      <p:sp>
        <p:nvSpPr>
          <p:cNvPr id="914" name="Google Shape;914;p54"/>
          <p:cNvSpPr/>
          <p:nvPr/>
        </p:nvSpPr>
        <p:spPr>
          <a:xfrm>
            <a:off x="0" y="0"/>
            <a:ext cx="12192000" cy="6858000"/>
          </a:xfrm>
          <a:prstGeom prst="rect">
            <a:avLst/>
          </a:prstGeom>
          <a:solidFill>
            <a:srgbClr val="14141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a:t>
            </a:r>
            <a:endParaRPr/>
          </a:p>
        </p:txBody>
      </p:sp>
      <p:pic>
        <p:nvPicPr>
          <p:cNvPr id="915" name="Google Shape;915;p54"/>
          <p:cNvPicPr preferRelativeResize="0"/>
          <p:nvPr/>
        </p:nvPicPr>
        <p:blipFill>
          <a:blip r:embed="rId2">
            <a:alphaModFix amt="90000"/>
          </a:blip>
          <a:stretch>
            <a:fillRect/>
          </a:stretch>
        </p:blipFill>
        <p:spPr>
          <a:xfrm>
            <a:off x="1300700" y="819788"/>
            <a:ext cx="9590599" cy="5218425"/>
          </a:xfrm>
          <a:prstGeom prst="rect">
            <a:avLst/>
          </a:prstGeom>
          <a:noFill/>
          <a:ln>
            <a:noFill/>
          </a:ln>
        </p:spPr>
      </p:pic>
      <p:pic>
        <p:nvPicPr>
          <p:cNvPr id="916" name="Google Shape;916;p54"/>
          <p:cNvPicPr preferRelativeResize="0"/>
          <p:nvPr/>
        </p:nvPicPr>
        <p:blipFill rotWithShape="1">
          <a:blip r:embed="rId3">
            <a:alphaModFix/>
          </a:blip>
          <a:srcRect b="0" l="0" r="0" t="0"/>
          <a:stretch/>
        </p:blipFill>
        <p:spPr>
          <a:xfrm>
            <a:off x="6413275" y="2044900"/>
            <a:ext cx="731700" cy="731678"/>
          </a:xfrm>
          <a:prstGeom prst="rect">
            <a:avLst/>
          </a:prstGeom>
          <a:noFill/>
          <a:ln>
            <a:noFill/>
          </a:ln>
        </p:spPr>
      </p:pic>
      <p:pic>
        <p:nvPicPr>
          <p:cNvPr id="917" name="Google Shape;917;p54"/>
          <p:cNvPicPr preferRelativeResize="0"/>
          <p:nvPr/>
        </p:nvPicPr>
        <p:blipFill rotWithShape="1">
          <a:blip r:embed="rId3">
            <a:alphaModFix/>
          </a:blip>
          <a:srcRect b="0" l="0" r="0" t="0"/>
          <a:stretch/>
        </p:blipFill>
        <p:spPr>
          <a:xfrm>
            <a:off x="1227075" y="2044900"/>
            <a:ext cx="731700" cy="731678"/>
          </a:xfrm>
          <a:prstGeom prst="rect">
            <a:avLst/>
          </a:prstGeom>
          <a:noFill/>
          <a:ln>
            <a:noFill/>
          </a:ln>
        </p:spPr>
      </p:pic>
      <p:cxnSp>
        <p:nvCxnSpPr>
          <p:cNvPr id="918" name="Google Shape;918;p54"/>
          <p:cNvCxnSpPr/>
          <p:nvPr/>
        </p:nvCxnSpPr>
        <p:spPr>
          <a:xfrm rot="10800000">
            <a:off x="447775" y="100"/>
            <a:ext cx="0" cy="886500"/>
          </a:xfrm>
          <a:prstGeom prst="straightConnector1">
            <a:avLst/>
          </a:prstGeom>
          <a:noFill/>
          <a:ln cap="flat" cmpd="sng" w="9525">
            <a:solidFill>
              <a:srgbClr val="8B5CF6"/>
            </a:solidFill>
            <a:prstDash val="solid"/>
            <a:round/>
            <a:headEnd len="med" w="med" type="none"/>
            <a:tailEnd len="med" w="med" type="none"/>
          </a:ln>
        </p:spPr>
      </p:cxnSp>
      <p:cxnSp>
        <p:nvCxnSpPr>
          <p:cNvPr id="919" name="Google Shape;919;p54"/>
          <p:cNvCxnSpPr/>
          <p:nvPr/>
        </p:nvCxnSpPr>
        <p:spPr>
          <a:xfrm rot="10800000">
            <a:off x="447767" y="6401400"/>
            <a:ext cx="0" cy="456600"/>
          </a:xfrm>
          <a:prstGeom prst="straightConnector1">
            <a:avLst/>
          </a:prstGeom>
          <a:noFill/>
          <a:ln cap="flat" cmpd="sng" w="9525">
            <a:solidFill>
              <a:srgbClr val="8B5CF6"/>
            </a:solidFill>
            <a:prstDash val="solid"/>
            <a:round/>
            <a:headEnd len="med" w="med" type="none"/>
            <a:tailEnd len="med" w="med" type="none"/>
          </a:ln>
        </p:spPr>
      </p:cxnSp>
      <p:sp>
        <p:nvSpPr>
          <p:cNvPr id="920" name="Google Shape;920;p54"/>
          <p:cNvSpPr txBox="1"/>
          <p:nvPr>
            <p:ph idx="1"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rgbClr val="FFFFFF"/>
                </a:solidFill>
              </a:defRPr>
            </a:lvl1pPr>
            <a:lvl2pPr lvl="1" rtl="0">
              <a:lnSpc>
                <a:spcPct val="115000"/>
              </a:lnSpc>
              <a:spcBef>
                <a:spcPts val="0"/>
              </a:spcBef>
              <a:spcAft>
                <a:spcPts val="0"/>
              </a:spcAft>
              <a:buNone/>
              <a:defRPr sz="800">
                <a:solidFill>
                  <a:srgbClr val="FFFFFF"/>
                </a:solidFill>
              </a:defRPr>
            </a:lvl2pPr>
            <a:lvl3pPr lvl="2" rtl="0">
              <a:lnSpc>
                <a:spcPct val="115000"/>
              </a:lnSpc>
              <a:spcBef>
                <a:spcPts val="0"/>
              </a:spcBef>
              <a:spcAft>
                <a:spcPts val="0"/>
              </a:spcAft>
              <a:buNone/>
              <a:defRPr sz="800">
                <a:solidFill>
                  <a:srgbClr val="FFFFFF"/>
                </a:solidFill>
              </a:defRPr>
            </a:lvl3pPr>
            <a:lvl4pPr lvl="3" rtl="0">
              <a:lnSpc>
                <a:spcPct val="115000"/>
              </a:lnSpc>
              <a:spcBef>
                <a:spcPts val="0"/>
              </a:spcBef>
              <a:spcAft>
                <a:spcPts val="0"/>
              </a:spcAft>
              <a:buNone/>
              <a:defRPr sz="800">
                <a:solidFill>
                  <a:srgbClr val="FFFFFF"/>
                </a:solidFill>
              </a:defRPr>
            </a:lvl4pPr>
            <a:lvl5pPr lvl="4" rtl="0">
              <a:lnSpc>
                <a:spcPct val="115000"/>
              </a:lnSpc>
              <a:spcBef>
                <a:spcPts val="0"/>
              </a:spcBef>
              <a:spcAft>
                <a:spcPts val="0"/>
              </a:spcAft>
              <a:buNone/>
              <a:defRPr sz="800">
                <a:solidFill>
                  <a:srgbClr val="FFFFFF"/>
                </a:solidFill>
              </a:defRPr>
            </a:lvl5pPr>
            <a:lvl6pPr lvl="5" rtl="0">
              <a:lnSpc>
                <a:spcPct val="115000"/>
              </a:lnSpc>
              <a:spcBef>
                <a:spcPts val="0"/>
              </a:spcBef>
              <a:spcAft>
                <a:spcPts val="0"/>
              </a:spcAft>
              <a:buNone/>
              <a:defRPr sz="800">
                <a:solidFill>
                  <a:srgbClr val="FFFFFF"/>
                </a:solidFill>
              </a:defRPr>
            </a:lvl6pPr>
            <a:lvl7pPr lvl="6" rtl="0">
              <a:lnSpc>
                <a:spcPct val="115000"/>
              </a:lnSpc>
              <a:spcBef>
                <a:spcPts val="0"/>
              </a:spcBef>
              <a:spcAft>
                <a:spcPts val="0"/>
              </a:spcAft>
              <a:buNone/>
              <a:defRPr sz="800">
                <a:solidFill>
                  <a:srgbClr val="FFFFFF"/>
                </a:solidFill>
              </a:defRPr>
            </a:lvl7pPr>
            <a:lvl8pPr lvl="7" rtl="0">
              <a:lnSpc>
                <a:spcPct val="115000"/>
              </a:lnSpc>
              <a:spcBef>
                <a:spcPts val="0"/>
              </a:spcBef>
              <a:spcAft>
                <a:spcPts val="0"/>
              </a:spcAft>
              <a:buNone/>
              <a:defRPr sz="800">
                <a:solidFill>
                  <a:srgbClr val="FFFFFF"/>
                </a:solidFill>
              </a:defRPr>
            </a:lvl8pPr>
            <a:lvl9pPr lvl="8" rtl="0">
              <a:lnSpc>
                <a:spcPct val="115000"/>
              </a:lnSpc>
              <a:spcBef>
                <a:spcPts val="0"/>
              </a:spcBef>
              <a:spcAft>
                <a:spcPts val="0"/>
              </a:spcAft>
              <a:buNone/>
              <a:defRPr sz="800">
                <a:solidFill>
                  <a:srgbClr val="FFFFFF"/>
                </a:solidFill>
              </a:defRPr>
            </a:lvl9pPr>
          </a:lstStyle>
          <a:p/>
        </p:txBody>
      </p:sp>
      <p:cxnSp>
        <p:nvCxnSpPr>
          <p:cNvPr id="921" name="Google Shape;921;p54"/>
          <p:cNvCxnSpPr/>
          <p:nvPr/>
        </p:nvCxnSpPr>
        <p:spPr>
          <a:xfrm>
            <a:off x="6098909" y="2796200"/>
            <a:ext cx="0" cy="2923500"/>
          </a:xfrm>
          <a:prstGeom prst="straightConnector1">
            <a:avLst/>
          </a:prstGeom>
          <a:noFill/>
          <a:ln cap="flat" cmpd="sng" w="9525">
            <a:solidFill>
              <a:srgbClr val="FFFFFF"/>
            </a:solidFill>
            <a:prstDash val="dot"/>
            <a:round/>
            <a:headEnd len="med" w="med" type="none"/>
            <a:tailEnd len="med" w="med" type="none"/>
          </a:ln>
        </p:spPr>
      </p:cxnSp>
      <p:sp>
        <p:nvSpPr>
          <p:cNvPr id="922" name="Google Shape;922;p54"/>
          <p:cNvSpPr txBox="1"/>
          <p:nvPr>
            <p:ph idx="2" type="subTitle"/>
          </p:nvPr>
        </p:nvSpPr>
        <p:spPr>
          <a:xfrm>
            <a:off x="1343125" y="5036725"/>
            <a:ext cx="4398000" cy="4260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None/>
              <a:defRPr sz="1200">
                <a:solidFill>
                  <a:srgbClr val="FFFFFF"/>
                </a:solidFill>
              </a:defRPr>
            </a:lvl1pPr>
            <a:lvl2pPr lvl="1" rtl="0">
              <a:lnSpc>
                <a:spcPct val="115000"/>
              </a:lnSpc>
              <a:spcBef>
                <a:spcPts val="0"/>
              </a:spcBef>
              <a:spcAft>
                <a:spcPts val="0"/>
              </a:spcAft>
              <a:buNone/>
              <a:defRPr sz="1200">
                <a:solidFill>
                  <a:srgbClr val="FFFFFF"/>
                </a:solidFill>
              </a:defRPr>
            </a:lvl2pPr>
            <a:lvl3pPr lvl="2" rtl="0">
              <a:lnSpc>
                <a:spcPct val="115000"/>
              </a:lnSpc>
              <a:spcBef>
                <a:spcPts val="0"/>
              </a:spcBef>
              <a:spcAft>
                <a:spcPts val="0"/>
              </a:spcAft>
              <a:buNone/>
              <a:defRPr sz="1200">
                <a:solidFill>
                  <a:srgbClr val="FFFFFF"/>
                </a:solidFill>
              </a:defRPr>
            </a:lvl3pPr>
            <a:lvl4pPr lvl="3" rtl="0">
              <a:lnSpc>
                <a:spcPct val="115000"/>
              </a:lnSpc>
              <a:spcBef>
                <a:spcPts val="0"/>
              </a:spcBef>
              <a:spcAft>
                <a:spcPts val="0"/>
              </a:spcAft>
              <a:buNone/>
              <a:defRPr sz="1200">
                <a:solidFill>
                  <a:srgbClr val="FFFFFF"/>
                </a:solidFill>
              </a:defRPr>
            </a:lvl4pPr>
            <a:lvl5pPr lvl="4" rtl="0">
              <a:lnSpc>
                <a:spcPct val="115000"/>
              </a:lnSpc>
              <a:spcBef>
                <a:spcPts val="0"/>
              </a:spcBef>
              <a:spcAft>
                <a:spcPts val="0"/>
              </a:spcAft>
              <a:buNone/>
              <a:defRPr sz="1200">
                <a:solidFill>
                  <a:srgbClr val="FFFFFF"/>
                </a:solidFill>
              </a:defRPr>
            </a:lvl5pPr>
            <a:lvl6pPr lvl="5" rtl="0">
              <a:lnSpc>
                <a:spcPct val="115000"/>
              </a:lnSpc>
              <a:spcBef>
                <a:spcPts val="0"/>
              </a:spcBef>
              <a:spcAft>
                <a:spcPts val="0"/>
              </a:spcAft>
              <a:buNone/>
              <a:defRPr sz="1200">
                <a:solidFill>
                  <a:srgbClr val="FFFFFF"/>
                </a:solidFill>
              </a:defRPr>
            </a:lvl6pPr>
            <a:lvl7pPr lvl="6" rtl="0">
              <a:lnSpc>
                <a:spcPct val="115000"/>
              </a:lnSpc>
              <a:spcBef>
                <a:spcPts val="0"/>
              </a:spcBef>
              <a:spcAft>
                <a:spcPts val="0"/>
              </a:spcAft>
              <a:buNone/>
              <a:defRPr sz="1200">
                <a:solidFill>
                  <a:srgbClr val="FFFFFF"/>
                </a:solidFill>
              </a:defRPr>
            </a:lvl7pPr>
            <a:lvl8pPr lvl="7" rtl="0">
              <a:lnSpc>
                <a:spcPct val="115000"/>
              </a:lnSpc>
              <a:spcBef>
                <a:spcPts val="0"/>
              </a:spcBef>
              <a:spcAft>
                <a:spcPts val="0"/>
              </a:spcAft>
              <a:buNone/>
              <a:defRPr sz="1200">
                <a:solidFill>
                  <a:srgbClr val="FFFFFF"/>
                </a:solidFill>
              </a:defRPr>
            </a:lvl8pPr>
            <a:lvl9pPr lvl="8" rtl="0">
              <a:lnSpc>
                <a:spcPct val="115000"/>
              </a:lnSpc>
              <a:spcBef>
                <a:spcPts val="0"/>
              </a:spcBef>
              <a:spcAft>
                <a:spcPts val="0"/>
              </a:spcAft>
              <a:buNone/>
              <a:defRPr sz="1200">
                <a:solidFill>
                  <a:srgbClr val="FFFFFF"/>
                </a:solidFill>
              </a:defRPr>
            </a:lvl9pPr>
          </a:lstStyle>
          <a:p/>
        </p:txBody>
      </p:sp>
      <p:sp>
        <p:nvSpPr>
          <p:cNvPr id="923" name="Google Shape;923;p54"/>
          <p:cNvSpPr txBox="1"/>
          <p:nvPr>
            <p:ph idx="3" type="subTitle"/>
          </p:nvPr>
        </p:nvSpPr>
        <p:spPr>
          <a:xfrm>
            <a:off x="1343125" y="2848100"/>
            <a:ext cx="4398000" cy="1861500"/>
          </a:xfrm>
          <a:prstGeom prst="rect">
            <a:avLst/>
          </a:prstGeom>
        </p:spPr>
        <p:txBody>
          <a:bodyPr anchorCtr="0" anchor="t" bIns="0" lIns="0" spcFirstLastPara="1" rIns="0" wrap="square" tIns="0">
            <a:noAutofit/>
          </a:bodyPr>
          <a:lstStyle>
            <a:lvl1pPr lvl="0" rtl="0">
              <a:lnSpc>
                <a:spcPct val="150000"/>
              </a:lnSpc>
              <a:spcBef>
                <a:spcPts val="0"/>
              </a:spcBef>
              <a:spcAft>
                <a:spcPts val="0"/>
              </a:spcAft>
              <a:buNone/>
              <a:defRPr>
                <a:solidFill>
                  <a:srgbClr val="FFFFFF"/>
                </a:solidFill>
              </a:defRPr>
            </a:lvl1pPr>
            <a:lvl2pPr lvl="1" rtl="0">
              <a:lnSpc>
                <a:spcPct val="150000"/>
              </a:lnSpc>
              <a:spcBef>
                <a:spcPts val="0"/>
              </a:spcBef>
              <a:spcAft>
                <a:spcPts val="0"/>
              </a:spcAft>
              <a:buNone/>
              <a:defRPr>
                <a:solidFill>
                  <a:srgbClr val="FFFFFF"/>
                </a:solidFill>
              </a:defRPr>
            </a:lvl2pPr>
            <a:lvl3pPr lvl="2" rtl="0">
              <a:lnSpc>
                <a:spcPct val="150000"/>
              </a:lnSpc>
              <a:spcBef>
                <a:spcPts val="0"/>
              </a:spcBef>
              <a:spcAft>
                <a:spcPts val="0"/>
              </a:spcAft>
              <a:buNone/>
              <a:defRPr>
                <a:solidFill>
                  <a:srgbClr val="FFFFFF"/>
                </a:solidFill>
              </a:defRPr>
            </a:lvl3pPr>
            <a:lvl4pPr lvl="3" rtl="0">
              <a:lnSpc>
                <a:spcPct val="150000"/>
              </a:lnSpc>
              <a:spcBef>
                <a:spcPts val="0"/>
              </a:spcBef>
              <a:spcAft>
                <a:spcPts val="0"/>
              </a:spcAft>
              <a:buNone/>
              <a:defRPr>
                <a:solidFill>
                  <a:srgbClr val="FFFFFF"/>
                </a:solidFill>
              </a:defRPr>
            </a:lvl4pPr>
            <a:lvl5pPr lvl="4" rtl="0">
              <a:lnSpc>
                <a:spcPct val="150000"/>
              </a:lnSpc>
              <a:spcBef>
                <a:spcPts val="0"/>
              </a:spcBef>
              <a:spcAft>
                <a:spcPts val="0"/>
              </a:spcAft>
              <a:buNone/>
              <a:defRPr>
                <a:solidFill>
                  <a:srgbClr val="FFFFFF"/>
                </a:solidFill>
              </a:defRPr>
            </a:lvl5pPr>
            <a:lvl6pPr lvl="5" rtl="0">
              <a:lnSpc>
                <a:spcPct val="150000"/>
              </a:lnSpc>
              <a:spcBef>
                <a:spcPts val="0"/>
              </a:spcBef>
              <a:spcAft>
                <a:spcPts val="0"/>
              </a:spcAft>
              <a:buNone/>
              <a:defRPr>
                <a:solidFill>
                  <a:srgbClr val="FFFFFF"/>
                </a:solidFill>
              </a:defRPr>
            </a:lvl6pPr>
            <a:lvl7pPr lvl="6" rtl="0">
              <a:lnSpc>
                <a:spcPct val="150000"/>
              </a:lnSpc>
              <a:spcBef>
                <a:spcPts val="0"/>
              </a:spcBef>
              <a:spcAft>
                <a:spcPts val="0"/>
              </a:spcAft>
              <a:buNone/>
              <a:defRPr>
                <a:solidFill>
                  <a:srgbClr val="FFFFFF"/>
                </a:solidFill>
              </a:defRPr>
            </a:lvl7pPr>
            <a:lvl8pPr lvl="7" rtl="0">
              <a:lnSpc>
                <a:spcPct val="150000"/>
              </a:lnSpc>
              <a:spcBef>
                <a:spcPts val="0"/>
              </a:spcBef>
              <a:spcAft>
                <a:spcPts val="0"/>
              </a:spcAft>
              <a:buNone/>
              <a:defRPr>
                <a:solidFill>
                  <a:srgbClr val="FFFFFF"/>
                </a:solidFill>
              </a:defRPr>
            </a:lvl8pPr>
            <a:lvl9pPr lvl="8" rtl="0">
              <a:lnSpc>
                <a:spcPct val="150000"/>
              </a:lnSpc>
              <a:spcBef>
                <a:spcPts val="0"/>
              </a:spcBef>
              <a:spcAft>
                <a:spcPts val="0"/>
              </a:spcAft>
              <a:buNone/>
              <a:defRPr>
                <a:solidFill>
                  <a:srgbClr val="FFFFFF"/>
                </a:solidFill>
              </a:defRPr>
            </a:lvl9pPr>
          </a:lstStyle>
          <a:p/>
        </p:txBody>
      </p:sp>
      <p:sp>
        <p:nvSpPr>
          <p:cNvPr id="924" name="Google Shape;924;p54"/>
          <p:cNvSpPr txBox="1"/>
          <p:nvPr>
            <p:ph idx="4" type="subTitle"/>
          </p:nvPr>
        </p:nvSpPr>
        <p:spPr>
          <a:xfrm>
            <a:off x="6529325" y="5036725"/>
            <a:ext cx="4398000" cy="4260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None/>
              <a:defRPr sz="1200">
                <a:solidFill>
                  <a:srgbClr val="FFFFFF"/>
                </a:solidFill>
              </a:defRPr>
            </a:lvl1pPr>
            <a:lvl2pPr lvl="1" rtl="0">
              <a:lnSpc>
                <a:spcPct val="115000"/>
              </a:lnSpc>
              <a:spcBef>
                <a:spcPts val="0"/>
              </a:spcBef>
              <a:spcAft>
                <a:spcPts val="0"/>
              </a:spcAft>
              <a:buNone/>
              <a:defRPr sz="1200">
                <a:solidFill>
                  <a:srgbClr val="FFFFFF"/>
                </a:solidFill>
              </a:defRPr>
            </a:lvl2pPr>
            <a:lvl3pPr lvl="2" rtl="0">
              <a:lnSpc>
                <a:spcPct val="115000"/>
              </a:lnSpc>
              <a:spcBef>
                <a:spcPts val="0"/>
              </a:spcBef>
              <a:spcAft>
                <a:spcPts val="0"/>
              </a:spcAft>
              <a:buNone/>
              <a:defRPr sz="1200">
                <a:solidFill>
                  <a:srgbClr val="FFFFFF"/>
                </a:solidFill>
              </a:defRPr>
            </a:lvl3pPr>
            <a:lvl4pPr lvl="3" rtl="0">
              <a:lnSpc>
                <a:spcPct val="115000"/>
              </a:lnSpc>
              <a:spcBef>
                <a:spcPts val="0"/>
              </a:spcBef>
              <a:spcAft>
                <a:spcPts val="0"/>
              </a:spcAft>
              <a:buNone/>
              <a:defRPr sz="1200">
                <a:solidFill>
                  <a:srgbClr val="FFFFFF"/>
                </a:solidFill>
              </a:defRPr>
            </a:lvl4pPr>
            <a:lvl5pPr lvl="4" rtl="0">
              <a:lnSpc>
                <a:spcPct val="115000"/>
              </a:lnSpc>
              <a:spcBef>
                <a:spcPts val="0"/>
              </a:spcBef>
              <a:spcAft>
                <a:spcPts val="0"/>
              </a:spcAft>
              <a:buNone/>
              <a:defRPr sz="1200">
                <a:solidFill>
                  <a:srgbClr val="FFFFFF"/>
                </a:solidFill>
              </a:defRPr>
            </a:lvl5pPr>
            <a:lvl6pPr lvl="5" rtl="0">
              <a:lnSpc>
                <a:spcPct val="115000"/>
              </a:lnSpc>
              <a:spcBef>
                <a:spcPts val="0"/>
              </a:spcBef>
              <a:spcAft>
                <a:spcPts val="0"/>
              </a:spcAft>
              <a:buNone/>
              <a:defRPr sz="1200">
                <a:solidFill>
                  <a:srgbClr val="FFFFFF"/>
                </a:solidFill>
              </a:defRPr>
            </a:lvl6pPr>
            <a:lvl7pPr lvl="6" rtl="0">
              <a:lnSpc>
                <a:spcPct val="115000"/>
              </a:lnSpc>
              <a:spcBef>
                <a:spcPts val="0"/>
              </a:spcBef>
              <a:spcAft>
                <a:spcPts val="0"/>
              </a:spcAft>
              <a:buNone/>
              <a:defRPr sz="1200">
                <a:solidFill>
                  <a:srgbClr val="FFFFFF"/>
                </a:solidFill>
              </a:defRPr>
            </a:lvl7pPr>
            <a:lvl8pPr lvl="7" rtl="0">
              <a:lnSpc>
                <a:spcPct val="115000"/>
              </a:lnSpc>
              <a:spcBef>
                <a:spcPts val="0"/>
              </a:spcBef>
              <a:spcAft>
                <a:spcPts val="0"/>
              </a:spcAft>
              <a:buNone/>
              <a:defRPr sz="1200">
                <a:solidFill>
                  <a:srgbClr val="FFFFFF"/>
                </a:solidFill>
              </a:defRPr>
            </a:lvl8pPr>
            <a:lvl9pPr lvl="8" rtl="0">
              <a:lnSpc>
                <a:spcPct val="115000"/>
              </a:lnSpc>
              <a:spcBef>
                <a:spcPts val="0"/>
              </a:spcBef>
              <a:spcAft>
                <a:spcPts val="0"/>
              </a:spcAft>
              <a:buNone/>
              <a:defRPr sz="1200">
                <a:solidFill>
                  <a:srgbClr val="FFFFFF"/>
                </a:solidFill>
              </a:defRPr>
            </a:lvl9pPr>
          </a:lstStyle>
          <a:p/>
        </p:txBody>
      </p:sp>
      <p:sp>
        <p:nvSpPr>
          <p:cNvPr id="925" name="Google Shape;925;p54"/>
          <p:cNvSpPr txBox="1"/>
          <p:nvPr>
            <p:ph idx="5" type="subTitle"/>
          </p:nvPr>
        </p:nvSpPr>
        <p:spPr>
          <a:xfrm>
            <a:off x="6529325" y="2848100"/>
            <a:ext cx="4398000" cy="1861500"/>
          </a:xfrm>
          <a:prstGeom prst="rect">
            <a:avLst/>
          </a:prstGeom>
        </p:spPr>
        <p:txBody>
          <a:bodyPr anchorCtr="0" anchor="t" bIns="0" lIns="0" spcFirstLastPara="1" rIns="0" wrap="square" tIns="0">
            <a:noAutofit/>
          </a:bodyPr>
          <a:lstStyle>
            <a:lvl1pPr lvl="0" rtl="0">
              <a:lnSpc>
                <a:spcPct val="150000"/>
              </a:lnSpc>
              <a:spcBef>
                <a:spcPts val="0"/>
              </a:spcBef>
              <a:spcAft>
                <a:spcPts val="0"/>
              </a:spcAft>
              <a:buNone/>
              <a:defRPr>
                <a:solidFill>
                  <a:srgbClr val="FFFFFF"/>
                </a:solidFill>
              </a:defRPr>
            </a:lvl1pPr>
            <a:lvl2pPr lvl="1" rtl="0">
              <a:lnSpc>
                <a:spcPct val="150000"/>
              </a:lnSpc>
              <a:spcBef>
                <a:spcPts val="0"/>
              </a:spcBef>
              <a:spcAft>
                <a:spcPts val="0"/>
              </a:spcAft>
              <a:buNone/>
              <a:defRPr>
                <a:solidFill>
                  <a:srgbClr val="FFFFFF"/>
                </a:solidFill>
              </a:defRPr>
            </a:lvl2pPr>
            <a:lvl3pPr lvl="2" rtl="0">
              <a:lnSpc>
                <a:spcPct val="150000"/>
              </a:lnSpc>
              <a:spcBef>
                <a:spcPts val="0"/>
              </a:spcBef>
              <a:spcAft>
                <a:spcPts val="0"/>
              </a:spcAft>
              <a:buNone/>
              <a:defRPr>
                <a:solidFill>
                  <a:srgbClr val="FFFFFF"/>
                </a:solidFill>
              </a:defRPr>
            </a:lvl3pPr>
            <a:lvl4pPr lvl="3" rtl="0">
              <a:lnSpc>
                <a:spcPct val="150000"/>
              </a:lnSpc>
              <a:spcBef>
                <a:spcPts val="0"/>
              </a:spcBef>
              <a:spcAft>
                <a:spcPts val="0"/>
              </a:spcAft>
              <a:buNone/>
              <a:defRPr>
                <a:solidFill>
                  <a:srgbClr val="FFFFFF"/>
                </a:solidFill>
              </a:defRPr>
            </a:lvl4pPr>
            <a:lvl5pPr lvl="4" rtl="0">
              <a:lnSpc>
                <a:spcPct val="150000"/>
              </a:lnSpc>
              <a:spcBef>
                <a:spcPts val="0"/>
              </a:spcBef>
              <a:spcAft>
                <a:spcPts val="0"/>
              </a:spcAft>
              <a:buNone/>
              <a:defRPr>
                <a:solidFill>
                  <a:srgbClr val="FFFFFF"/>
                </a:solidFill>
              </a:defRPr>
            </a:lvl5pPr>
            <a:lvl6pPr lvl="5" rtl="0">
              <a:lnSpc>
                <a:spcPct val="150000"/>
              </a:lnSpc>
              <a:spcBef>
                <a:spcPts val="0"/>
              </a:spcBef>
              <a:spcAft>
                <a:spcPts val="0"/>
              </a:spcAft>
              <a:buNone/>
              <a:defRPr>
                <a:solidFill>
                  <a:srgbClr val="FFFFFF"/>
                </a:solidFill>
              </a:defRPr>
            </a:lvl6pPr>
            <a:lvl7pPr lvl="6" rtl="0">
              <a:lnSpc>
                <a:spcPct val="150000"/>
              </a:lnSpc>
              <a:spcBef>
                <a:spcPts val="0"/>
              </a:spcBef>
              <a:spcAft>
                <a:spcPts val="0"/>
              </a:spcAft>
              <a:buNone/>
              <a:defRPr>
                <a:solidFill>
                  <a:srgbClr val="FFFFFF"/>
                </a:solidFill>
              </a:defRPr>
            </a:lvl7pPr>
            <a:lvl8pPr lvl="7" rtl="0">
              <a:lnSpc>
                <a:spcPct val="150000"/>
              </a:lnSpc>
              <a:spcBef>
                <a:spcPts val="0"/>
              </a:spcBef>
              <a:spcAft>
                <a:spcPts val="0"/>
              </a:spcAft>
              <a:buNone/>
              <a:defRPr>
                <a:solidFill>
                  <a:srgbClr val="FFFFFF"/>
                </a:solidFill>
              </a:defRPr>
            </a:lvl8pPr>
            <a:lvl9pPr lvl="8" rtl="0">
              <a:lnSpc>
                <a:spcPct val="150000"/>
              </a:lnSpc>
              <a:spcBef>
                <a:spcPts val="0"/>
              </a:spcBef>
              <a:spcAft>
                <a:spcPts val="0"/>
              </a:spcAft>
              <a:buNone/>
              <a:defRPr>
                <a:solidFill>
                  <a:srgbClr val="FFFFFF"/>
                </a:solidFill>
              </a:defRPr>
            </a:lvl9pPr>
          </a:lstStyle>
          <a:p/>
        </p:txBody>
      </p:sp>
      <p:sp>
        <p:nvSpPr>
          <p:cNvPr id="926" name="Google Shape;926;p54"/>
          <p:cNvSpPr txBox="1"/>
          <p:nvPr>
            <p:ph idx="6"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9pPr>
          </a:lstStyle>
          <a:p/>
        </p:txBody>
      </p:sp>
      <p:sp>
        <p:nvSpPr>
          <p:cNvPr id="927" name="Google Shape;927;p54"/>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800">
                <a:solidFill>
                  <a:srgbClr val="FFFFFF"/>
                </a:solidFill>
                <a:latin typeface="Red Hat Display Medium"/>
                <a:ea typeface="Red Hat Display Medium"/>
                <a:cs typeface="Red Hat Display Medium"/>
                <a:sym typeface="Red Hat Display Medium"/>
              </a:defRPr>
            </a:lvl1pPr>
            <a:lvl2pPr lvl="1"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2pPr>
            <a:lvl3pPr lvl="2"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3pPr>
            <a:lvl4pPr lvl="3"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4pPr>
            <a:lvl5pPr lvl="4"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5pPr>
            <a:lvl6pPr lvl="5"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6pPr>
            <a:lvl7pPr lvl="6"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7pPr>
            <a:lvl8pPr lvl="7"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8pPr>
            <a:lvl9pPr lvl="8"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9pPr>
          </a:lstStyle>
          <a:p/>
        </p:txBody>
      </p:sp>
      <p:sp>
        <p:nvSpPr>
          <p:cNvPr id="928" name="Google Shape;928;p54"/>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lvl1pPr lvl="0" rtl="0" algn="ctr">
              <a:buNone/>
              <a:defRPr sz="800">
                <a:solidFill>
                  <a:srgbClr val="FFFFFF"/>
                </a:solidFill>
                <a:latin typeface="Red Hat Display Medium"/>
                <a:ea typeface="Red Hat Display Medium"/>
                <a:cs typeface="Red Hat Display Medium"/>
                <a:sym typeface="Red Hat Display Medium"/>
              </a:defRPr>
            </a:lvl1pPr>
            <a:lvl2pPr lvl="1" rtl="0" algn="ctr">
              <a:buNone/>
              <a:defRPr sz="800">
                <a:solidFill>
                  <a:srgbClr val="FFFFFF"/>
                </a:solidFill>
                <a:latin typeface="Red Hat Display Medium"/>
                <a:ea typeface="Red Hat Display Medium"/>
                <a:cs typeface="Red Hat Display Medium"/>
                <a:sym typeface="Red Hat Display Medium"/>
              </a:defRPr>
            </a:lvl2pPr>
            <a:lvl3pPr lvl="2" rtl="0" algn="ctr">
              <a:buNone/>
              <a:defRPr sz="800">
                <a:solidFill>
                  <a:srgbClr val="FFFFFF"/>
                </a:solidFill>
                <a:latin typeface="Red Hat Display Medium"/>
                <a:ea typeface="Red Hat Display Medium"/>
                <a:cs typeface="Red Hat Display Medium"/>
                <a:sym typeface="Red Hat Display Medium"/>
              </a:defRPr>
            </a:lvl3pPr>
            <a:lvl4pPr lvl="3" rtl="0" algn="ctr">
              <a:buNone/>
              <a:defRPr sz="800">
                <a:solidFill>
                  <a:srgbClr val="FFFFFF"/>
                </a:solidFill>
                <a:latin typeface="Red Hat Display Medium"/>
                <a:ea typeface="Red Hat Display Medium"/>
                <a:cs typeface="Red Hat Display Medium"/>
                <a:sym typeface="Red Hat Display Medium"/>
              </a:defRPr>
            </a:lvl4pPr>
            <a:lvl5pPr lvl="4" rtl="0" algn="ctr">
              <a:buNone/>
              <a:defRPr sz="800">
                <a:solidFill>
                  <a:srgbClr val="FFFFFF"/>
                </a:solidFill>
                <a:latin typeface="Red Hat Display Medium"/>
                <a:ea typeface="Red Hat Display Medium"/>
                <a:cs typeface="Red Hat Display Medium"/>
                <a:sym typeface="Red Hat Display Medium"/>
              </a:defRPr>
            </a:lvl5pPr>
            <a:lvl6pPr lvl="5" rtl="0" algn="ctr">
              <a:buNone/>
              <a:defRPr sz="800">
                <a:solidFill>
                  <a:srgbClr val="FFFFFF"/>
                </a:solidFill>
                <a:latin typeface="Red Hat Display Medium"/>
                <a:ea typeface="Red Hat Display Medium"/>
                <a:cs typeface="Red Hat Display Medium"/>
                <a:sym typeface="Red Hat Display Medium"/>
              </a:defRPr>
            </a:lvl6pPr>
            <a:lvl7pPr lvl="6" rtl="0" algn="ctr">
              <a:buNone/>
              <a:defRPr sz="800">
                <a:solidFill>
                  <a:srgbClr val="FFFFFF"/>
                </a:solidFill>
                <a:latin typeface="Red Hat Display Medium"/>
                <a:ea typeface="Red Hat Display Medium"/>
                <a:cs typeface="Red Hat Display Medium"/>
                <a:sym typeface="Red Hat Display Medium"/>
              </a:defRPr>
            </a:lvl7pPr>
            <a:lvl8pPr lvl="7" rtl="0" algn="ctr">
              <a:buNone/>
              <a:defRPr sz="800">
                <a:solidFill>
                  <a:srgbClr val="FFFFFF"/>
                </a:solidFill>
                <a:latin typeface="Red Hat Display Medium"/>
                <a:ea typeface="Red Hat Display Medium"/>
                <a:cs typeface="Red Hat Display Medium"/>
                <a:sym typeface="Red Hat Display Medium"/>
              </a:defRPr>
            </a:lvl8pPr>
            <a:lvl9pPr lvl="8" rtl="0" algn="ctr">
              <a:buNone/>
              <a:defRPr sz="800">
                <a:solidFill>
                  <a:srgbClr val="FFFFFF"/>
                </a:solidFill>
                <a:latin typeface="Red Hat Display Medium"/>
                <a:ea typeface="Red Hat Display Medium"/>
                <a:cs typeface="Red Hat Display Medium"/>
                <a:sym typeface="Red Hat Display Medium"/>
              </a:defRPr>
            </a:lvl9pPr>
          </a:lstStyle>
          <a:p>
            <a:pPr indent="0" lvl="0" marL="0" rtl="0" algn="ctr">
              <a:spcBef>
                <a:spcPts val="0"/>
              </a:spcBef>
              <a:spcAft>
                <a:spcPts val="0"/>
              </a:spcAft>
              <a:buNone/>
            </a:pPr>
            <a:fld id="{00000000-1234-1234-1234-123412341234}" type="slidenum">
              <a:rPr lang="en"/>
              <a:t>‹#›</a:t>
            </a:fld>
            <a:endParaRPr/>
          </a:p>
        </p:txBody>
      </p:sp>
      <p:cxnSp>
        <p:nvCxnSpPr>
          <p:cNvPr id="929" name="Google Shape;929;p54"/>
          <p:cNvCxnSpPr/>
          <p:nvPr/>
        </p:nvCxnSpPr>
        <p:spPr>
          <a:xfrm>
            <a:off x="1366500" y="4884332"/>
            <a:ext cx="156000" cy="0"/>
          </a:xfrm>
          <a:prstGeom prst="straightConnector1">
            <a:avLst/>
          </a:prstGeom>
          <a:noFill/>
          <a:ln cap="flat" cmpd="sng" w="28575">
            <a:solidFill>
              <a:srgbClr val="8B5CF6"/>
            </a:solidFill>
            <a:prstDash val="solid"/>
            <a:round/>
            <a:headEnd len="med" w="med" type="none"/>
            <a:tailEnd len="med" w="med" type="none"/>
          </a:ln>
        </p:spPr>
      </p:cxnSp>
      <p:cxnSp>
        <p:nvCxnSpPr>
          <p:cNvPr id="930" name="Google Shape;930;p54"/>
          <p:cNvCxnSpPr/>
          <p:nvPr/>
        </p:nvCxnSpPr>
        <p:spPr>
          <a:xfrm>
            <a:off x="6552700" y="4884332"/>
            <a:ext cx="156000" cy="0"/>
          </a:xfrm>
          <a:prstGeom prst="straightConnector1">
            <a:avLst/>
          </a:prstGeom>
          <a:noFill/>
          <a:ln cap="flat" cmpd="sng" w="28575">
            <a:solidFill>
              <a:srgbClr val="8B5CF6"/>
            </a:solidFill>
            <a:prstDash val="solid"/>
            <a:round/>
            <a:headEnd len="med" w="med" type="none"/>
            <a:tailEnd len="med" w="med" type="none"/>
          </a:ln>
        </p:spPr>
      </p:cxnSp>
      <p:sp>
        <p:nvSpPr>
          <p:cNvPr id="931" name="Google Shape;931;p54"/>
          <p:cNvSpPr txBox="1"/>
          <p:nvPr>
            <p:ph idx="7" type="subTitle"/>
          </p:nvPr>
        </p:nvSpPr>
        <p:spPr>
          <a:xfrm>
            <a:off x="885125" y="1653550"/>
            <a:ext cx="10422000" cy="2919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rgbClr val="8B5CF6"/>
                </a:solidFill>
              </a:defRPr>
            </a:lvl1pPr>
            <a:lvl2pPr lvl="1" rtl="0" algn="ctr">
              <a:spcBef>
                <a:spcPts val="500"/>
              </a:spcBef>
              <a:spcAft>
                <a:spcPts val="0"/>
              </a:spcAft>
              <a:buNone/>
              <a:defRPr sz="1800">
                <a:solidFill>
                  <a:srgbClr val="FFFFFF"/>
                </a:solidFill>
              </a:defRPr>
            </a:lvl2pPr>
            <a:lvl3pPr lvl="2" rtl="0" algn="ctr">
              <a:spcBef>
                <a:spcPts val="500"/>
              </a:spcBef>
              <a:spcAft>
                <a:spcPts val="0"/>
              </a:spcAft>
              <a:buNone/>
              <a:defRPr sz="1800">
                <a:solidFill>
                  <a:srgbClr val="FFFFFF"/>
                </a:solidFill>
              </a:defRPr>
            </a:lvl3pPr>
            <a:lvl4pPr lvl="3" rtl="0" algn="ctr">
              <a:spcBef>
                <a:spcPts val="500"/>
              </a:spcBef>
              <a:spcAft>
                <a:spcPts val="0"/>
              </a:spcAft>
              <a:buNone/>
              <a:defRPr sz="1800">
                <a:solidFill>
                  <a:srgbClr val="FFFFFF"/>
                </a:solidFill>
              </a:defRPr>
            </a:lvl4pPr>
            <a:lvl5pPr lvl="4" rtl="0" algn="ctr">
              <a:spcBef>
                <a:spcPts val="500"/>
              </a:spcBef>
              <a:spcAft>
                <a:spcPts val="0"/>
              </a:spcAft>
              <a:buNone/>
              <a:defRPr sz="1800">
                <a:solidFill>
                  <a:srgbClr val="FFFFFF"/>
                </a:solidFill>
              </a:defRPr>
            </a:lvl5pPr>
            <a:lvl6pPr lvl="5" rtl="0" algn="ctr">
              <a:spcBef>
                <a:spcPts val="500"/>
              </a:spcBef>
              <a:spcAft>
                <a:spcPts val="0"/>
              </a:spcAft>
              <a:buNone/>
              <a:defRPr sz="1800">
                <a:solidFill>
                  <a:srgbClr val="FFFFFF"/>
                </a:solidFill>
              </a:defRPr>
            </a:lvl6pPr>
            <a:lvl7pPr lvl="6" rtl="0" algn="ctr">
              <a:spcBef>
                <a:spcPts val="500"/>
              </a:spcBef>
              <a:spcAft>
                <a:spcPts val="0"/>
              </a:spcAft>
              <a:buNone/>
              <a:defRPr sz="1800">
                <a:solidFill>
                  <a:srgbClr val="FFFFFF"/>
                </a:solidFill>
              </a:defRPr>
            </a:lvl7pPr>
            <a:lvl8pPr lvl="7" rtl="0" algn="ctr">
              <a:spcBef>
                <a:spcPts val="500"/>
              </a:spcBef>
              <a:spcAft>
                <a:spcPts val="0"/>
              </a:spcAft>
              <a:buNone/>
              <a:defRPr sz="1800">
                <a:solidFill>
                  <a:srgbClr val="FFFFFF"/>
                </a:solidFill>
              </a:defRPr>
            </a:lvl8pPr>
            <a:lvl9pPr lvl="8" rtl="0" algn="ctr">
              <a:spcBef>
                <a:spcPts val="500"/>
              </a:spcBef>
              <a:spcAft>
                <a:spcPts val="500"/>
              </a:spcAft>
              <a:buNone/>
              <a:defRPr sz="1800">
                <a:solidFill>
                  <a:srgbClr val="FFFFFF"/>
                </a:solidFill>
              </a:defRPr>
            </a:lvl9pPr>
          </a:lstStyle>
          <a:p/>
        </p:txBody>
      </p:sp>
      <p:pic>
        <p:nvPicPr>
          <p:cNvPr id="932" name="Google Shape;932;p54"/>
          <p:cNvPicPr preferRelativeResize="0"/>
          <p:nvPr/>
        </p:nvPicPr>
        <p:blipFill>
          <a:blip r:embed="rId4">
            <a:alphaModFix/>
          </a:blip>
          <a:stretch>
            <a:fillRect/>
          </a:stretch>
        </p:blipFill>
        <p:spPr>
          <a:xfrm>
            <a:off x="9183102" y="6114450"/>
            <a:ext cx="2762450" cy="513725"/>
          </a:xfrm>
          <a:prstGeom prst="rect">
            <a:avLst/>
          </a:prstGeom>
          <a:noFill/>
          <a:ln>
            <a:noFill/>
          </a:ln>
        </p:spPr>
      </p:pic>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quote three column 1">
  <p:cSld name="CUSTOM_4_9_1">
    <p:bg>
      <p:bgPr>
        <a:solidFill>
          <a:srgbClr val="353535"/>
        </a:solidFill>
      </p:bgPr>
    </p:bg>
    <p:spTree>
      <p:nvGrpSpPr>
        <p:cNvPr id="933" name="Shape 933"/>
        <p:cNvGrpSpPr/>
        <p:nvPr/>
      </p:nvGrpSpPr>
      <p:grpSpPr>
        <a:xfrm>
          <a:off x="0" y="0"/>
          <a:ext cx="0" cy="0"/>
          <a:chOff x="0" y="0"/>
          <a:chExt cx="0" cy="0"/>
        </a:xfrm>
      </p:grpSpPr>
      <p:sp>
        <p:nvSpPr>
          <p:cNvPr id="934" name="Google Shape;934;p55"/>
          <p:cNvSpPr/>
          <p:nvPr/>
        </p:nvSpPr>
        <p:spPr>
          <a:xfrm>
            <a:off x="0" y="0"/>
            <a:ext cx="12192000" cy="6858000"/>
          </a:xfrm>
          <a:prstGeom prst="rect">
            <a:avLst/>
          </a:prstGeom>
          <a:solidFill>
            <a:srgbClr val="14141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a:t>
            </a:r>
            <a:endParaRPr/>
          </a:p>
        </p:txBody>
      </p:sp>
      <p:pic>
        <p:nvPicPr>
          <p:cNvPr id="935" name="Google Shape;935;p55"/>
          <p:cNvPicPr preferRelativeResize="0"/>
          <p:nvPr/>
        </p:nvPicPr>
        <p:blipFill>
          <a:blip r:embed="rId2">
            <a:alphaModFix amt="90000"/>
          </a:blip>
          <a:stretch>
            <a:fillRect/>
          </a:stretch>
        </p:blipFill>
        <p:spPr>
          <a:xfrm>
            <a:off x="1300700" y="819788"/>
            <a:ext cx="9590599" cy="5218425"/>
          </a:xfrm>
          <a:prstGeom prst="rect">
            <a:avLst/>
          </a:prstGeom>
          <a:noFill/>
          <a:ln>
            <a:noFill/>
          </a:ln>
        </p:spPr>
      </p:pic>
      <p:pic>
        <p:nvPicPr>
          <p:cNvPr id="936" name="Google Shape;936;p55"/>
          <p:cNvPicPr preferRelativeResize="0"/>
          <p:nvPr/>
        </p:nvPicPr>
        <p:blipFill rotWithShape="1">
          <a:blip r:embed="rId3">
            <a:alphaModFix/>
          </a:blip>
          <a:srcRect b="0" l="0" r="0" t="0"/>
          <a:stretch/>
        </p:blipFill>
        <p:spPr>
          <a:xfrm>
            <a:off x="8210700" y="2217200"/>
            <a:ext cx="553225" cy="553209"/>
          </a:xfrm>
          <a:prstGeom prst="rect">
            <a:avLst/>
          </a:prstGeom>
          <a:noFill/>
          <a:ln>
            <a:noFill/>
          </a:ln>
        </p:spPr>
      </p:pic>
      <p:pic>
        <p:nvPicPr>
          <p:cNvPr id="937" name="Google Shape;937;p55"/>
          <p:cNvPicPr preferRelativeResize="0"/>
          <p:nvPr/>
        </p:nvPicPr>
        <p:blipFill rotWithShape="1">
          <a:blip r:embed="rId3">
            <a:alphaModFix/>
          </a:blip>
          <a:srcRect b="0" l="0" r="0" t="0"/>
          <a:stretch/>
        </p:blipFill>
        <p:spPr>
          <a:xfrm>
            <a:off x="4627750" y="2217200"/>
            <a:ext cx="553225" cy="553209"/>
          </a:xfrm>
          <a:prstGeom prst="rect">
            <a:avLst/>
          </a:prstGeom>
          <a:noFill/>
          <a:ln>
            <a:noFill/>
          </a:ln>
        </p:spPr>
      </p:pic>
      <p:pic>
        <p:nvPicPr>
          <p:cNvPr id="938" name="Google Shape;938;p55"/>
          <p:cNvPicPr preferRelativeResize="0"/>
          <p:nvPr/>
        </p:nvPicPr>
        <p:blipFill rotWithShape="1">
          <a:blip r:embed="rId3">
            <a:alphaModFix/>
          </a:blip>
          <a:srcRect b="0" l="0" r="0" t="0"/>
          <a:stretch/>
        </p:blipFill>
        <p:spPr>
          <a:xfrm>
            <a:off x="1044800" y="2217200"/>
            <a:ext cx="553225" cy="553209"/>
          </a:xfrm>
          <a:prstGeom prst="rect">
            <a:avLst/>
          </a:prstGeom>
          <a:noFill/>
          <a:ln>
            <a:noFill/>
          </a:ln>
        </p:spPr>
      </p:pic>
      <p:cxnSp>
        <p:nvCxnSpPr>
          <p:cNvPr id="939" name="Google Shape;939;p55"/>
          <p:cNvCxnSpPr/>
          <p:nvPr/>
        </p:nvCxnSpPr>
        <p:spPr>
          <a:xfrm rot="10800000">
            <a:off x="447775" y="100"/>
            <a:ext cx="0" cy="886500"/>
          </a:xfrm>
          <a:prstGeom prst="straightConnector1">
            <a:avLst/>
          </a:prstGeom>
          <a:noFill/>
          <a:ln cap="flat" cmpd="sng" w="9525">
            <a:solidFill>
              <a:srgbClr val="8B5CF6"/>
            </a:solidFill>
            <a:prstDash val="solid"/>
            <a:round/>
            <a:headEnd len="med" w="med" type="none"/>
            <a:tailEnd len="med" w="med" type="none"/>
          </a:ln>
        </p:spPr>
      </p:cxnSp>
      <p:cxnSp>
        <p:nvCxnSpPr>
          <p:cNvPr id="940" name="Google Shape;940;p55"/>
          <p:cNvCxnSpPr/>
          <p:nvPr/>
        </p:nvCxnSpPr>
        <p:spPr>
          <a:xfrm rot="10800000">
            <a:off x="447767" y="6401400"/>
            <a:ext cx="0" cy="456600"/>
          </a:xfrm>
          <a:prstGeom prst="straightConnector1">
            <a:avLst/>
          </a:prstGeom>
          <a:noFill/>
          <a:ln cap="flat" cmpd="sng" w="9525">
            <a:solidFill>
              <a:srgbClr val="8B5CF6"/>
            </a:solidFill>
            <a:prstDash val="solid"/>
            <a:round/>
            <a:headEnd len="med" w="med" type="none"/>
            <a:tailEnd len="med" w="med" type="none"/>
          </a:ln>
        </p:spPr>
      </p:cxnSp>
      <p:sp>
        <p:nvSpPr>
          <p:cNvPr id="941" name="Google Shape;941;p55"/>
          <p:cNvSpPr txBox="1"/>
          <p:nvPr>
            <p:ph idx="1"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rgbClr val="FFFFFF"/>
                </a:solidFill>
              </a:defRPr>
            </a:lvl1pPr>
            <a:lvl2pPr lvl="1" rtl="0">
              <a:lnSpc>
                <a:spcPct val="115000"/>
              </a:lnSpc>
              <a:spcBef>
                <a:spcPts val="0"/>
              </a:spcBef>
              <a:spcAft>
                <a:spcPts val="0"/>
              </a:spcAft>
              <a:buNone/>
              <a:defRPr sz="800">
                <a:solidFill>
                  <a:srgbClr val="FFFFFF"/>
                </a:solidFill>
              </a:defRPr>
            </a:lvl2pPr>
            <a:lvl3pPr lvl="2" rtl="0">
              <a:lnSpc>
                <a:spcPct val="115000"/>
              </a:lnSpc>
              <a:spcBef>
                <a:spcPts val="0"/>
              </a:spcBef>
              <a:spcAft>
                <a:spcPts val="0"/>
              </a:spcAft>
              <a:buNone/>
              <a:defRPr sz="800">
                <a:solidFill>
                  <a:srgbClr val="FFFFFF"/>
                </a:solidFill>
              </a:defRPr>
            </a:lvl3pPr>
            <a:lvl4pPr lvl="3" rtl="0">
              <a:lnSpc>
                <a:spcPct val="115000"/>
              </a:lnSpc>
              <a:spcBef>
                <a:spcPts val="0"/>
              </a:spcBef>
              <a:spcAft>
                <a:spcPts val="0"/>
              </a:spcAft>
              <a:buNone/>
              <a:defRPr sz="800">
                <a:solidFill>
                  <a:srgbClr val="FFFFFF"/>
                </a:solidFill>
              </a:defRPr>
            </a:lvl4pPr>
            <a:lvl5pPr lvl="4" rtl="0">
              <a:lnSpc>
                <a:spcPct val="115000"/>
              </a:lnSpc>
              <a:spcBef>
                <a:spcPts val="0"/>
              </a:spcBef>
              <a:spcAft>
                <a:spcPts val="0"/>
              </a:spcAft>
              <a:buNone/>
              <a:defRPr sz="800">
                <a:solidFill>
                  <a:srgbClr val="FFFFFF"/>
                </a:solidFill>
              </a:defRPr>
            </a:lvl5pPr>
            <a:lvl6pPr lvl="5" rtl="0">
              <a:lnSpc>
                <a:spcPct val="115000"/>
              </a:lnSpc>
              <a:spcBef>
                <a:spcPts val="0"/>
              </a:spcBef>
              <a:spcAft>
                <a:spcPts val="0"/>
              </a:spcAft>
              <a:buNone/>
              <a:defRPr sz="800">
                <a:solidFill>
                  <a:srgbClr val="FFFFFF"/>
                </a:solidFill>
              </a:defRPr>
            </a:lvl6pPr>
            <a:lvl7pPr lvl="6" rtl="0">
              <a:lnSpc>
                <a:spcPct val="115000"/>
              </a:lnSpc>
              <a:spcBef>
                <a:spcPts val="0"/>
              </a:spcBef>
              <a:spcAft>
                <a:spcPts val="0"/>
              </a:spcAft>
              <a:buNone/>
              <a:defRPr sz="800">
                <a:solidFill>
                  <a:srgbClr val="FFFFFF"/>
                </a:solidFill>
              </a:defRPr>
            </a:lvl7pPr>
            <a:lvl8pPr lvl="7" rtl="0">
              <a:lnSpc>
                <a:spcPct val="115000"/>
              </a:lnSpc>
              <a:spcBef>
                <a:spcPts val="0"/>
              </a:spcBef>
              <a:spcAft>
                <a:spcPts val="0"/>
              </a:spcAft>
              <a:buNone/>
              <a:defRPr sz="800">
                <a:solidFill>
                  <a:srgbClr val="FFFFFF"/>
                </a:solidFill>
              </a:defRPr>
            </a:lvl8pPr>
            <a:lvl9pPr lvl="8" rtl="0">
              <a:lnSpc>
                <a:spcPct val="115000"/>
              </a:lnSpc>
              <a:spcBef>
                <a:spcPts val="0"/>
              </a:spcBef>
              <a:spcAft>
                <a:spcPts val="0"/>
              </a:spcAft>
              <a:buNone/>
              <a:defRPr sz="800">
                <a:solidFill>
                  <a:srgbClr val="FFFFFF"/>
                </a:solidFill>
              </a:defRPr>
            </a:lvl9pPr>
          </a:lstStyle>
          <a:p/>
        </p:txBody>
      </p:sp>
      <p:cxnSp>
        <p:nvCxnSpPr>
          <p:cNvPr id="942" name="Google Shape;942;p55"/>
          <p:cNvCxnSpPr/>
          <p:nvPr/>
        </p:nvCxnSpPr>
        <p:spPr>
          <a:xfrm>
            <a:off x="4307600" y="2776950"/>
            <a:ext cx="0" cy="2302500"/>
          </a:xfrm>
          <a:prstGeom prst="straightConnector1">
            <a:avLst/>
          </a:prstGeom>
          <a:noFill/>
          <a:ln cap="flat" cmpd="sng" w="9525">
            <a:solidFill>
              <a:srgbClr val="FFFFFF"/>
            </a:solidFill>
            <a:prstDash val="dot"/>
            <a:round/>
            <a:headEnd len="med" w="med" type="none"/>
            <a:tailEnd len="med" w="med" type="none"/>
          </a:ln>
        </p:spPr>
      </p:cxnSp>
      <p:cxnSp>
        <p:nvCxnSpPr>
          <p:cNvPr id="943" name="Google Shape;943;p55"/>
          <p:cNvCxnSpPr/>
          <p:nvPr/>
        </p:nvCxnSpPr>
        <p:spPr>
          <a:xfrm>
            <a:off x="7890550" y="2776950"/>
            <a:ext cx="0" cy="2302500"/>
          </a:xfrm>
          <a:prstGeom prst="straightConnector1">
            <a:avLst/>
          </a:prstGeom>
          <a:noFill/>
          <a:ln cap="flat" cmpd="sng" w="9525">
            <a:solidFill>
              <a:srgbClr val="FFFFFF"/>
            </a:solidFill>
            <a:prstDash val="dot"/>
            <a:round/>
            <a:headEnd len="med" w="med" type="none"/>
            <a:tailEnd len="med" w="med" type="none"/>
          </a:ln>
        </p:spPr>
      </p:cxnSp>
      <p:sp>
        <p:nvSpPr>
          <p:cNvPr id="944" name="Google Shape;944;p55"/>
          <p:cNvSpPr txBox="1"/>
          <p:nvPr>
            <p:ph idx="2" type="subTitle"/>
          </p:nvPr>
        </p:nvSpPr>
        <p:spPr>
          <a:xfrm>
            <a:off x="1140925" y="4681050"/>
            <a:ext cx="2750400" cy="4260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None/>
              <a:defRPr sz="1200">
                <a:solidFill>
                  <a:srgbClr val="FFFFFF"/>
                </a:solidFill>
              </a:defRPr>
            </a:lvl1pPr>
            <a:lvl2pPr lvl="1" rtl="0">
              <a:lnSpc>
                <a:spcPct val="115000"/>
              </a:lnSpc>
              <a:spcBef>
                <a:spcPts val="0"/>
              </a:spcBef>
              <a:spcAft>
                <a:spcPts val="0"/>
              </a:spcAft>
              <a:buNone/>
              <a:defRPr sz="1200">
                <a:solidFill>
                  <a:srgbClr val="FFFFFF"/>
                </a:solidFill>
              </a:defRPr>
            </a:lvl2pPr>
            <a:lvl3pPr lvl="2" rtl="0">
              <a:lnSpc>
                <a:spcPct val="115000"/>
              </a:lnSpc>
              <a:spcBef>
                <a:spcPts val="0"/>
              </a:spcBef>
              <a:spcAft>
                <a:spcPts val="0"/>
              </a:spcAft>
              <a:buNone/>
              <a:defRPr sz="1200">
                <a:solidFill>
                  <a:srgbClr val="FFFFFF"/>
                </a:solidFill>
              </a:defRPr>
            </a:lvl3pPr>
            <a:lvl4pPr lvl="3" rtl="0">
              <a:lnSpc>
                <a:spcPct val="115000"/>
              </a:lnSpc>
              <a:spcBef>
                <a:spcPts val="0"/>
              </a:spcBef>
              <a:spcAft>
                <a:spcPts val="0"/>
              </a:spcAft>
              <a:buNone/>
              <a:defRPr sz="1200">
                <a:solidFill>
                  <a:srgbClr val="FFFFFF"/>
                </a:solidFill>
              </a:defRPr>
            </a:lvl4pPr>
            <a:lvl5pPr lvl="4" rtl="0">
              <a:lnSpc>
                <a:spcPct val="115000"/>
              </a:lnSpc>
              <a:spcBef>
                <a:spcPts val="0"/>
              </a:spcBef>
              <a:spcAft>
                <a:spcPts val="0"/>
              </a:spcAft>
              <a:buNone/>
              <a:defRPr sz="1200">
                <a:solidFill>
                  <a:srgbClr val="FFFFFF"/>
                </a:solidFill>
              </a:defRPr>
            </a:lvl5pPr>
            <a:lvl6pPr lvl="5" rtl="0">
              <a:lnSpc>
                <a:spcPct val="115000"/>
              </a:lnSpc>
              <a:spcBef>
                <a:spcPts val="0"/>
              </a:spcBef>
              <a:spcAft>
                <a:spcPts val="0"/>
              </a:spcAft>
              <a:buNone/>
              <a:defRPr sz="1200">
                <a:solidFill>
                  <a:srgbClr val="FFFFFF"/>
                </a:solidFill>
              </a:defRPr>
            </a:lvl6pPr>
            <a:lvl7pPr lvl="6" rtl="0">
              <a:lnSpc>
                <a:spcPct val="115000"/>
              </a:lnSpc>
              <a:spcBef>
                <a:spcPts val="0"/>
              </a:spcBef>
              <a:spcAft>
                <a:spcPts val="0"/>
              </a:spcAft>
              <a:buNone/>
              <a:defRPr sz="1200">
                <a:solidFill>
                  <a:srgbClr val="FFFFFF"/>
                </a:solidFill>
              </a:defRPr>
            </a:lvl7pPr>
            <a:lvl8pPr lvl="7" rtl="0">
              <a:lnSpc>
                <a:spcPct val="115000"/>
              </a:lnSpc>
              <a:spcBef>
                <a:spcPts val="0"/>
              </a:spcBef>
              <a:spcAft>
                <a:spcPts val="0"/>
              </a:spcAft>
              <a:buNone/>
              <a:defRPr sz="1200">
                <a:solidFill>
                  <a:srgbClr val="FFFFFF"/>
                </a:solidFill>
              </a:defRPr>
            </a:lvl8pPr>
            <a:lvl9pPr lvl="8" rtl="0">
              <a:lnSpc>
                <a:spcPct val="115000"/>
              </a:lnSpc>
              <a:spcBef>
                <a:spcPts val="0"/>
              </a:spcBef>
              <a:spcAft>
                <a:spcPts val="0"/>
              </a:spcAft>
              <a:buNone/>
              <a:defRPr sz="1200">
                <a:solidFill>
                  <a:srgbClr val="FFFFFF"/>
                </a:solidFill>
              </a:defRPr>
            </a:lvl9pPr>
          </a:lstStyle>
          <a:p/>
        </p:txBody>
      </p:sp>
      <p:sp>
        <p:nvSpPr>
          <p:cNvPr id="945" name="Google Shape;945;p55"/>
          <p:cNvSpPr txBox="1"/>
          <p:nvPr>
            <p:ph idx="3" type="subTitle"/>
          </p:nvPr>
        </p:nvSpPr>
        <p:spPr>
          <a:xfrm>
            <a:off x="1140925" y="2813710"/>
            <a:ext cx="2750400" cy="15483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None/>
              <a:defRPr sz="1400">
                <a:solidFill>
                  <a:srgbClr val="FFFFFF"/>
                </a:solidFill>
              </a:defRPr>
            </a:lvl1pPr>
            <a:lvl2pPr lvl="1" rtl="0">
              <a:lnSpc>
                <a:spcPct val="140000"/>
              </a:lnSpc>
              <a:spcBef>
                <a:spcPts val="0"/>
              </a:spcBef>
              <a:spcAft>
                <a:spcPts val="0"/>
              </a:spcAft>
              <a:buNone/>
              <a:defRPr sz="1400">
                <a:solidFill>
                  <a:srgbClr val="FFFFFF"/>
                </a:solidFill>
              </a:defRPr>
            </a:lvl2pPr>
            <a:lvl3pPr lvl="2" rtl="0">
              <a:lnSpc>
                <a:spcPct val="140000"/>
              </a:lnSpc>
              <a:spcBef>
                <a:spcPts val="0"/>
              </a:spcBef>
              <a:spcAft>
                <a:spcPts val="0"/>
              </a:spcAft>
              <a:buNone/>
              <a:defRPr sz="1400">
                <a:solidFill>
                  <a:srgbClr val="FFFFFF"/>
                </a:solidFill>
              </a:defRPr>
            </a:lvl3pPr>
            <a:lvl4pPr lvl="3" rtl="0">
              <a:lnSpc>
                <a:spcPct val="140000"/>
              </a:lnSpc>
              <a:spcBef>
                <a:spcPts val="0"/>
              </a:spcBef>
              <a:spcAft>
                <a:spcPts val="0"/>
              </a:spcAft>
              <a:buNone/>
              <a:defRPr sz="1400">
                <a:solidFill>
                  <a:srgbClr val="FFFFFF"/>
                </a:solidFill>
              </a:defRPr>
            </a:lvl4pPr>
            <a:lvl5pPr lvl="4" rtl="0">
              <a:lnSpc>
                <a:spcPct val="140000"/>
              </a:lnSpc>
              <a:spcBef>
                <a:spcPts val="0"/>
              </a:spcBef>
              <a:spcAft>
                <a:spcPts val="0"/>
              </a:spcAft>
              <a:buNone/>
              <a:defRPr sz="1400">
                <a:solidFill>
                  <a:srgbClr val="FFFFFF"/>
                </a:solidFill>
              </a:defRPr>
            </a:lvl5pPr>
            <a:lvl6pPr lvl="5" rtl="0">
              <a:lnSpc>
                <a:spcPct val="140000"/>
              </a:lnSpc>
              <a:spcBef>
                <a:spcPts val="0"/>
              </a:spcBef>
              <a:spcAft>
                <a:spcPts val="0"/>
              </a:spcAft>
              <a:buNone/>
              <a:defRPr sz="1400">
                <a:solidFill>
                  <a:srgbClr val="FFFFFF"/>
                </a:solidFill>
              </a:defRPr>
            </a:lvl6pPr>
            <a:lvl7pPr lvl="6" rtl="0">
              <a:lnSpc>
                <a:spcPct val="140000"/>
              </a:lnSpc>
              <a:spcBef>
                <a:spcPts val="0"/>
              </a:spcBef>
              <a:spcAft>
                <a:spcPts val="0"/>
              </a:spcAft>
              <a:buNone/>
              <a:defRPr sz="1400">
                <a:solidFill>
                  <a:srgbClr val="FFFFFF"/>
                </a:solidFill>
              </a:defRPr>
            </a:lvl7pPr>
            <a:lvl8pPr lvl="7" rtl="0">
              <a:lnSpc>
                <a:spcPct val="140000"/>
              </a:lnSpc>
              <a:spcBef>
                <a:spcPts val="0"/>
              </a:spcBef>
              <a:spcAft>
                <a:spcPts val="0"/>
              </a:spcAft>
              <a:buNone/>
              <a:defRPr sz="1400">
                <a:solidFill>
                  <a:srgbClr val="FFFFFF"/>
                </a:solidFill>
              </a:defRPr>
            </a:lvl8pPr>
            <a:lvl9pPr lvl="8" rtl="0">
              <a:lnSpc>
                <a:spcPct val="140000"/>
              </a:lnSpc>
              <a:spcBef>
                <a:spcPts val="0"/>
              </a:spcBef>
              <a:spcAft>
                <a:spcPts val="0"/>
              </a:spcAft>
              <a:buNone/>
              <a:defRPr sz="1400">
                <a:solidFill>
                  <a:srgbClr val="FFFFFF"/>
                </a:solidFill>
              </a:defRPr>
            </a:lvl9pPr>
          </a:lstStyle>
          <a:p/>
        </p:txBody>
      </p:sp>
      <p:sp>
        <p:nvSpPr>
          <p:cNvPr id="946" name="Google Shape;946;p55"/>
          <p:cNvSpPr txBox="1"/>
          <p:nvPr>
            <p:ph idx="4" type="subTitle"/>
          </p:nvPr>
        </p:nvSpPr>
        <p:spPr>
          <a:xfrm>
            <a:off x="4723875" y="2813710"/>
            <a:ext cx="2750400" cy="15483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None/>
              <a:defRPr sz="1400">
                <a:solidFill>
                  <a:srgbClr val="FFFFFF"/>
                </a:solidFill>
              </a:defRPr>
            </a:lvl1pPr>
            <a:lvl2pPr lvl="1" rtl="0">
              <a:lnSpc>
                <a:spcPct val="140000"/>
              </a:lnSpc>
              <a:spcBef>
                <a:spcPts val="0"/>
              </a:spcBef>
              <a:spcAft>
                <a:spcPts val="0"/>
              </a:spcAft>
              <a:buNone/>
              <a:defRPr sz="1400">
                <a:solidFill>
                  <a:srgbClr val="FFFFFF"/>
                </a:solidFill>
              </a:defRPr>
            </a:lvl2pPr>
            <a:lvl3pPr lvl="2" rtl="0">
              <a:lnSpc>
                <a:spcPct val="140000"/>
              </a:lnSpc>
              <a:spcBef>
                <a:spcPts val="0"/>
              </a:spcBef>
              <a:spcAft>
                <a:spcPts val="0"/>
              </a:spcAft>
              <a:buNone/>
              <a:defRPr sz="1400">
                <a:solidFill>
                  <a:srgbClr val="FFFFFF"/>
                </a:solidFill>
              </a:defRPr>
            </a:lvl3pPr>
            <a:lvl4pPr lvl="3" rtl="0">
              <a:lnSpc>
                <a:spcPct val="140000"/>
              </a:lnSpc>
              <a:spcBef>
                <a:spcPts val="0"/>
              </a:spcBef>
              <a:spcAft>
                <a:spcPts val="0"/>
              </a:spcAft>
              <a:buNone/>
              <a:defRPr sz="1400">
                <a:solidFill>
                  <a:srgbClr val="FFFFFF"/>
                </a:solidFill>
              </a:defRPr>
            </a:lvl4pPr>
            <a:lvl5pPr lvl="4" rtl="0">
              <a:lnSpc>
                <a:spcPct val="140000"/>
              </a:lnSpc>
              <a:spcBef>
                <a:spcPts val="0"/>
              </a:spcBef>
              <a:spcAft>
                <a:spcPts val="0"/>
              </a:spcAft>
              <a:buNone/>
              <a:defRPr sz="1400">
                <a:solidFill>
                  <a:srgbClr val="FFFFFF"/>
                </a:solidFill>
              </a:defRPr>
            </a:lvl5pPr>
            <a:lvl6pPr lvl="5" rtl="0">
              <a:lnSpc>
                <a:spcPct val="140000"/>
              </a:lnSpc>
              <a:spcBef>
                <a:spcPts val="0"/>
              </a:spcBef>
              <a:spcAft>
                <a:spcPts val="0"/>
              </a:spcAft>
              <a:buNone/>
              <a:defRPr sz="1400">
                <a:solidFill>
                  <a:srgbClr val="FFFFFF"/>
                </a:solidFill>
              </a:defRPr>
            </a:lvl6pPr>
            <a:lvl7pPr lvl="6" rtl="0">
              <a:lnSpc>
                <a:spcPct val="140000"/>
              </a:lnSpc>
              <a:spcBef>
                <a:spcPts val="0"/>
              </a:spcBef>
              <a:spcAft>
                <a:spcPts val="0"/>
              </a:spcAft>
              <a:buNone/>
              <a:defRPr sz="1400">
                <a:solidFill>
                  <a:srgbClr val="FFFFFF"/>
                </a:solidFill>
              </a:defRPr>
            </a:lvl7pPr>
            <a:lvl8pPr lvl="7" rtl="0">
              <a:lnSpc>
                <a:spcPct val="140000"/>
              </a:lnSpc>
              <a:spcBef>
                <a:spcPts val="0"/>
              </a:spcBef>
              <a:spcAft>
                <a:spcPts val="0"/>
              </a:spcAft>
              <a:buNone/>
              <a:defRPr sz="1400">
                <a:solidFill>
                  <a:srgbClr val="FFFFFF"/>
                </a:solidFill>
              </a:defRPr>
            </a:lvl8pPr>
            <a:lvl9pPr lvl="8" rtl="0">
              <a:lnSpc>
                <a:spcPct val="140000"/>
              </a:lnSpc>
              <a:spcBef>
                <a:spcPts val="0"/>
              </a:spcBef>
              <a:spcAft>
                <a:spcPts val="0"/>
              </a:spcAft>
              <a:buNone/>
              <a:defRPr sz="1400">
                <a:solidFill>
                  <a:srgbClr val="FFFFFF"/>
                </a:solidFill>
              </a:defRPr>
            </a:lvl9pPr>
          </a:lstStyle>
          <a:p/>
        </p:txBody>
      </p:sp>
      <p:sp>
        <p:nvSpPr>
          <p:cNvPr id="947" name="Google Shape;947;p55"/>
          <p:cNvSpPr txBox="1"/>
          <p:nvPr>
            <p:ph idx="5" type="subTitle"/>
          </p:nvPr>
        </p:nvSpPr>
        <p:spPr>
          <a:xfrm>
            <a:off x="8306825" y="2813710"/>
            <a:ext cx="2750400" cy="15483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None/>
              <a:defRPr sz="1400">
                <a:solidFill>
                  <a:srgbClr val="FFFFFF"/>
                </a:solidFill>
              </a:defRPr>
            </a:lvl1pPr>
            <a:lvl2pPr lvl="1" rtl="0">
              <a:lnSpc>
                <a:spcPct val="140000"/>
              </a:lnSpc>
              <a:spcBef>
                <a:spcPts val="0"/>
              </a:spcBef>
              <a:spcAft>
                <a:spcPts val="0"/>
              </a:spcAft>
              <a:buNone/>
              <a:defRPr sz="1400">
                <a:solidFill>
                  <a:srgbClr val="FFFFFF"/>
                </a:solidFill>
              </a:defRPr>
            </a:lvl2pPr>
            <a:lvl3pPr lvl="2" rtl="0">
              <a:lnSpc>
                <a:spcPct val="140000"/>
              </a:lnSpc>
              <a:spcBef>
                <a:spcPts val="0"/>
              </a:spcBef>
              <a:spcAft>
                <a:spcPts val="0"/>
              </a:spcAft>
              <a:buNone/>
              <a:defRPr sz="1400">
                <a:solidFill>
                  <a:srgbClr val="FFFFFF"/>
                </a:solidFill>
              </a:defRPr>
            </a:lvl3pPr>
            <a:lvl4pPr lvl="3" rtl="0">
              <a:lnSpc>
                <a:spcPct val="140000"/>
              </a:lnSpc>
              <a:spcBef>
                <a:spcPts val="0"/>
              </a:spcBef>
              <a:spcAft>
                <a:spcPts val="0"/>
              </a:spcAft>
              <a:buNone/>
              <a:defRPr sz="1400">
                <a:solidFill>
                  <a:srgbClr val="FFFFFF"/>
                </a:solidFill>
              </a:defRPr>
            </a:lvl4pPr>
            <a:lvl5pPr lvl="4" rtl="0">
              <a:lnSpc>
                <a:spcPct val="140000"/>
              </a:lnSpc>
              <a:spcBef>
                <a:spcPts val="0"/>
              </a:spcBef>
              <a:spcAft>
                <a:spcPts val="0"/>
              </a:spcAft>
              <a:buNone/>
              <a:defRPr sz="1400">
                <a:solidFill>
                  <a:srgbClr val="FFFFFF"/>
                </a:solidFill>
              </a:defRPr>
            </a:lvl5pPr>
            <a:lvl6pPr lvl="5" rtl="0">
              <a:lnSpc>
                <a:spcPct val="140000"/>
              </a:lnSpc>
              <a:spcBef>
                <a:spcPts val="0"/>
              </a:spcBef>
              <a:spcAft>
                <a:spcPts val="0"/>
              </a:spcAft>
              <a:buNone/>
              <a:defRPr sz="1400">
                <a:solidFill>
                  <a:srgbClr val="FFFFFF"/>
                </a:solidFill>
              </a:defRPr>
            </a:lvl6pPr>
            <a:lvl7pPr lvl="6" rtl="0">
              <a:lnSpc>
                <a:spcPct val="140000"/>
              </a:lnSpc>
              <a:spcBef>
                <a:spcPts val="0"/>
              </a:spcBef>
              <a:spcAft>
                <a:spcPts val="0"/>
              </a:spcAft>
              <a:buNone/>
              <a:defRPr sz="1400">
                <a:solidFill>
                  <a:srgbClr val="FFFFFF"/>
                </a:solidFill>
              </a:defRPr>
            </a:lvl7pPr>
            <a:lvl8pPr lvl="7" rtl="0">
              <a:lnSpc>
                <a:spcPct val="140000"/>
              </a:lnSpc>
              <a:spcBef>
                <a:spcPts val="0"/>
              </a:spcBef>
              <a:spcAft>
                <a:spcPts val="0"/>
              </a:spcAft>
              <a:buNone/>
              <a:defRPr sz="1400">
                <a:solidFill>
                  <a:srgbClr val="FFFFFF"/>
                </a:solidFill>
              </a:defRPr>
            </a:lvl8pPr>
            <a:lvl9pPr lvl="8" rtl="0">
              <a:lnSpc>
                <a:spcPct val="140000"/>
              </a:lnSpc>
              <a:spcBef>
                <a:spcPts val="0"/>
              </a:spcBef>
              <a:spcAft>
                <a:spcPts val="0"/>
              </a:spcAft>
              <a:buNone/>
              <a:defRPr sz="1400">
                <a:solidFill>
                  <a:srgbClr val="FFFFFF"/>
                </a:solidFill>
              </a:defRPr>
            </a:lvl9pPr>
          </a:lstStyle>
          <a:p/>
        </p:txBody>
      </p:sp>
      <p:sp>
        <p:nvSpPr>
          <p:cNvPr id="948" name="Google Shape;948;p55"/>
          <p:cNvSpPr txBox="1"/>
          <p:nvPr>
            <p:ph idx="6" type="subTitle"/>
          </p:nvPr>
        </p:nvSpPr>
        <p:spPr>
          <a:xfrm>
            <a:off x="4720800" y="4681050"/>
            <a:ext cx="2750400" cy="4260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None/>
              <a:defRPr sz="1200">
                <a:solidFill>
                  <a:srgbClr val="FFFFFF"/>
                </a:solidFill>
              </a:defRPr>
            </a:lvl1pPr>
            <a:lvl2pPr lvl="1" rtl="0">
              <a:lnSpc>
                <a:spcPct val="115000"/>
              </a:lnSpc>
              <a:spcBef>
                <a:spcPts val="0"/>
              </a:spcBef>
              <a:spcAft>
                <a:spcPts val="0"/>
              </a:spcAft>
              <a:buNone/>
              <a:defRPr sz="1200">
                <a:solidFill>
                  <a:srgbClr val="FFFFFF"/>
                </a:solidFill>
              </a:defRPr>
            </a:lvl2pPr>
            <a:lvl3pPr lvl="2" rtl="0">
              <a:lnSpc>
                <a:spcPct val="115000"/>
              </a:lnSpc>
              <a:spcBef>
                <a:spcPts val="0"/>
              </a:spcBef>
              <a:spcAft>
                <a:spcPts val="0"/>
              </a:spcAft>
              <a:buNone/>
              <a:defRPr sz="1200">
                <a:solidFill>
                  <a:srgbClr val="FFFFFF"/>
                </a:solidFill>
              </a:defRPr>
            </a:lvl3pPr>
            <a:lvl4pPr lvl="3" rtl="0">
              <a:lnSpc>
                <a:spcPct val="115000"/>
              </a:lnSpc>
              <a:spcBef>
                <a:spcPts val="0"/>
              </a:spcBef>
              <a:spcAft>
                <a:spcPts val="0"/>
              </a:spcAft>
              <a:buNone/>
              <a:defRPr sz="1200">
                <a:solidFill>
                  <a:srgbClr val="FFFFFF"/>
                </a:solidFill>
              </a:defRPr>
            </a:lvl4pPr>
            <a:lvl5pPr lvl="4" rtl="0">
              <a:lnSpc>
                <a:spcPct val="115000"/>
              </a:lnSpc>
              <a:spcBef>
                <a:spcPts val="0"/>
              </a:spcBef>
              <a:spcAft>
                <a:spcPts val="0"/>
              </a:spcAft>
              <a:buNone/>
              <a:defRPr sz="1200">
                <a:solidFill>
                  <a:srgbClr val="FFFFFF"/>
                </a:solidFill>
              </a:defRPr>
            </a:lvl5pPr>
            <a:lvl6pPr lvl="5" rtl="0">
              <a:lnSpc>
                <a:spcPct val="115000"/>
              </a:lnSpc>
              <a:spcBef>
                <a:spcPts val="0"/>
              </a:spcBef>
              <a:spcAft>
                <a:spcPts val="0"/>
              </a:spcAft>
              <a:buNone/>
              <a:defRPr sz="1200">
                <a:solidFill>
                  <a:srgbClr val="FFFFFF"/>
                </a:solidFill>
              </a:defRPr>
            </a:lvl6pPr>
            <a:lvl7pPr lvl="6" rtl="0">
              <a:lnSpc>
                <a:spcPct val="115000"/>
              </a:lnSpc>
              <a:spcBef>
                <a:spcPts val="0"/>
              </a:spcBef>
              <a:spcAft>
                <a:spcPts val="0"/>
              </a:spcAft>
              <a:buNone/>
              <a:defRPr sz="1200">
                <a:solidFill>
                  <a:srgbClr val="FFFFFF"/>
                </a:solidFill>
              </a:defRPr>
            </a:lvl7pPr>
            <a:lvl8pPr lvl="7" rtl="0">
              <a:lnSpc>
                <a:spcPct val="115000"/>
              </a:lnSpc>
              <a:spcBef>
                <a:spcPts val="0"/>
              </a:spcBef>
              <a:spcAft>
                <a:spcPts val="0"/>
              </a:spcAft>
              <a:buNone/>
              <a:defRPr sz="1200">
                <a:solidFill>
                  <a:srgbClr val="FFFFFF"/>
                </a:solidFill>
              </a:defRPr>
            </a:lvl8pPr>
            <a:lvl9pPr lvl="8" rtl="0">
              <a:lnSpc>
                <a:spcPct val="115000"/>
              </a:lnSpc>
              <a:spcBef>
                <a:spcPts val="0"/>
              </a:spcBef>
              <a:spcAft>
                <a:spcPts val="0"/>
              </a:spcAft>
              <a:buNone/>
              <a:defRPr sz="1200">
                <a:solidFill>
                  <a:srgbClr val="FFFFFF"/>
                </a:solidFill>
              </a:defRPr>
            </a:lvl9pPr>
          </a:lstStyle>
          <a:p/>
        </p:txBody>
      </p:sp>
      <p:sp>
        <p:nvSpPr>
          <p:cNvPr id="949" name="Google Shape;949;p55"/>
          <p:cNvSpPr txBox="1"/>
          <p:nvPr>
            <p:ph idx="7" type="subTitle"/>
          </p:nvPr>
        </p:nvSpPr>
        <p:spPr>
          <a:xfrm>
            <a:off x="8306825" y="4681050"/>
            <a:ext cx="2750400" cy="4260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None/>
              <a:defRPr sz="1200">
                <a:solidFill>
                  <a:srgbClr val="FFFFFF"/>
                </a:solidFill>
              </a:defRPr>
            </a:lvl1pPr>
            <a:lvl2pPr lvl="1" rtl="0">
              <a:lnSpc>
                <a:spcPct val="115000"/>
              </a:lnSpc>
              <a:spcBef>
                <a:spcPts val="0"/>
              </a:spcBef>
              <a:spcAft>
                <a:spcPts val="0"/>
              </a:spcAft>
              <a:buNone/>
              <a:defRPr sz="1200">
                <a:solidFill>
                  <a:srgbClr val="FFFFFF"/>
                </a:solidFill>
              </a:defRPr>
            </a:lvl2pPr>
            <a:lvl3pPr lvl="2" rtl="0">
              <a:lnSpc>
                <a:spcPct val="115000"/>
              </a:lnSpc>
              <a:spcBef>
                <a:spcPts val="0"/>
              </a:spcBef>
              <a:spcAft>
                <a:spcPts val="0"/>
              </a:spcAft>
              <a:buNone/>
              <a:defRPr sz="1200">
                <a:solidFill>
                  <a:srgbClr val="FFFFFF"/>
                </a:solidFill>
              </a:defRPr>
            </a:lvl3pPr>
            <a:lvl4pPr lvl="3" rtl="0">
              <a:lnSpc>
                <a:spcPct val="115000"/>
              </a:lnSpc>
              <a:spcBef>
                <a:spcPts val="0"/>
              </a:spcBef>
              <a:spcAft>
                <a:spcPts val="0"/>
              </a:spcAft>
              <a:buNone/>
              <a:defRPr sz="1200">
                <a:solidFill>
                  <a:srgbClr val="FFFFFF"/>
                </a:solidFill>
              </a:defRPr>
            </a:lvl4pPr>
            <a:lvl5pPr lvl="4" rtl="0">
              <a:lnSpc>
                <a:spcPct val="115000"/>
              </a:lnSpc>
              <a:spcBef>
                <a:spcPts val="0"/>
              </a:spcBef>
              <a:spcAft>
                <a:spcPts val="0"/>
              </a:spcAft>
              <a:buNone/>
              <a:defRPr sz="1200">
                <a:solidFill>
                  <a:srgbClr val="FFFFFF"/>
                </a:solidFill>
              </a:defRPr>
            </a:lvl5pPr>
            <a:lvl6pPr lvl="5" rtl="0">
              <a:lnSpc>
                <a:spcPct val="115000"/>
              </a:lnSpc>
              <a:spcBef>
                <a:spcPts val="0"/>
              </a:spcBef>
              <a:spcAft>
                <a:spcPts val="0"/>
              </a:spcAft>
              <a:buNone/>
              <a:defRPr sz="1200">
                <a:solidFill>
                  <a:srgbClr val="FFFFFF"/>
                </a:solidFill>
              </a:defRPr>
            </a:lvl6pPr>
            <a:lvl7pPr lvl="6" rtl="0">
              <a:lnSpc>
                <a:spcPct val="115000"/>
              </a:lnSpc>
              <a:spcBef>
                <a:spcPts val="0"/>
              </a:spcBef>
              <a:spcAft>
                <a:spcPts val="0"/>
              </a:spcAft>
              <a:buNone/>
              <a:defRPr sz="1200">
                <a:solidFill>
                  <a:srgbClr val="FFFFFF"/>
                </a:solidFill>
              </a:defRPr>
            </a:lvl7pPr>
            <a:lvl8pPr lvl="7" rtl="0">
              <a:lnSpc>
                <a:spcPct val="115000"/>
              </a:lnSpc>
              <a:spcBef>
                <a:spcPts val="0"/>
              </a:spcBef>
              <a:spcAft>
                <a:spcPts val="0"/>
              </a:spcAft>
              <a:buNone/>
              <a:defRPr sz="1200">
                <a:solidFill>
                  <a:srgbClr val="FFFFFF"/>
                </a:solidFill>
              </a:defRPr>
            </a:lvl8pPr>
            <a:lvl9pPr lvl="8" rtl="0">
              <a:lnSpc>
                <a:spcPct val="115000"/>
              </a:lnSpc>
              <a:spcBef>
                <a:spcPts val="0"/>
              </a:spcBef>
              <a:spcAft>
                <a:spcPts val="0"/>
              </a:spcAft>
              <a:buNone/>
              <a:defRPr sz="1200">
                <a:solidFill>
                  <a:srgbClr val="FFFFFF"/>
                </a:solidFill>
              </a:defRPr>
            </a:lvl9pPr>
          </a:lstStyle>
          <a:p/>
        </p:txBody>
      </p:sp>
      <p:sp>
        <p:nvSpPr>
          <p:cNvPr id="950" name="Google Shape;950;p55"/>
          <p:cNvSpPr txBox="1"/>
          <p:nvPr>
            <p:ph idx="8"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9pPr>
          </a:lstStyle>
          <a:p/>
        </p:txBody>
      </p:sp>
      <p:sp>
        <p:nvSpPr>
          <p:cNvPr id="951" name="Google Shape;951;p55"/>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800">
                <a:solidFill>
                  <a:srgbClr val="FFFFFF"/>
                </a:solidFill>
                <a:latin typeface="Red Hat Display Medium"/>
                <a:ea typeface="Red Hat Display Medium"/>
                <a:cs typeface="Red Hat Display Medium"/>
                <a:sym typeface="Red Hat Display Medium"/>
              </a:defRPr>
            </a:lvl1pPr>
            <a:lvl2pPr lvl="1"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2pPr>
            <a:lvl3pPr lvl="2"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3pPr>
            <a:lvl4pPr lvl="3"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4pPr>
            <a:lvl5pPr lvl="4"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5pPr>
            <a:lvl6pPr lvl="5"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6pPr>
            <a:lvl7pPr lvl="6"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7pPr>
            <a:lvl8pPr lvl="7"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8pPr>
            <a:lvl9pPr lvl="8"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9pPr>
          </a:lstStyle>
          <a:p/>
        </p:txBody>
      </p:sp>
      <p:sp>
        <p:nvSpPr>
          <p:cNvPr id="952" name="Google Shape;952;p55"/>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lvl1pPr lvl="0" rtl="0" algn="ctr">
              <a:buNone/>
              <a:defRPr sz="800">
                <a:solidFill>
                  <a:srgbClr val="FFFFFF"/>
                </a:solidFill>
                <a:latin typeface="Red Hat Display Medium"/>
                <a:ea typeface="Red Hat Display Medium"/>
                <a:cs typeface="Red Hat Display Medium"/>
                <a:sym typeface="Red Hat Display Medium"/>
              </a:defRPr>
            </a:lvl1pPr>
            <a:lvl2pPr lvl="1" rtl="0" algn="ctr">
              <a:buNone/>
              <a:defRPr sz="800">
                <a:solidFill>
                  <a:srgbClr val="FFFFFF"/>
                </a:solidFill>
                <a:latin typeface="Red Hat Display Medium"/>
                <a:ea typeface="Red Hat Display Medium"/>
                <a:cs typeface="Red Hat Display Medium"/>
                <a:sym typeface="Red Hat Display Medium"/>
              </a:defRPr>
            </a:lvl2pPr>
            <a:lvl3pPr lvl="2" rtl="0" algn="ctr">
              <a:buNone/>
              <a:defRPr sz="800">
                <a:solidFill>
                  <a:srgbClr val="FFFFFF"/>
                </a:solidFill>
                <a:latin typeface="Red Hat Display Medium"/>
                <a:ea typeface="Red Hat Display Medium"/>
                <a:cs typeface="Red Hat Display Medium"/>
                <a:sym typeface="Red Hat Display Medium"/>
              </a:defRPr>
            </a:lvl3pPr>
            <a:lvl4pPr lvl="3" rtl="0" algn="ctr">
              <a:buNone/>
              <a:defRPr sz="800">
                <a:solidFill>
                  <a:srgbClr val="FFFFFF"/>
                </a:solidFill>
                <a:latin typeface="Red Hat Display Medium"/>
                <a:ea typeface="Red Hat Display Medium"/>
                <a:cs typeface="Red Hat Display Medium"/>
                <a:sym typeface="Red Hat Display Medium"/>
              </a:defRPr>
            </a:lvl4pPr>
            <a:lvl5pPr lvl="4" rtl="0" algn="ctr">
              <a:buNone/>
              <a:defRPr sz="800">
                <a:solidFill>
                  <a:srgbClr val="FFFFFF"/>
                </a:solidFill>
                <a:latin typeface="Red Hat Display Medium"/>
                <a:ea typeface="Red Hat Display Medium"/>
                <a:cs typeface="Red Hat Display Medium"/>
                <a:sym typeface="Red Hat Display Medium"/>
              </a:defRPr>
            </a:lvl5pPr>
            <a:lvl6pPr lvl="5" rtl="0" algn="ctr">
              <a:buNone/>
              <a:defRPr sz="800">
                <a:solidFill>
                  <a:srgbClr val="FFFFFF"/>
                </a:solidFill>
                <a:latin typeface="Red Hat Display Medium"/>
                <a:ea typeface="Red Hat Display Medium"/>
                <a:cs typeface="Red Hat Display Medium"/>
                <a:sym typeface="Red Hat Display Medium"/>
              </a:defRPr>
            </a:lvl6pPr>
            <a:lvl7pPr lvl="6" rtl="0" algn="ctr">
              <a:buNone/>
              <a:defRPr sz="800">
                <a:solidFill>
                  <a:srgbClr val="FFFFFF"/>
                </a:solidFill>
                <a:latin typeface="Red Hat Display Medium"/>
                <a:ea typeface="Red Hat Display Medium"/>
                <a:cs typeface="Red Hat Display Medium"/>
                <a:sym typeface="Red Hat Display Medium"/>
              </a:defRPr>
            </a:lvl7pPr>
            <a:lvl8pPr lvl="7" rtl="0" algn="ctr">
              <a:buNone/>
              <a:defRPr sz="800">
                <a:solidFill>
                  <a:srgbClr val="FFFFFF"/>
                </a:solidFill>
                <a:latin typeface="Red Hat Display Medium"/>
                <a:ea typeface="Red Hat Display Medium"/>
                <a:cs typeface="Red Hat Display Medium"/>
                <a:sym typeface="Red Hat Display Medium"/>
              </a:defRPr>
            </a:lvl8pPr>
            <a:lvl9pPr lvl="8" rtl="0" algn="ctr">
              <a:buNone/>
              <a:defRPr sz="800">
                <a:solidFill>
                  <a:srgbClr val="FFFFFF"/>
                </a:solidFill>
                <a:latin typeface="Red Hat Display Medium"/>
                <a:ea typeface="Red Hat Display Medium"/>
                <a:cs typeface="Red Hat Display Medium"/>
                <a:sym typeface="Red Hat Display Medium"/>
              </a:defRPr>
            </a:lvl9pPr>
          </a:lstStyle>
          <a:p>
            <a:pPr indent="0" lvl="0" marL="0" rtl="0" algn="ctr">
              <a:spcBef>
                <a:spcPts val="0"/>
              </a:spcBef>
              <a:spcAft>
                <a:spcPts val="0"/>
              </a:spcAft>
              <a:buNone/>
            </a:pPr>
            <a:fld id="{00000000-1234-1234-1234-123412341234}" type="slidenum">
              <a:rPr lang="en"/>
              <a:t>‹#›</a:t>
            </a:fld>
            <a:endParaRPr/>
          </a:p>
        </p:txBody>
      </p:sp>
      <p:sp>
        <p:nvSpPr>
          <p:cNvPr id="953" name="Google Shape;953;p55"/>
          <p:cNvSpPr txBox="1"/>
          <p:nvPr>
            <p:ph idx="9" type="subTitle"/>
          </p:nvPr>
        </p:nvSpPr>
        <p:spPr>
          <a:xfrm>
            <a:off x="885125" y="1653550"/>
            <a:ext cx="10422000" cy="2919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rgbClr val="8B5CF6"/>
                </a:solidFill>
              </a:defRPr>
            </a:lvl1pPr>
            <a:lvl2pPr lvl="1" rtl="0" algn="ctr">
              <a:spcBef>
                <a:spcPts val="500"/>
              </a:spcBef>
              <a:spcAft>
                <a:spcPts val="0"/>
              </a:spcAft>
              <a:buNone/>
              <a:defRPr sz="1800">
                <a:solidFill>
                  <a:srgbClr val="8B5CF6"/>
                </a:solidFill>
              </a:defRPr>
            </a:lvl2pPr>
            <a:lvl3pPr lvl="2" rtl="0" algn="ctr">
              <a:spcBef>
                <a:spcPts val="500"/>
              </a:spcBef>
              <a:spcAft>
                <a:spcPts val="0"/>
              </a:spcAft>
              <a:buNone/>
              <a:defRPr sz="1800">
                <a:solidFill>
                  <a:srgbClr val="8B5CF6"/>
                </a:solidFill>
              </a:defRPr>
            </a:lvl3pPr>
            <a:lvl4pPr lvl="3" rtl="0" algn="ctr">
              <a:spcBef>
                <a:spcPts val="500"/>
              </a:spcBef>
              <a:spcAft>
                <a:spcPts val="0"/>
              </a:spcAft>
              <a:buNone/>
              <a:defRPr sz="1800">
                <a:solidFill>
                  <a:srgbClr val="8B5CF6"/>
                </a:solidFill>
              </a:defRPr>
            </a:lvl4pPr>
            <a:lvl5pPr lvl="4" rtl="0" algn="ctr">
              <a:spcBef>
                <a:spcPts val="500"/>
              </a:spcBef>
              <a:spcAft>
                <a:spcPts val="0"/>
              </a:spcAft>
              <a:buNone/>
              <a:defRPr sz="1800">
                <a:solidFill>
                  <a:srgbClr val="8B5CF6"/>
                </a:solidFill>
              </a:defRPr>
            </a:lvl5pPr>
            <a:lvl6pPr lvl="5" rtl="0" algn="ctr">
              <a:spcBef>
                <a:spcPts val="500"/>
              </a:spcBef>
              <a:spcAft>
                <a:spcPts val="0"/>
              </a:spcAft>
              <a:buNone/>
              <a:defRPr sz="1800">
                <a:solidFill>
                  <a:srgbClr val="8B5CF6"/>
                </a:solidFill>
              </a:defRPr>
            </a:lvl6pPr>
            <a:lvl7pPr lvl="6" rtl="0" algn="ctr">
              <a:spcBef>
                <a:spcPts val="500"/>
              </a:spcBef>
              <a:spcAft>
                <a:spcPts val="0"/>
              </a:spcAft>
              <a:buNone/>
              <a:defRPr sz="1800">
                <a:solidFill>
                  <a:srgbClr val="8B5CF6"/>
                </a:solidFill>
              </a:defRPr>
            </a:lvl7pPr>
            <a:lvl8pPr lvl="7" rtl="0" algn="ctr">
              <a:spcBef>
                <a:spcPts val="500"/>
              </a:spcBef>
              <a:spcAft>
                <a:spcPts val="0"/>
              </a:spcAft>
              <a:buNone/>
              <a:defRPr sz="1800">
                <a:solidFill>
                  <a:srgbClr val="8B5CF6"/>
                </a:solidFill>
              </a:defRPr>
            </a:lvl8pPr>
            <a:lvl9pPr lvl="8" rtl="0" algn="ctr">
              <a:spcBef>
                <a:spcPts val="500"/>
              </a:spcBef>
              <a:spcAft>
                <a:spcPts val="500"/>
              </a:spcAft>
              <a:buNone/>
              <a:defRPr sz="1800">
                <a:solidFill>
                  <a:srgbClr val="8B5CF6"/>
                </a:solidFill>
              </a:defRPr>
            </a:lvl9pPr>
          </a:lstStyle>
          <a:p/>
        </p:txBody>
      </p:sp>
      <p:pic>
        <p:nvPicPr>
          <p:cNvPr id="954" name="Google Shape;954;p55"/>
          <p:cNvPicPr preferRelativeResize="0"/>
          <p:nvPr/>
        </p:nvPicPr>
        <p:blipFill>
          <a:blip r:embed="rId4">
            <a:alphaModFix/>
          </a:blip>
          <a:stretch>
            <a:fillRect/>
          </a:stretch>
        </p:blipFill>
        <p:spPr>
          <a:xfrm>
            <a:off x="9183102" y="6114450"/>
            <a:ext cx="2762450" cy="513725"/>
          </a:xfrm>
          <a:prstGeom prst="rect">
            <a:avLst/>
          </a:prstGeom>
          <a:noFill/>
          <a:ln>
            <a:noFill/>
          </a:ln>
        </p:spPr>
      </p:pic>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data percentage bars 1">
  <p:cSld name="CUSTOM_4_10_1">
    <p:bg>
      <p:bgPr>
        <a:solidFill>
          <a:srgbClr val="353535"/>
        </a:solidFill>
      </p:bgPr>
    </p:bg>
    <p:spTree>
      <p:nvGrpSpPr>
        <p:cNvPr id="955" name="Shape 955"/>
        <p:cNvGrpSpPr/>
        <p:nvPr/>
      </p:nvGrpSpPr>
      <p:grpSpPr>
        <a:xfrm>
          <a:off x="0" y="0"/>
          <a:ext cx="0" cy="0"/>
          <a:chOff x="0" y="0"/>
          <a:chExt cx="0" cy="0"/>
        </a:xfrm>
      </p:grpSpPr>
      <p:sp>
        <p:nvSpPr>
          <p:cNvPr id="956" name="Google Shape;956;p56"/>
          <p:cNvSpPr/>
          <p:nvPr/>
        </p:nvSpPr>
        <p:spPr>
          <a:xfrm>
            <a:off x="0" y="0"/>
            <a:ext cx="12192000" cy="6858000"/>
          </a:xfrm>
          <a:prstGeom prst="rect">
            <a:avLst/>
          </a:prstGeom>
          <a:solidFill>
            <a:srgbClr val="14141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a:t>
            </a:r>
            <a:endParaRPr/>
          </a:p>
        </p:txBody>
      </p:sp>
      <p:pic>
        <p:nvPicPr>
          <p:cNvPr id="957" name="Google Shape;957;p56"/>
          <p:cNvPicPr preferRelativeResize="0"/>
          <p:nvPr/>
        </p:nvPicPr>
        <p:blipFill>
          <a:blip r:embed="rId2">
            <a:alphaModFix amt="90000"/>
          </a:blip>
          <a:stretch>
            <a:fillRect/>
          </a:stretch>
        </p:blipFill>
        <p:spPr>
          <a:xfrm>
            <a:off x="1300700" y="819788"/>
            <a:ext cx="9590599" cy="5218425"/>
          </a:xfrm>
          <a:prstGeom prst="rect">
            <a:avLst/>
          </a:prstGeom>
          <a:noFill/>
          <a:ln>
            <a:noFill/>
          </a:ln>
        </p:spPr>
      </p:pic>
      <p:cxnSp>
        <p:nvCxnSpPr>
          <p:cNvPr id="958" name="Google Shape;958;p56"/>
          <p:cNvCxnSpPr/>
          <p:nvPr/>
        </p:nvCxnSpPr>
        <p:spPr>
          <a:xfrm rot="10800000">
            <a:off x="447775" y="100"/>
            <a:ext cx="0" cy="886500"/>
          </a:xfrm>
          <a:prstGeom prst="straightConnector1">
            <a:avLst/>
          </a:prstGeom>
          <a:noFill/>
          <a:ln cap="flat" cmpd="sng" w="9525">
            <a:solidFill>
              <a:srgbClr val="8B5CF6"/>
            </a:solidFill>
            <a:prstDash val="solid"/>
            <a:round/>
            <a:headEnd len="med" w="med" type="none"/>
            <a:tailEnd len="med" w="med" type="none"/>
          </a:ln>
        </p:spPr>
      </p:cxnSp>
      <p:cxnSp>
        <p:nvCxnSpPr>
          <p:cNvPr id="959" name="Google Shape;959;p56"/>
          <p:cNvCxnSpPr/>
          <p:nvPr/>
        </p:nvCxnSpPr>
        <p:spPr>
          <a:xfrm rot="10800000">
            <a:off x="447767" y="6401400"/>
            <a:ext cx="0" cy="456600"/>
          </a:xfrm>
          <a:prstGeom prst="straightConnector1">
            <a:avLst/>
          </a:prstGeom>
          <a:noFill/>
          <a:ln cap="flat" cmpd="sng" w="9525">
            <a:solidFill>
              <a:srgbClr val="8B5CF6"/>
            </a:solidFill>
            <a:prstDash val="solid"/>
            <a:round/>
            <a:headEnd len="med" w="med" type="none"/>
            <a:tailEnd len="med" w="med" type="none"/>
          </a:ln>
        </p:spPr>
      </p:cxnSp>
      <p:sp>
        <p:nvSpPr>
          <p:cNvPr id="960" name="Google Shape;960;p56"/>
          <p:cNvSpPr txBox="1"/>
          <p:nvPr>
            <p:ph idx="1"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rgbClr val="FFFFFF"/>
                </a:solidFill>
              </a:defRPr>
            </a:lvl1pPr>
            <a:lvl2pPr lvl="1" rtl="0">
              <a:lnSpc>
                <a:spcPct val="115000"/>
              </a:lnSpc>
              <a:spcBef>
                <a:spcPts val="0"/>
              </a:spcBef>
              <a:spcAft>
                <a:spcPts val="0"/>
              </a:spcAft>
              <a:buNone/>
              <a:defRPr sz="800">
                <a:solidFill>
                  <a:srgbClr val="FFFFFF"/>
                </a:solidFill>
              </a:defRPr>
            </a:lvl2pPr>
            <a:lvl3pPr lvl="2" rtl="0">
              <a:lnSpc>
                <a:spcPct val="115000"/>
              </a:lnSpc>
              <a:spcBef>
                <a:spcPts val="0"/>
              </a:spcBef>
              <a:spcAft>
                <a:spcPts val="0"/>
              </a:spcAft>
              <a:buNone/>
              <a:defRPr sz="800">
                <a:solidFill>
                  <a:srgbClr val="FFFFFF"/>
                </a:solidFill>
              </a:defRPr>
            </a:lvl3pPr>
            <a:lvl4pPr lvl="3" rtl="0">
              <a:lnSpc>
                <a:spcPct val="115000"/>
              </a:lnSpc>
              <a:spcBef>
                <a:spcPts val="0"/>
              </a:spcBef>
              <a:spcAft>
                <a:spcPts val="0"/>
              </a:spcAft>
              <a:buNone/>
              <a:defRPr sz="800">
                <a:solidFill>
                  <a:srgbClr val="FFFFFF"/>
                </a:solidFill>
              </a:defRPr>
            </a:lvl4pPr>
            <a:lvl5pPr lvl="4" rtl="0">
              <a:lnSpc>
                <a:spcPct val="115000"/>
              </a:lnSpc>
              <a:spcBef>
                <a:spcPts val="0"/>
              </a:spcBef>
              <a:spcAft>
                <a:spcPts val="0"/>
              </a:spcAft>
              <a:buNone/>
              <a:defRPr sz="800">
                <a:solidFill>
                  <a:srgbClr val="FFFFFF"/>
                </a:solidFill>
              </a:defRPr>
            </a:lvl5pPr>
            <a:lvl6pPr lvl="5" rtl="0">
              <a:lnSpc>
                <a:spcPct val="115000"/>
              </a:lnSpc>
              <a:spcBef>
                <a:spcPts val="0"/>
              </a:spcBef>
              <a:spcAft>
                <a:spcPts val="0"/>
              </a:spcAft>
              <a:buNone/>
              <a:defRPr sz="800">
                <a:solidFill>
                  <a:srgbClr val="FFFFFF"/>
                </a:solidFill>
              </a:defRPr>
            </a:lvl6pPr>
            <a:lvl7pPr lvl="6" rtl="0">
              <a:lnSpc>
                <a:spcPct val="115000"/>
              </a:lnSpc>
              <a:spcBef>
                <a:spcPts val="0"/>
              </a:spcBef>
              <a:spcAft>
                <a:spcPts val="0"/>
              </a:spcAft>
              <a:buNone/>
              <a:defRPr sz="800">
                <a:solidFill>
                  <a:srgbClr val="FFFFFF"/>
                </a:solidFill>
              </a:defRPr>
            </a:lvl7pPr>
            <a:lvl8pPr lvl="7" rtl="0">
              <a:lnSpc>
                <a:spcPct val="115000"/>
              </a:lnSpc>
              <a:spcBef>
                <a:spcPts val="0"/>
              </a:spcBef>
              <a:spcAft>
                <a:spcPts val="0"/>
              </a:spcAft>
              <a:buNone/>
              <a:defRPr sz="800">
                <a:solidFill>
                  <a:srgbClr val="FFFFFF"/>
                </a:solidFill>
              </a:defRPr>
            </a:lvl8pPr>
            <a:lvl9pPr lvl="8" rtl="0">
              <a:lnSpc>
                <a:spcPct val="115000"/>
              </a:lnSpc>
              <a:spcBef>
                <a:spcPts val="0"/>
              </a:spcBef>
              <a:spcAft>
                <a:spcPts val="0"/>
              </a:spcAft>
              <a:buNone/>
              <a:defRPr sz="800">
                <a:solidFill>
                  <a:srgbClr val="FFFFFF"/>
                </a:solidFill>
              </a:defRPr>
            </a:lvl9pPr>
          </a:lstStyle>
          <a:p/>
        </p:txBody>
      </p:sp>
      <p:sp>
        <p:nvSpPr>
          <p:cNvPr id="961" name="Google Shape;961;p56"/>
          <p:cNvSpPr txBox="1"/>
          <p:nvPr>
            <p:ph idx="2" type="subTitle"/>
          </p:nvPr>
        </p:nvSpPr>
        <p:spPr>
          <a:xfrm>
            <a:off x="8048050" y="2898600"/>
            <a:ext cx="3410400" cy="7185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None/>
              <a:defRPr sz="1200">
                <a:solidFill>
                  <a:srgbClr val="FFFFFF"/>
                </a:solidFill>
              </a:defRPr>
            </a:lvl1pPr>
            <a:lvl2pPr lvl="1" rtl="0">
              <a:lnSpc>
                <a:spcPct val="140000"/>
              </a:lnSpc>
              <a:spcBef>
                <a:spcPts val="0"/>
              </a:spcBef>
              <a:spcAft>
                <a:spcPts val="0"/>
              </a:spcAft>
              <a:buNone/>
              <a:defRPr sz="1200">
                <a:solidFill>
                  <a:srgbClr val="FFFFFF"/>
                </a:solidFill>
              </a:defRPr>
            </a:lvl2pPr>
            <a:lvl3pPr lvl="2" rtl="0">
              <a:lnSpc>
                <a:spcPct val="140000"/>
              </a:lnSpc>
              <a:spcBef>
                <a:spcPts val="0"/>
              </a:spcBef>
              <a:spcAft>
                <a:spcPts val="0"/>
              </a:spcAft>
              <a:buNone/>
              <a:defRPr sz="1200">
                <a:solidFill>
                  <a:srgbClr val="FFFFFF"/>
                </a:solidFill>
              </a:defRPr>
            </a:lvl3pPr>
            <a:lvl4pPr lvl="3" rtl="0">
              <a:lnSpc>
                <a:spcPct val="140000"/>
              </a:lnSpc>
              <a:spcBef>
                <a:spcPts val="0"/>
              </a:spcBef>
              <a:spcAft>
                <a:spcPts val="0"/>
              </a:spcAft>
              <a:buNone/>
              <a:defRPr sz="1200">
                <a:solidFill>
                  <a:srgbClr val="FFFFFF"/>
                </a:solidFill>
              </a:defRPr>
            </a:lvl4pPr>
            <a:lvl5pPr lvl="4" rtl="0">
              <a:lnSpc>
                <a:spcPct val="140000"/>
              </a:lnSpc>
              <a:spcBef>
                <a:spcPts val="0"/>
              </a:spcBef>
              <a:spcAft>
                <a:spcPts val="0"/>
              </a:spcAft>
              <a:buNone/>
              <a:defRPr sz="1200">
                <a:solidFill>
                  <a:srgbClr val="FFFFFF"/>
                </a:solidFill>
              </a:defRPr>
            </a:lvl5pPr>
            <a:lvl6pPr lvl="5" rtl="0">
              <a:lnSpc>
                <a:spcPct val="140000"/>
              </a:lnSpc>
              <a:spcBef>
                <a:spcPts val="0"/>
              </a:spcBef>
              <a:spcAft>
                <a:spcPts val="0"/>
              </a:spcAft>
              <a:buNone/>
              <a:defRPr sz="1200">
                <a:solidFill>
                  <a:srgbClr val="FFFFFF"/>
                </a:solidFill>
              </a:defRPr>
            </a:lvl6pPr>
            <a:lvl7pPr lvl="6" rtl="0">
              <a:lnSpc>
                <a:spcPct val="140000"/>
              </a:lnSpc>
              <a:spcBef>
                <a:spcPts val="0"/>
              </a:spcBef>
              <a:spcAft>
                <a:spcPts val="0"/>
              </a:spcAft>
              <a:buNone/>
              <a:defRPr sz="1200">
                <a:solidFill>
                  <a:srgbClr val="FFFFFF"/>
                </a:solidFill>
              </a:defRPr>
            </a:lvl7pPr>
            <a:lvl8pPr lvl="7" rtl="0">
              <a:lnSpc>
                <a:spcPct val="140000"/>
              </a:lnSpc>
              <a:spcBef>
                <a:spcPts val="0"/>
              </a:spcBef>
              <a:spcAft>
                <a:spcPts val="0"/>
              </a:spcAft>
              <a:buNone/>
              <a:defRPr sz="1200">
                <a:solidFill>
                  <a:srgbClr val="FFFFFF"/>
                </a:solidFill>
              </a:defRPr>
            </a:lvl8pPr>
            <a:lvl9pPr lvl="8" rtl="0">
              <a:lnSpc>
                <a:spcPct val="140000"/>
              </a:lnSpc>
              <a:spcBef>
                <a:spcPts val="0"/>
              </a:spcBef>
              <a:spcAft>
                <a:spcPts val="0"/>
              </a:spcAft>
              <a:buNone/>
              <a:defRPr sz="1200">
                <a:solidFill>
                  <a:srgbClr val="FFFFFF"/>
                </a:solidFill>
              </a:defRPr>
            </a:lvl9pPr>
          </a:lstStyle>
          <a:p/>
        </p:txBody>
      </p:sp>
      <p:sp>
        <p:nvSpPr>
          <p:cNvPr id="962" name="Google Shape;962;p56"/>
          <p:cNvSpPr txBox="1"/>
          <p:nvPr>
            <p:ph idx="3" type="subTitle"/>
          </p:nvPr>
        </p:nvSpPr>
        <p:spPr>
          <a:xfrm>
            <a:off x="8048050" y="2540600"/>
            <a:ext cx="3410400" cy="3333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sz="2800">
                <a:solidFill>
                  <a:srgbClr val="8B5CF6"/>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None/>
              <a:defRPr sz="2800">
                <a:solidFill>
                  <a:srgbClr val="8B5CF6"/>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None/>
              <a:defRPr sz="2800">
                <a:solidFill>
                  <a:srgbClr val="8B5CF6"/>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None/>
              <a:defRPr sz="2800">
                <a:solidFill>
                  <a:srgbClr val="8B5CF6"/>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None/>
              <a:defRPr sz="2800">
                <a:solidFill>
                  <a:srgbClr val="8B5CF6"/>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None/>
              <a:defRPr sz="2800">
                <a:solidFill>
                  <a:srgbClr val="8B5CF6"/>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None/>
              <a:defRPr sz="2800">
                <a:solidFill>
                  <a:srgbClr val="8B5CF6"/>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None/>
              <a:defRPr sz="2800">
                <a:solidFill>
                  <a:srgbClr val="8B5CF6"/>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None/>
              <a:defRPr sz="2800">
                <a:solidFill>
                  <a:srgbClr val="8B5CF6"/>
                </a:solidFill>
                <a:latin typeface="Red Hat Display Medium"/>
                <a:ea typeface="Red Hat Display Medium"/>
                <a:cs typeface="Red Hat Display Medium"/>
                <a:sym typeface="Red Hat Display Medium"/>
              </a:defRPr>
            </a:lvl9pPr>
          </a:lstStyle>
          <a:p/>
        </p:txBody>
      </p:sp>
      <p:sp>
        <p:nvSpPr>
          <p:cNvPr id="963" name="Google Shape;963;p56"/>
          <p:cNvSpPr txBox="1"/>
          <p:nvPr>
            <p:ph idx="4" type="subTitle"/>
          </p:nvPr>
        </p:nvSpPr>
        <p:spPr>
          <a:xfrm>
            <a:off x="8048050" y="4676800"/>
            <a:ext cx="3410400" cy="7185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None/>
              <a:defRPr sz="1200">
                <a:solidFill>
                  <a:srgbClr val="FFFFFF"/>
                </a:solidFill>
              </a:defRPr>
            </a:lvl1pPr>
            <a:lvl2pPr lvl="1" rtl="0">
              <a:lnSpc>
                <a:spcPct val="140000"/>
              </a:lnSpc>
              <a:spcBef>
                <a:spcPts val="0"/>
              </a:spcBef>
              <a:spcAft>
                <a:spcPts val="0"/>
              </a:spcAft>
              <a:buNone/>
              <a:defRPr sz="1200">
                <a:solidFill>
                  <a:srgbClr val="FFFFFF"/>
                </a:solidFill>
              </a:defRPr>
            </a:lvl2pPr>
            <a:lvl3pPr lvl="2" rtl="0">
              <a:lnSpc>
                <a:spcPct val="140000"/>
              </a:lnSpc>
              <a:spcBef>
                <a:spcPts val="0"/>
              </a:spcBef>
              <a:spcAft>
                <a:spcPts val="0"/>
              </a:spcAft>
              <a:buNone/>
              <a:defRPr sz="1200">
                <a:solidFill>
                  <a:srgbClr val="FFFFFF"/>
                </a:solidFill>
              </a:defRPr>
            </a:lvl3pPr>
            <a:lvl4pPr lvl="3" rtl="0">
              <a:lnSpc>
                <a:spcPct val="140000"/>
              </a:lnSpc>
              <a:spcBef>
                <a:spcPts val="0"/>
              </a:spcBef>
              <a:spcAft>
                <a:spcPts val="0"/>
              </a:spcAft>
              <a:buNone/>
              <a:defRPr sz="1200">
                <a:solidFill>
                  <a:srgbClr val="FFFFFF"/>
                </a:solidFill>
              </a:defRPr>
            </a:lvl4pPr>
            <a:lvl5pPr lvl="4" rtl="0">
              <a:lnSpc>
                <a:spcPct val="140000"/>
              </a:lnSpc>
              <a:spcBef>
                <a:spcPts val="0"/>
              </a:spcBef>
              <a:spcAft>
                <a:spcPts val="0"/>
              </a:spcAft>
              <a:buNone/>
              <a:defRPr sz="1200">
                <a:solidFill>
                  <a:srgbClr val="FFFFFF"/>
                </a:solidFill>
              </a:defRPr>
            </a:lvl5pPr>
            <a:lvl6pPr lvl="5" rtl="0">
              <a:lnSpc>
                <a:spcPct val="140000"/>
              </a:lnSpc>
              <a:spcBef>
                <a:spcPts val="0"/>
              </a:spcBef>
              <a:spcAft>
                <a:spcPts val="0"/>
              </a:spcAft>
              <a:buNone/>
              <a:defRPr sz="1200">
                <a:solidFill>
                  <a:srgbClr val="FFFFFF"/>
                </a:solidFill>
              </a:defRPr>
            </a:lvl6pPr>
            <a:lvl7pPr lvl="6" rtl="0">
              <a:lnSpc>
                <a:spcPct val="140000"/>
              </a:lnSpc>
              <a:spcBef>
                <a:spcPts val="0"/>
              </a:spcBef>
              <a:spcAft>
                <a:spcPts val="0"/>
              </a:spcAft>
              <a:buNone/>
              <a:defRPr sz="1200">
                <a:solidFill>
                  <a:srgbClr val="FFFFFF"/>
                </a:solidFill>
              </a:defRPr>
            </a:lvl7pPr>
            <a:lvl8pPr lvl="7" rtl="0">
              <a:lnSpc>
                <a:spcPct val="140000"/>
              </a:lnSpc>
              <a:spcBef>
                <a:spcPts val="0"/>
              </a:spcBef>
              <a:spcAft>
                <a:spcPts val="0"/>
              </a:spcAft>
              <a:buNone/>
              <a:defRPr sz="1200">
                <a:solidFill>
                  <a:srgbClr val="FFFFFF"/>
                </a:solidFill>
              </a:defRPr>
            </a:lvl8pPr>
            <a:lvl9pPr lvl="8" rtl="0">
              <a:lnSpc>
                <a:spcPct val="140000"/>
              </a:lnSpc>
              <a:spcBef>
                <a:spcPts val="0"/>
              </a:spcBef>
              <a:spcAft>
                <a:spcPts val="0"/>
              </a:spcAft>
              <a:buNone/>
              <a:defRPr sz="1200">
                <a:solidFill>
                  <a:srgbClr val="FFFFFF"/>
                </a:solidFill>
              </a:defRPr>
            </a:lvl9pPr>
          </a:lstStyle>
          <a:p/>
        </p:txBody>
      </p:sp>
      <p:sp>
        <p:nvSpPr>
          <p:cNvPr id="964" name="Google Shape;964;p56"/>
          <p:cNvSpPr txBox="1"/>
          <p:nvPr>
            <p:ph idx="5" type="subTitle"/>
          </p:nvPr>
        </p:nvSpPr>
        <p:spPr>
          <a:xfrm>
            <a:off x="8048050" y="4318800"/>
            <a:ext cx="3410400" cy="3333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sz="2800">
                <a:solidFill>
                  <a:srgbClr val="FFFFFF"/>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None/>
              <a:defRPr sz="2800">
                <a:solidFill>
                  <a:srgbClr val="FFFFFF"/>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None/>
              <a:defRPr sz="2800">
                <a:solidFill>
                  <a:srgbClr val="FFFFFF"/>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None/>
              <a:defRPr sz="2800">
                <a:solidFill>
                  <a:srgbClr val="FFFFFF"/>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None/>
              <a:defRPr sz="2800">
                <a:solidFill>
                  <a:srgbClr val="FFFFFF"/>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None/>
              <a:defRPr sz="2800">
                <a:solidFill>
                  <a:srgbClr val="FFFFFF"/>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None/>
              <a:defRPr sz="2800">
                <a:solidFill>
                  <a:srgbClr val="FFFFFF"/>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None/>
              <a:defRPr sz="2800">
                <a:solidFill>
                  <a:srgbClr val="FFFFFF"/>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None/>
              <a:defRPr sz="2800">
                <a:solidFill>
                  <a:srgbClr val="FFFFFF"/>
                </a:solidFill>
                <a:latin typeface="Red Hat Display Medium"/>
                <a:ea typeface="Red Hat Display Medium"/>
                <a:cs typeface="Red Hat Display Medium"/>
                <a:sym typeface="Red Hat Display Medium"/>
              </a:defRPr>
            </a:lvl9pPr>
          </a:lstStyle>
          <a:p/>
        </p:txBody>
      </p:sp>
      <p:sp>
        <p:nvSpPr>
          <p:cNvPr id="965" name="Google Shape;965;p56"/>
          <p:cNvSpPr/>
          <p:nvPr/>
        </p:nvSpPr>
        <p:spPr>
          <a:xfrm>
            <a:off x="889525" y="2540600"/>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56"/>
          <p:cNvSpPr/>
          <p:nvPr/>
        </p:nvSpPr>
        <p:spPr>
          <a:xfrm>
            <a:off x="889525" y="2649175"/>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56"/>
          <p:cNvSpPr/>
          <p:nvPr/>
        </p:nvSpPr>
        <p:spPr>
          <a:xfrm>
            <a:off x="889525" y="2757750"/>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56"/>
          <p:cNvSpPr/>
          <p:nvPr/>
        </p:nvSpPr>
        <p:spPr>
          <a:xfrm>
            <a:off x="889525" y="2866325"/>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56"/>
          <p:cNvSpPr/>
          <p:nvPr/>
        </p:nvSpPr>
        <p:spPr>
          <a:xfrm>
            <a:off x="889525" y="2974900"/>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56"/>
          <p:cNvSpPr/>
          <p:nvPr/>
        </p:nvSpPr>
        <p:spPr>
          <a:xfrm>
            <a:off x="889525" y="3083475"/>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56"/>
          <p:cNvSpPr/>
          <p:nvPr/>
        </p:nvSpPr>
        <p:spPr>
          <a:xfrm>
            <a:off x="889525" y="3192050"/>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56"/>
          <p:cNvSpPr/>
          <p:nvPr/>
        </p:nvSpPr>
        <p:spPr>
          <a:xfrm>
            <a:off x="889525" y="3300625"/>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56"/>
          <p:cNvSpPr/>
          <p:nvPr/>
        </p:nvSpPr>
        <p:spPr>
          <a:xfrm>
            <a:off x="889525" y="3409200"/>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56"/>
          <p:cNvSpPr/>
          <p:nvPr/>
        </p:nvSpPr>
        <p:spPr>
          <a:xfrm>
            <a:off x="889525" y="3517775"/>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56"/>
          <p:cNvSpPr/>
          <p:nvPr/>
        </p:nvSpPr>
        <p:spPr>
          <a:xfrm>
            <a:off x="1586000" y="2540600"/>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56"/>
          <p:cNvSpPr/>
          <p:nvPr/>
        </p:nvSpPr>
        <p:spPr>
          <a:xfrm>
            <a:off x="1586000" y="2649175"/>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56"/>
          <p:cNvSpPr/>
          <p:nvPr/>
        </p:nvSpPr>
        <p:spPr>
          <a:xfrm>
            <a:off x="1586000" y="2757750"/>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56"/>
          <p:cNvSpPr/>
          <p:nvPr/>
        </p:nvSpPr>
        <p:spPr>
          <a:xfrm>
            <a:off x="1586000" y="2866325"/>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56"/>
          <p:cNvSpPr/>
          <p:nvPr/>
        </p:nvSpPr>
        <p:spPr>
          <a:xfrm>
            <a:off x="1586000" y="2974900"/>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56"/>
          <p:cNvSpPr/>
          <p:nvPr/>
        </p:nvSpPr>
        <p:spPr>
          <a:xfrm>
            <a:off x="1586000" y="3083475"/>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56"/>
          <p:cNvSpPr/>
          <p:nvPr/>
        </p:nvSpPr>
        <p:spPr>
          <a:xfrm>
            <a:off x="1586000" y="3192050"/>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56"/>
          <p:cNvSpPr/>
          <p:nvPr/>
        </p:nvSpPr>
        <p:spPr>
          <a:xfrm>
            <a:off x="1586000" y="3300625"/>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56"/>
          <p:cNvSpPr/>
          <p:nvPr/>
        </p:nvSpPr>
        <p:spPr>
          <a:xfrm>
            <a:off x="1586000" y="3409200"/>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56"/>
          <p:cNvSpPr/>
          <p:nvPr/>
        </p:nvSpPr>
        <p:spPr>
          <a:xfrm>
            <a:off x="1586000" y="3517775"/>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56"/>
          <p:cNvSpPr/>
          <p:nvPr/>
        </p:nvSpPr>
        <p:spPr>
          <a:xfrm>
            <a:off x="2282475" y="2540600"/>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56"/>
          <p:cNvSpPr/>
          <p:nvPr/>
        </p:nvSpPr>
        <p:spPr>
          <a:xfrm>
            <a:off x="2282475" y="2649175"/>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56"/>
          <p:cNvSpPr/>
          <p:nvPr/>
        </p:nvSpPr>
        <p:spPr>
          <a:xfrm>
            <a:off x="2282475" y="2757750"/>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56"/>
          <p:cNvSpPr/>
          <p:nvPr/>
        </p:nvSpPr>
        <p:spPr>
          <a:xfrm>
            <a:off x="2282475" y="2866325"/>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56"/>
          <p:cNvSpPr/>
          <p:nvPr/>
        </p:nvSpPr>
        <p:spPr>
          <a:xfrm>
            <a:off x="2282475" y="2974900"/>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56"/>
          <p:cNvSpPr/>
          <p:nvPr/>
        </p:nvSpPr>
        <p:spPr>
          <a:xfrm>
            <a:off x="2282475" y="3083475"/>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56"/>
          <p:cNvSpPr/>
          <p:nvPr/>
        </p:nvSpPr>
        <p:spPr>
          <a:xfrm>
            <a:off x="2282475" y="3192050"/>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56"/>
          <p:cNvSpPr/>
          <p:nvPr/>
        </p:nvSpPr>
        <p:spPr>
          <a:xfrm>
            <a:off x="2282475" y="3300625"/>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56"/>
          <p:cNvSpPr/>
          <p:nvPr/>
        </p:nvSpPr>
        <p:spPr>
          <a:xfrm>
            <a:off x="2282475" y="3409200"/>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56"/>
          <p:cNvSpPr/>
          <p:nvPr/>
        </p:nvSpPr>
        <p:spPr>
          <a:xfrm>
            <a:off x="2282475" y="3517775"/>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56"/>
          <p:cNvSpPr/>
          <p:nvPr/>
        </p:nvSpPr>
        <p:spPr>
          <a:xfrm>
            <a:off x="2978950" y="2540600"/>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56"/>
          <p:cNvSpPr/>
          <p:nvPr/>
        </p:nvSpPr>
        <p:spPr>
          <a:xfrm>
            <a:off x="2978950" y="2649175"/>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56"/>
          <p:cNvSpPr/>
          <p:nvPr/>
        </p:nvSpPr>
        <p:spPr>
          <a:xfrm>
            <a:off x="2978950" y="2757750"/>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56"/>
          <p:cNvSpPr/>
          <p:nvPr/>
        </p:nvSpPr>
        <p:spPr>
          <a:xfrm>
            <a:off x="2978950" y="2866325"/>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56"/>
          <p:cNvSpPr/>
          <p:nvPr/>
        </p:nvSpPr>
        <p:spPr>
          <a:xfrm>
            <a:off x="2978950" y="2974900"/>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56"/>
          <p:cNvSpPr/>
          <p:nvPr/>
        </p:nvSpPr>
        <p:spPr>
          <a:xfrm>
            <a:off x="2978950" y="3083475"/>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56"/>
          <p:cNvSpPr/>
          <p:nvPr/>
        </p:nvSpPr>
        <p:spPr>
          <a:xfrm>
            <a:off x="2978950" y="3192050"/>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56"/>
          <p:cNvSpPr/>
          <p:nvPr/>
        </p:nvSpPr>
        <p:spPr>
          <a:xfrm>
            <a:off x="2978950" y="3300625"/>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56"/>
          <p:cNvSpPr/>
          <p:nvPr/>
        </p:nvSpPr>
        <p:spPr>
          <a:xfrm>
            <a:off x="2978950" y="3409200"/>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56"/>
          <p:cNvSpPr/>
          <p:nvPr/>
        </p:nvSpPr>
        <p:spPr>
          <a:xfrm>
            <a:off x="2978950" y="3517775"/>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56"/>
          <p:cNvSpPr/>
          <p:nvPr/>
        </p:nvSpPr>
        <p:spPr>
          <a:xfrm>
            <a:off x="3675425" y="2540600"/>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56"/>
          <p:cNvSpPr/>
          <p:nvPr/>
        </p:nvSpPr>
        <p:spPr>
          <a:xfrm>
            <a:off x="3675425" y="2649175"/>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56"/>
          <p:cNvSpPr/>
          <p:nvPr/>
        </p:nvSpPr>
        <p:spPr>
          <a:xfrm>
            <a:off x="3675425" y="2757750"/>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56"/>
          <p:cNvSpPr/>
          <p:nvPr/>
        </p:nvSpPr>
        <p:spPr>
          <a:xfrm>
            <a:off x="3675425" y="2866325"/>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56"/>
          <p:cNvSpPr/>
          <p:nvPr/>
        </p:nvSpPr>
        <p:spPr>
          <a:xfrm>
            <a:off x="3675425" y="2974900"/>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56"/>
          <p:cNvSpPr/>
          <p:nvPr/>
        </p:nvSpPr>
        <p:spPr>
          <a:xfrm>
            <a:off x="3675425" y="3083475"/>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56"/>
          <p:cNvSpPr/>
          <p:nvPr/>
        </p:nvSpPr>
        <p:spPr>
          <a:xfrm>
            <a:off x="3675425" y="3192050"/>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56"/>
          <p:cNvSpPr/>
          <p:nvPr/>
        </p:nvSpPr>
        <p:spPr>
          <a:xfrm>
            <a:off x="3675425" y="3300625"/>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56"/>
          <p:cNvSpPr/>
          <p:nvPr/>
        </p:nvSpPr>
        <p:spPr>
          <a:xfrm>
            <a:off x="3675425" y="3409200"/>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56"/>
          <p:cNvSpPr/>
          <p:nvPr/>
        </p:nvSpPr>
        <p:spPr>
          <a:xfrm>
            <a:off x="3675425" y="3517775"/>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56"/>
          <p:cNvSpPr/>
          <p:nvPr/>
        </p:nvSpPr>
        <p:spPr>
          <a:xfrm>
            <a:off x="4371900" y="2540600"/>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56"/>
          <p:cNvSpPr/>
          <p:nvPr/>
        </p:nvSpPr>
        <p:spPr>
          <a:xfrm>
            <a:off x="4371900" y="2649175"/>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56"/>
          <p:cNvSpPr/>
          <p:nvPr/>
        </p:nvSpPr>
        <p:spPr>
          <a:xfrm>
            <a:off x="4371900" y="2757750"/>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56"/>
          <p:cNvSpPr/>
          <p:nvPr/>
        </p:nvSpPr>
        <p:spPr>
          <a:xfrm>
            <a:off x="4371900" y="2866325"/>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56"/>
          <p:cNvSpPr/>
          <p:nvPr/>
        </p:nvSpPr>
        <p:spPr>
          <a:xfrm>
            <a:off x="4371900" y="2974900"/>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56"/>
          <p:cNvSpPr/>
          <p:nvPr/>
        </p:nvSpPr>
        <p:spPr>
          <a:xfrm>
            <a:off x="4371900" y="3083475"/>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56"/>
          <p:cNvSpPr/>
          <p:nvPr/>
        </p:nvSpPr>
        <p:spPr>
          <a:xfrm>
            <a:off x="4371900" y="3192050"/>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56"/>
          <p:cNvSpPr/>
          <p:nvPr/>
        </p:nvSpPr>
        <p:spPr>
          <a:xfrm>
            <a:off x="4371900" y="3300625"/>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56"/>
          <p:cNvSpPr/>
          <p:nvPr/>
        </p:nvSpPr>
        <p:spPr>
          <a:xfrm>
            <a:off x="4371900" y="3409200"/>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56"/>
          <p:cNvSpPr/>
          <p:nvPr/>
        </p:nvSpPr>
        <p:spPr>
          <a:xfrm>
            <a:off x="4371900" y="3517775"/>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56"/>
          <p:cNvSpPr/>
          <p:nvPr/>
        </p:nvSpPr>
        <p:spPr>
          <a:xfrm>
            <a:off x="5068375" y="2540600"/>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56"/>
          <p:cNvSpPr/>
          <p:nvPr/>
        </p:nvSpPr>
        <p:spPr>
          <a:xfrm>
            <a:off x="5068375" y="2649175"/>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56"/>
          <p:cNvSpPr/>
          <p:nvPr/>
        </p:nvSpPr>
        <p:spPr>
          <a:xfrm>
            <a:off x="5068375" y="2757750"/>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56"/>
          <p:cNvSpPr/>
          <p:nvPr/>
        </p:nvSpPr>
        <p:spPr>
          <a:xfrm>
            <a:off x="5068375" y="2866325"/>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56"/>
          <p:cNvSpPr/>
          <p:nvPr/>
        </p:nvSpPr>
        <p:spPr>
          <a:xfrm>
            <a:off x="5068375" y="2974900"/>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56"/>
          <p:cNvSpPr/>
          <p:nvPr/>
        </p:nvSpPr>
        <p:spPr>
          <a:xfrm>
            <a:off x="5068375" y="3083475"/>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56"/>
          <p:cNvSpPr/>
          <p:nvPr/>
        </p:nvSpPr>
        <p:spPr>
          <a:xfrm>
            <a:off x="5068375" y="3192050"/>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56"/>
          <p:cNvSpPr/>
          <p:nvPr/>
        </p:nvSpPr>
        <p:spPr>
          <a:xfrm>
            <a:off x="5068375" y="3300625"/>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56"/>
          <p:cNvSpPr/>
          <p:nvPr/>
        </p:nvSpPr>
        <p:spPr>
          <a:xfrm>
            <a:off x="5068375" y="3409200"/>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56"/>
          <p:cNvSpPr/>
          <p:nvPr/>
        </p:nvSpPr>
        <p:spPr>
          <a:xfrm>
            <a:off x="5068375" y="3517775"/>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56"/>
          <p:cNvSpPr/>
          <p:nvPr/>
        </p:nvSpPr>
        <p:spPr>
          <a:xfrm>
            <a:off x="5764850" y="2540600"/>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56"/>
          <p:cNvSpPr/>
          <p:nvPr/>
        </p:nvSpPr>
        <p:spPr>
          <a:xfrm>
            <a:off x="5764850" y="2649175"/>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56"/>
          <p:cNvSpPr/>
          <p:nvPr/>
        </p:nvSpPr>
        <p:spPr>
          <a:xfrm>
            <a:off x="5764850" y="2757750"/>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56"/>
          <p:cNvSpPr/>
          <p:nvPr/>
        </p:nvSpPr>
        <p:spPr>
          <a:xfrm>
            <a:off x="5764850" y="2866325"/>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56"/>
          <p:cNvSpPr/>
          <p:nvPr/>
        </p:nvSpPr>
        <p:spPr>
          <a:xfrm>
            <a:off x="5764850" y="2974900"/>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56"/>
          <p:cNvSpPr/>
          <p:nvPr/>
        </p:nvSpPr>
        <p:spPr>
          <a:xfrm>
            <a:off x="5764850" y="3083475"/>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56"/>
          <p:cNvSpPr/>
          <p:nvPr/>
        </p:nvSpPr>
        <p:spPr>
          <a:xfrm>
            <a:off x="5764850" y="3192050"/>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56"/>
          <p:cNvSpPr/>
          <p:nvPr/>
        </p:nvSpPr>
        <p:spPr>
          <a:xfrm>
            <a:off x="5764850" y="3300625"/>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56"/>
          <p:cNvSpPr/>
          <p:nvPr/>
        </p:nvSpPr>
        <p:spPr>
          <a:xfrm>
            <a:off x="5764850" y="3409200"/>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56"/>
          <p:cNvSpPr/>
          <p:nvPr/>
        </p:nvSpPr>
        <p:spPr>
          <a:xfrm>
            <a:off x="5764850" y="3517775"/>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56"/>
          <p:cNvSpPr/>
          <p:nvPr/>
        </p:nvSpPr>
        <p:spPr>
          <a:xfrm>
            <a:off x="6461325" y="2540600"/>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56"/>
          <p:cNvSpPr/>
          <p:nvPr/>
        </p:nvSpPr>
        <p:spPr>
          <a:xfrm>
            <a:off x="6461325" y="2649175"/>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56"/>
          <p:cNvSpPr/>
          <p:nvPr/>
        </p:nvSpPr>
        <p:spPr>
          <a:xfrm>
            <a:off x="6461325" y="2757750"/>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56"/>
          <p:cNvSpPr/>
          <p:nvPr/>
        </p:nvSpPr>
        <p:spPr>
          <a:xfrm>
            <a:off x="6461325" y="2866325"/>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56"/>
          <p:cNvSpPr/>
          <p:nvPr/>
        </p:nvSpPr>
        <p:spPr>
          <a:xfrm>
            <a:off x="6461325" y="2974900"/>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56"/>
          <p:cNvSpPr/>
          <p:nvPr/>
        </p:nvSpPr>
        <p:spPr>
          <a:xfrm>
            <a:off x="6461325" y="3083475"/>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56"/>
          <p:cNvSpPr/>
          <p:nvPr/>
        </p:nvSpPr>
        <p:spPr>
          <a:xfrm>
            <a:off x="6461325" y="3192050"/>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56"/>
          <p:cNvSpPr/>
          <p:nvPr/>
        </p:nvSpPr>
        <p:spPr>
          <a:xfrm>
            <a:off x="6461325" y="3300625"/>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56"/>
          <p:cNvSpPr/>
          <p:nvPr/>
        </p:nvSpPr>
        <p:spPr>
          <a:xfrm>
            <a:off x="6461325" y="3409200"/>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56"/>
          <p:cNvSpPr/>
          <p:nvPr/>
        </p:nvSpPr>
        <p:spPr>
          <a:xfrm>
            <a:off x="6461325" y="3517775"/>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56"/>
          <p:cNvSpPr/>
          <p:nvPr/>
        </p:nvSpPr>
        <p:spPr>
          <a:xfrm>
            <a:off x="7157800" y="2540600"/>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56"/>
          <p:cNvSpPr/>
          <p:nvPr/>
        </p:nvSpPr>
        <p:spPr>
          <a:xfrm>
            <a:off x="7157800" y="2649175"/>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56"/>
          <p:cNvSpPr/>
          <p:nvPr/>
        </p:nvSpPr>
        <p:spPr>
          <a:xfrm>
            <a:off x="7157800" y="2757750"/>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56"/>
          <p:cNvSpPr/>
          <p:nvPr/>
        </p:nvSpPr>
        <p:spPr>
          <a:xfrm>
            <a:off x="7157800" y="2866325"/>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56"/>
          <p:cNvSpPr/>
          <p:nvPr/>
        </p:nvSpPr>
        <p:spPr>
          <a:xfrm>
            <a:off x="7157800" y="2974900"/>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56"/>
          <p:cNvSpPr/>
          <p:nvPr/>
        </p:nvSpPr>
        <p:spPr>
          <a:xfrm>
            <a:off x="7157800" y="3083475"/>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56"/>
          <p:cNvSpPr/>
          <p:nvPr/>
        </p:nvSpPr>
        <p:spPr>
          <a:xfrm>
            <a:off x="7157800" y="3192050"/>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56"/>
          <p:cNvSpPr/>
          <p:nvPr/>
        </p:nvSpPr>
        <p:spPr>
          <a:xfrm>
            <a:off x="7157800" y="3300625"/>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56"/>
          <p:cNvSpPr/>
          <p:nvPr/>
        </p:nvSpPr>
        <p:spPr>
          <a:xfrm>
            <a:off x="7157800" y="3409200"/>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56"/>
          <p:cNvSpPr/>
          <p:nvPr/>
        </p:nvSpPr>
        <p:spPr>
          <a:xfrm>
            <a:off x="7157800" y="3517775"/>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56"/>
          <p:cNvSpPr/>
          <p:nvPr/>
        </p:nvSpPr>
        <p:spPr>
          <a:xfrm>
            <a:off x="889525" y="4318789"/>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56"/>
          <p:cNvSpPr/>
          <p:nvPr/>
        </p:nvSpPr>
        <p:spPr>
          <a:xfrm>
            <a:off x="889525" y="4427364"/>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56"/>
          <p:cNvSpPr/>
          <p:nvPr/>
        </p:nvSpPr>
        <p:spPr>
          <a:xfrm>
            <a:off x="889525" y="4535939"/>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56"/>
          <p:cNvSpPr/>
          <p:nvPr/>
        </p:nvSpPr>
        <p:spPr>
          <a:xfrm>
            <a:off x="889525" y="4644514"/>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56"/>
          <p:cNvSpPr/>
          <p:nvPr/>
        </p:nvSpPr>
        <p:spPr>
          <a:xfrm>
            <a:off x="889525" y="4753089"/>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56"/>
          <p:cNvSpPr/>
          <p:nvPr/>
        </p:nvSpPr>
        <p:spPr>
          <a:xfrm>
            <a:off x="889525" y="4861664"/>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56"/>
          <p:cNvSpPr/>
          <p:nvPr/>
        </p:nvSpPr>
        <p:spPr>
          <a:xfrm>
            <a:off x="889525" y="4970239"/>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56"/>
          <p:cNvSpPr/>
          <p:nvPr/>
        </p:nvSpPr>
        <p:spPr>
          <a:xfrm>
            <a:off x="889525" y="5078814"/>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56"/>
          <p:cNvSpPr/>
          <p:nvPr/>
        </p:nvSpPr>
        <p:spPr>
          <a:xfrm>
            <a:off x="889525" y="5187389"/>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56"/>
          <p:cNvSpPr/>
          <p:nvPr/>
        </p:nvSpPr>
        <p:spPr>
          <a:xfrm>
            <a:off x="889525" y="5295964"/>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56"/>
          <p:cNvSpPr/>
          <p:nvPr/>
        </p:nvSpPr>
        <p:spPr>
          <a:xfrm>
            <a:off x="1586000" y="4318789"/>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56"/>
          <p:cNvSpPr/>
          <p:nvPr/>
        </p:nvSpPr>
        <p:spPr>
          <a:xfrm>
            <a:off x="1586000" y="4427364"/>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56"/>
          <p:cNvSpPr/>
          <p:nvPr/>
        </p:nvSpPr>
        <p:spPr>
          <a:xfrm>
            <a:off x="1586000" y="4535939"/>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56"/>
          <p:cNvSpPr/>
          <p:nvPr/>
        </p:nvSpPr>
        <p:spPr>
          <a:xfrm>
            <a:off x="1586000" y="4644514"/>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56"/>
          <p:cNvSpPr/>
          <p:nvPr/>
        </p:nvSpPr>
        <p:spPr>
          <a:xfrm>
            <a:off x="1586000" y="4753089"/>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56"/>
          <p:cNvSpPr/>
          <p:nvPr/>
        </p:nvSpPr>
        <p:spPr>
          <a:xfrm>
            <a:off x="1586000" y="4861664"/>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56"/>
          <p:cNvSpPr/>
          <p:nvPr/>
        </p:nvSpPr>
        <p:spPr>
          <a:xfrm>
            <a:off x="1586000" y="4970239"/>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56"/>
          <p:cNvSpPr/>
          <p:nvPr/>
        </p:nvSpPr>
        <p:spPr>
          <a:xfrm>
            <a:off x="1586000" y="5078814"/>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56"/>
          <p:cNvSpPr/>
          <p:nvPr/>
        </p:nvSpPr>
        <p:spPr>
          <a:xfrm>
            <a:off x="1586000" y="5187389"/>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56"/>
          <p:cNvSpPr/>
          <p:nvPr/>
        </p:nvSpPr>
        <p:spPr>
          <a:xfrm>
            <a:off x="1586000" y="5295964"/>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56"/>
          <p:cNvSpPr/>
          <p:nvPr/>
        </p:nvSpPr>
        <p:spPr>
          <a:xfrm>
            <a:off x="2282475" y="4318789"/>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56"/>
          <p:cNvSpPr/>
          <p:nvPr/>
        </p:nvSpPr>
        <p:spPr>
          <a:xfrm>
            <a:off x="2282475" y="4427364"/>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56"/>
          <p:cNvSpPr/>
          <p:nvPr/>
        </p:nvSpPr>
        <p:spPr>
          <a:xfrm>
            <a:off x="2282475" y="4535939"/>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56"/>
          <p:cNvSpPr/>
          <p:nvPr/>
        </p:nvSpPr>
        <p:spPr>
          <a:xfrm>
            <a:off x="2282475" y="4644514"/>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56"/>
          <p:cNvSpPr/>
          <p:nvPr/>
        </p:nvSpPr>
        <p:spPr>
          <a:xfrm>
            <a:off x="2282475" y="4753089"/>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56"/>
          <p:cNvSpPr/>
          <p:nvPr/>
        </p:nvSpPr>
        <p:spPr>
          <a:xfrm>
            <a:off x="2282475" y="4861664"/>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56"/>
          <p:cNvSpPr/>
          <p:nvPr/>
        </p:nvSpPr>
        <p:spPr>
          <a:xfrm>
            <a:off x="2282475" y="4970239"/>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56"/>
          <p:cNvSpPr/>
          <p:nvPr/>
        </p:nvSpPr>
        <p:spPr>
          <a:xfrm>
            <a:off x="2282475" y="5078814"/>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56"/>
          <p:cNvSpPr/>
          <p:nvPr/>
        </p:nvSpPr>
        <p:spPr>
          <a:xfrm>
            <a:off x="2282475" y="5187389"/>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56"/>
          <p:cNvSpPr/>
          <p:nvPr/>
        </p:nvSpPr>
        <p:spPr>
          <a:xfrm>
            <a:off x="2282475" y="5295964"/>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56"/>
          <p:cNvSpPr/>
          <p:nvPr/>
        </p:nvSpPr>
        <p:spPr>
          <a:xfrm>
            <a:off x="2978950" y="4318789"/>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56"/>
          <p:cNvSpPr/>
          <p:nvPr/>
        </p:nvSpPr>
        <p:spPr>
          <a:xfrm>
            <a:off x="2978950" y="4427364"/>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56"/>
          <p:cNvSpPr/>
          <p:nvPr/>
        </p:nvSpPr>
        <p:spPr>
          <a:xfrm>
            <a:off x="2978950" y="4535939"/>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56"/>
          <p:cNvSpPr/>
          <p:nvPr/>
        </p:nvSpPr>
        <p:spPr>
          <a:xfrm>
            <a:off x="2978950" y="4644514"/>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56"/>
          <p:cNvSpPr/>
          <p:nvPr/>
        </p:nvSpPr>
        <p:spPr>
          <a:xfrm>
            <a:off x="2978950" y="4753089"/>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56"/>
          <p:cNvSpPr/>
          <p:nvPr/>
        </p:nvSpPr>
        <p:spPr>
          <a:xfrm>
            <a:off x="2978950" y="4861664"/>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56"/>
          <p:cNvSpPr/>
          <p:nvPr/>
        </p:nvSpPr>
        <p:spPr>
          <a:xfrm>
            <a:off x="2978950" y="4970239"/>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56"/>
          <p:cNvSpPr/>
          <p:nvPr/>
        </p:nvSpPr>
        <p:spPr>
          <a:xfrm>
            <a:off x="2978950" y="5078814"/>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56"/>
          <p:cNvSpPr/>
          <p:nvPr/>
        </p:nvSpPr>
        <p:spPr>
          <a:xfrm>
            <a:off x="2978950" y="5187389"/>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56"/>
          <p:cNvSpPr/>
          <p:nvPr/>
        </p:nvSpPr>
        <p:spPr>
          <a:xfrm>
            <a:off x="2978950" y="5295964"/>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56"/>
          <p:cNvSpPr/>
          <p:nvPr/>
        </p:nvSpPr>
        <p:spPr>
          <a:xfrm>
            <a:off x="3675425" y="4318789"/>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56"/>
          <p:cNvSpPr/>
          <p:nvPr/>
        </p:nvSpPr>
        <p:spPr>
          <a:xfrm>
            <a:off x="3675425" y="4427364"/>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56"/>
          <p:cNvSpPr/>
          <p:nvPr/>
        </p:nvSpPr>
        <p:spPr>
          <a:xfrm>
            <a:off x="3675425" y="4535939"/>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56"/>
          <p:cNvSpPr/>
          <p:nvPr/>
        </p:nvSpPr>
        <p:spPr>
          <a:xfrm>
            <a:off x="3675425" y="4644514"/>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56"/>
          <p:cNvSpPr/>
          <p:nvPr/>
        </p:nvSpPr>
        <p:spPr>
          <a:xfrm>
            <a:off x="3675425" y="4753089"/>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56"/>
          <p:cNvSpPr/>
          <p:nvPr/>
        </p:nvSpPr>
        <p:spPr>
          <a:xfrm>
            <a:off x="3675425" y="4861664"/>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56"/>
          <p:cNvSpPr/>
          <p:nvPr/>
        </p:nvSpPr>
        <p:spPr>
          <a:xfrm>
            <a:off x="3675425" y="4970239"/>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56"/>
          <p:cNvSpPr/>
          <p:nvPr/>
        </p:nvSpPr>
        <p:spPr>
          <a:xfrm>
            <a:off x="3675425" y="5078814"/>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56"/>
          <p:cNvSpPr/>
          <p:nvPr/>
        </p:nvSpPr>
        <p:spPr>
          <a:xfrm>
            <a:off x="3675425" y="5187389"/>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56"/>
          <p:cNvSpPr/>
          <p:nvPr/>
        </p:nvSpPr>
        <p:spPr>
          <a:xfrm>
            <a:off x="3675425" y="5295964"/>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56"/>
          <p:cNvSpPr/>
          <p:nvPr/>
        </p:nvSpPr>
        <p:spPr>
          <a:xfrm>
            <a:off x="4371900" y="4318789"/>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56"/>
          <p:cNvSpPr/>
          <p:nvPr/>
        </p:nvSpPr>
        <p:spPr>
          <a:xfrm>
            <a:off x="4371900" y="4427364"/>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56"/>
          <p:cNvSpPr/>
          <p:nvPr/>
        </p:nvSpPr>
        <p:spPr>
          <a:xfrm>
            <a:off x="4371900" y="4535939"/>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56"/>
          <p:cNvSpPr/>
          <p:nvPr/>
        </p:nvSpPr>
        <p:spPr>
          <a:xfrm>
            <a:off x="4371900" y="4644514"/>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56"/>
          <p:cNvSpPr/>
          <p:nvPr/>
        </p:nvSpPr>
        <p:spPr>
          <a:xfrm>
            <a:off x="4371900" y="4753089"/>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56"/>
          <p:cNvSpPr/>
          <p:nvPr/>
        </p:nvSpPr>
        <p:spPr>
          <a:xfrm>
            <a:off x="4371900" y="4861664"/>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56"/>
          <p:cNvSpPr/>
          <p:nvPr/>
        </p:nvSpPr>
        <p:spPr>
          <a:xfrm>
            <a:off x="4371900" y="4970239"/>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56"/>
          <p:cNvSpPr/>
          <p:nvPr/>
        </p:nvSpPr>
        <p:spPr>
          <a:xfrm>
            <a:off x="4371900" y="5078814"/>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56"/>
          <p:cNvSpPr/>
          <p:nvPr/>
        </p:nvSpPr>
        <p:spPr>
          <a:xfrm>
            <a:off x="4371900" y="5187389"/>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56"/>
          <p:cNvSpPr/>
          <p:nvPr/>
        </p:nvSpPr>
        <p:spPr>
          <a:xfrm>
            <a:off x="4371900" y="5295964"/>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56"/>
          <p:cNvSpPr/>
          <p:nvPr/>
        </p:nvSpPr>
        <p:spPr>
          <a:xfrm>
            <a:off x="5068375" y="4318789"/>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56"/>
          <p:cNvSpPr/>
          <p:nvPr/>
        </p:nvSpPr>
        <p:spPr>
          <a:xfrm>
            <a:off x="5068375" y="4427364"/>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56"/>
          <p:cNvSpPr/>
          <p:nvPr/>
        </p:nvSpPr>
        <p:spPr>
          <a:xfrm>
            <a:off x="5068375" y="4535939"/>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56"/>
          <p:cNvSpPr/>
          <p:nvPr/>
        </p:nvSpPr>
        <p:spPr>
          <a:xfrm>
            <a:off x="5068375" y="4644514"/>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56"/>
          <p:cNvSpPr/>
          <p:nvPr/>
        </p:nvSpPr>
        <p:spPr>
          <a:xfrm>
            <a:off x="5068375" y="4753089"/>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56"/>
          <p:cNvSpPr/>
          <p:nvPr/>
        </p:nvSpPr>
        <p:spPr>
          <a:xfrm>
            <a:off x="5068375" y="4861664"/>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56"/>
          <p:cNvSpPr/>
          <p:nvPr/>
        </p:nvSpPr>
        <p:spPr>
          <a:xfrm>
            <a:off x="5068375" y="4970239"/>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56"/>
          <p:cNvSpPr/>
          <p:nvPr/>
        </p:nvSpPr>
        <p:spPr>
          <a:xfrm>
            <a:off x="5068375" y="5078814"/>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56"/>
          <p:cNvSpPr/>
          <p:nvPr/>
        </p:nvSpPr>
        <p:spPr>
          <a:xfrm>
            <a:off x="5068375" y="5187389"/>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56"/>
          <p:cNvSpPr/>
          <p:nvPr/>
        </p:nvSpPr>
        <p:spPr>
          <a:xfrm>
            <a:off x="5068375" y="5295964"/>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56"/>
          <p:cNvSpPr/>
          <p:nvPr/>
        </p:nvSpPr>
        <p:spPr>
          <a:xfrm>
            <a:off x="5764850" y="4318789"/>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56"/>
          <p:cNvSpPr/>
          <p:nvPr/>
        </p:nvSpPr>
        <p:spPr>
          <a:xfrm>
            <a:off x="5764850" y="4427364"/>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56"/>
          <p:cNvSpPr/>
          <p:nvPr/>
        </p:nvSpPr>
        <p:spPr>
          <a:xfrm>
            <a:off x="5764850" y="4535939"/>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56"/>
          <p:cNvSpPr/>
          <p:nvPr/>
        </p:nvSpPr>
        <p:spPr>
          <a:xfrm>
            <a:off x="5764850" y="4644514"/>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56"/>
          <p:cNvSpPr/>
          <p:nvPr/>
        </p:nvSpPr>
        <p:spPr>
          <a:xfrm>
            <a:off x="5764850" y="4753089"/>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56"/>
          <p:cNvSpPr/>
          <p:nvPr/>
        </p:nvSpPr>
        <p:spPr>
          <a:xfrm>
            <a:off x="5764850" y="4861664"/>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56"/>
          <p:cNvSpPr/>
          <p:nvPr/>
        </p:nvSpPr>
        <p:spPr>
          <a:xfrm>
            <a:off x="5764850" y="4970239"/>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56"/>
          <p:cNvSpPr/>
          <p:nvPr/>
        </p:nvSpPr>
        <p:spPr>
          <a:xfrm>
            <a:off x="5764850" y="5078814"/>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56"/>
          <p:cNvSpPr/>
          <p:nvPr/>
        </p:nvSpPr>
        <p:spPr>
          <a:xfrm>
            <a:off x="5764850" y="5187389"/>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56"/>
          <p:cNvSpPr/>
          <p:nvPr/>
        </p:nvSpPr>
        <p:spPr>
          <a:xfrm>
            <a:off x="5764850" y="5295964"/>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56"/>
          <p:cNvSpPr/>
          <p:nvPr/>
        </p:nvSpPr>
        <p:spPr>
          <a:xfrm>
            <a:off x="6461325" y="4318789"/>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56"/>
          <p:cNvSpPr/>
          <p:nvPr/>
        </p:nvSpPr>
        <p:spPr>
          <a:xfrm>
            <a:off x="6461325" y="4427364"/>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56"/>
          <p:cNvSpPr/>
          <p:nvPr/>
        </p:nvSpPr>
        <p:spPr>
          <a:xfrm>
            <a:off x="6461325" y="4535939"/>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56"/>
          <p:cNvSpPr/>
          <p:nvPr/>
        </p:nvSpPr>
        <p:spPr>
          <a:xfrm>
            <a:off x="6461325" y="4644514"/>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56"/>
          <p:cNvSpPr/>
          <p:nvPr/>
        </p:nvSpPr>
        <p:spPr>
          <a:xfrm>
            <a:off x="6461325" y="4753089"/>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56"/>
          <p:cNvSpPr/>
          <p:nvPr/>
        </p:nvSpPr>
        <p:spPr>
          <a:xfrm>
            <a:off x="6461325" y="4861664"/>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56"/>
          <p:cNvSpPr/>
          <p:nvPr/>
        </p:nvSpPr>
        <p:spPr>
          <a:xfrm>
            <a:off x="6461325" y="4970239"/>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56"/>
          <p:cNvSpPr/>
          <p:nvPr/>
        </p:nvSpPr>
        <p:spPr>
          <a:xfrm>
            <a:off x="6461325" y="5078814"/>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56"/>
          <p:cNvSpPr/>
          <p:nvPr/>
        </p:nvSpPr>
        <p:spPr>
          <a:xfrm>
            <a:off x="6461325" y="5187389"/>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56"/>
          <p:cNvSpPr/>
          <p:nvPr/>
        </p:nvSpPr>
        <p:spPr>
          <a:xfrm>
            <a:off x="6461325" y="5295964"/>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56"/>
          <p:cNvSpPr/>
          <p:nvPr/>
        </p:nvSpPr>
        <p:spPr>
          <a:xfrm>
            <a:off x="7157800" y="4318789"/>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56"/>
          <p:cNvSpPr/>
          <p:nvPr/>
        </p:nvSpPr>
        <p:spPr>
          <a:xfrm>
            <a:off x="7157800" y="4427364"/>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56"/>
          <p:cNvSpPr/>
          <p:nvPr/>
        </p:nvSpPr>
        <p:spPr>
          <a:xfrm>
            <a:off x="7157800" y="4535939"/>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56"/>
          <p:cNvSpPr/>
          <p:nvPr/>
        </p:nvSpPr>
        <p:spPr>
          <a:xfrm>
            <a:off x="7157800" y="4644514"/>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56"/>
          <p:cNvSpPr/>
          <p:nvPr/>
        </p:nvSpPr>
        <p:spPr>
          <a:xfrm>
            <a:off x="7157800" y="4753089"/>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56"/>
          <p:cNvSpPr/>
          <p:nvPr/>
        </p:nvSpPr>
        <p:spPr>
          <a:xfrm>
            <a:off x="7157800" y="4861664"/>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56"/>
          <p:cNvSpPr/>
          <p:nvPr/>
        </p:nvSpPr>
        <p:spPr>
          <a:xfrm>
            <a:off x="7157800" y="4970239"/>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56"/>
          <p:cNvSpPr/>
          <p:nvPr/>
        </p:nvSpPr>
        <p:spPr>
          <a:xfrm>
            <a:off x="7157800" y="5078814"/>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56"/>
          <p:cNvSpPr/>
          <p:nvPr/>
        </p:nvSpPr>
        <p:spPr>
          <a:xfrm>
            <a:off x="7157800" y="5187389"/>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56"/>
          <p:cNvSpPr/>
          <p:nvPr/>
        </p:nvSpPr>
        <p:spPr>
          <a:xfrm>
            <a:off x="7157800" y="5295964"/>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56"/>
          <p:cNvSpPr txBox="1"/>
          <p:nvPr>
            <p:ph idx="6"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9pPr>
          </a:lstStyle>
          <a:p/>
        </p:txBody>
      </p:sp>
      <p:sp>
        <p:nvSpPr>
          <p:cNvPr id="1166" name="Google Shape;1166;p56"/>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800">
                <a:solidFill>
                  <a:srgbClr val="FFFFFF"/>
                </a:solidFill>
                <a:latin typeface="Red Hat Display Medium"/>
                <a:ea typeface="Red Hat Display Medium"/>
                <a:cs typeface="Red Hat Display Medium"/>
                <a:sym typeface="Red Hat Display Medium"/>
              </a:defRPr>
            </a:lvl1pPr>
            <a:lvl2pPr lvl="1"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2pPr>
            <a:lvl3pPr lvl="2"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3pPr>
            <a:lvl4pPr lvl="3"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4pPr>
            <a:lvl5pPr lvl="4"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5pPr>
            <a:lvl6pPr lvl="5"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6pPr>
            <a:lvl7pPr lvl="6"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7pPr>
            <a:lvl8pPr lvl="7"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8pPr>
            <a:lvl9pPr lvl="8"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9pPr>
          </a:lstStyle>
          <a:p/>
        </p:txBody>
      </p:sp>
      <p:sp>
        <p:nvSpPr>
          <p:cNvPr id="1167" name="Google Shape;1167;p56"/>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lvl1pPr lvl="0" rtl="0" algn="ctr">
              <a:buNone/>
              <a:defRPr sz="800">
                <a:solidFill>
                  <a:srgbClr val="FFFFFF"/>
                </a:solidFill>
                <a:latin typeface="Red Hat Display Medium"/>
                <a:ea typeface="Red Hat Display Medium"/>
                <a:cs typeface="Red Hat Display Medium"/>
                <a:sym typeface="Red Hat Display Medium"/>
              </a:defRPr>
            </a:lvl1pPr>
            <a:lvl2pPr lvl="1" rtl="0" algn="ctr">
              <a:buNone/>
              <a:defRPr sz="800">
                <a:solidFill>
                  <a:srgbClr val="FFFFFF"/>
                </a:solidFill>
                <a:latin typeface="Red Hat Display Medium"/>
                <a:ea typeface="Red Hat Display Medium"/>
                <a:cs typeface="Red Hat Display Medium"/>
                <a:sym typeface="Red Hat Display Medium"/>
              </a:defRPr>
            </a:lvl2pPr>
            <a:lvl3pPr lvl="2" rtl="0" algn="ctr">
              <a:buNone/>
              <a:defRPr sz="800">
                <a:solidFill>
                  <a:srgbClr val="FFFFFF"/>
                </a:solidFill>
                <a:latin typeface="Red Hat Display Medium"/>
                <a:ea typeface="Red Hat Display Medium"/>
                <a:cs typeface="Red Hat Display Medium"/>
                <a:sym typeface="Red Hat Display Medium"/>
              </a:defRPr>
            </a:lvl3pPr>
            <a:lvl4pPr lvl="3" rtl="0" algn="ctr">
              <a:buNone/>
              <a:defRPr sz="800">
                <a:solidFill>
                  <a:srgbClr val="FFFFFF"/>
                </a:solidFill>
                <a:latin typeface="Red Hat Display Medium"/>
                <a:ea typeface="Red Hat Display Medium"/>
                <a:cs typeface="Red Hat Display Medium"/>
                <a:sym typeface="Red Hat Display Medium"/>
              </a:defRPr>
            </a:lvl4pPr>
            <a:lvl5pPr lvl="4" rtl="0" algn="ctr">
              <a:buNone/>
              <a:defRPr sz="800">
                <a:solidFill>
                  <a:srgbClr val="FFFFFF"/>
                </a:solidFill>
                <a:latin typeface="Red Hat Display Medium"/>
                <a:ea typeface="Red Hat Display Medium"/>
                <a:cs typeface="Red Hat Display Medium"/>
                <a:sym typeface="Red Hat Display Medium"/>
              </a:defRPr>
            </a:lvl5pPr>
            <a:lvl6pPr lvl="5" rtl="0" algn="ctr">
              <a:buNone/>
              <a:defRPr sz="800">
                <a:solidFill>
                  <a:srgbClr val="FFFFFF"/>
                </a:solidFill>
                <a:latin typeface="Red Hat Display Medium"/>
                <a:ea typeface="Red Hat Display Medium"/>
                <a:cs typeface="Red Hat Display Medium"/>
                <a:sym typeface="Red Hat Display Medium"/>
              </a:defRPr>
            </a:lvl6pPr>
            <a:lvl7pPr lvl="6" rtl="0" algn="ctr">
              <a:buNone/>
              <a:defRPr sz="800">
                <a:solidFill>
                  <a:srgbClr val="FFFFFF"/>
                </a:solidFill>
                <a:latin typeface="Red Hat Display Medium"/>
                <a:ea typeface="Red Hat Display Medium"/>
                <a:cs typeface="Red Hat Display Medium"/>
                <a:sym typeface="Red Hat Display Medium"/>
              </a:defRPr>
            </a:lvl7pPr>
            <a:lvl8pPr lvl="7" rtl="0" algn="ctr">
              <a:buNone/>
              <a:defRPr sz="800">
                <a:solidFill>
                  <a:srgbClr val="FFFFFF"/>
                </a:solidFill>
                <a:latin typeface="Red Hat Display Medium"/>
                <a:ea typeface="Red Hat Display Medium"/>
                <a:cs typeface="Red Hat Display Medium"/>
                <a:sym typeface="Red Hat Display Medium"/>
              </a:defRPr>
            </a:lvl8pPr>
            <a:lvl9pPr lvl="8" rtl="0" algn="ctr">
              <a:buNone/>
              <a:defRPr sz="800">
                <a:solidFill>
                  <a:srgbClr val="FFFFFF"/>
                </a:solidFill>
                <a:latin typeface="Red Hat Display Medium"/>
                <a:ea typeface="Red Hat Display Medium"/>
                <a:cs typeface="Red Hat Display Medium"/>
                <a:sym typeface="Red Hat Display Medium"/>
              </a:defRPr>
            </a:lvl9pPr>
          </a:lstStyle>
          <a:p>
            <a:pPr indent="0" lvl="0" marL="0" rtl="0" algn="ctr">
              <a:spcBef>
                <a:spcPts val="0"/>
              </a:spcBef>
              <a:spcAft>
                <a:spcPts val="0"/>
              </a:spcAft>
              <a:buNone/>
            </a:pPr>
            <a:fld id="{00000000-1234-1234-1234-123412341234}" type="slidenum">
              <a:rPr lang="en"/>
              <a:t>‹#›</a:t>
            </a:fld>
            <a:endParaRPr/>
          </a:p>
        </p:txBody>
      </p:sp>
      <p:sp>
        <p:nvSpPr>
          <p:cNvPr id="1168" name="Google Shape;1168;p56"/>
          <p:cNvSpPr txBox="1"/>
          <p:nvPr>
            <p:ph idx="7" type="subTitle"/>
          </p:nvPr>
        </p:nvSpPr>
        <p:spPr>
          <a:xfrm>
            <a:off x="885125" y="1653550"/>
            <a:ext cx="10422000" cy="2919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rgbClr val="8B5CF6"/>
                </a:solidFill>
              </a:defRPr>
            </a:lvl1pPr>
            <a:lvl2pPr lvl="1" rtl="0" algn="ctr">
              <a:spcBef>
                <a:spcPts val="500"/>
              </a:spcBef>
              <a:spcAft>
                <a:spcPts val="0"/>
              </a:spcAft>
              <a:buNone/>
              <a:defRPr sz="1800">
                <a:solidFill>
                  <a:srgbClr val="8B5CF6"/>
                </a:solidFill>
              </a:defRPr>
            </a:lvl2pPr>
            <a:lvl3pPr lvl="2" rtl="0" algn="ctr">
              <a:spcBef>
                <a:spcPts val="500"/>
              </a:spcBef>
              <a:spcAft>
                <a:spcPts val="0"/>
              </a:spcAft>
              <a:buNone/>
              <a:defRPr sz="1800">
                <a:solidFill>
                  <a:srgbClr val="8B5CF6"/>
                </a:solidFill>
              </a:defRPr>
            </a:lvl3pPr>
            <a:lvl4pPr lvl="3" rtl="0" algn="ctr">
              <a:spcBef>
                <a:spcPts val="500"/>
              </a:spcBef>
              <a:spcAft>
                <a:spcPts val="0"/>
              </a:spcAft>
              <a:buNone/>
              <a:defRPr sz="1800">
                <a:solidFill>
                  <a:srgbClr val="8B5CF6"/>
                </a:solidFill>
              </a:defRPr>
            </a:lvl4pPr>
            <a:lvl5pPr lvl="4" rtl="0" algn="ctr">
              <a:spcBef>
                <a:spcPts val="500"/>
              </a:spcBef>
              <a:spcAft>
                <a:spcPts val="0"/>
              </a:spcAft>
              <a:buNone/>
              <a:defRPr sz="1800">
                <a:solidFill>
                  <a:srgbClr val="8B5CF6"/>
                </a:solidFill>
              </a:defRPr>
            </a:lvl5pPr>
            <a:lvl6pPr lvl="5" rtl="0" algn="ctr">
              <a:spcBef>
                <a:spcPts val="500"/>
              </a:spcBef>
              <a:spcAft>
                <a:spcPts val="0"/>
              </a:spcAft>
              <a:buNone/>
              <a:defRPr sz="1800">
                <a:solidFill>
                  <a:srgbClr val="8B5CF6"/>
                </a:solidFill>
              </a:defRPr>
            </a:lvl6pPr>
            <a:lvl7pPr lvl="6" rtl="0" algn="ctr">
              <a:spcBef>
                <a:spcPts val="500"/>
              </a:spcBef>
              <a:spcAft>
                <a:spcPts val="0"/>
              </a:spcAft>
              <a:buNone/>
              <a:defRPr sz="1800">
                <a:solidFill>
                  <a:srgbClr val="8B5CF6"/>
                </a:solidFill>
              </a:defRPr>
            </a:lvl7pPr>
            <a:lvl8pPr lvl="7" rtl="0" algn="ctr">
              <a:spcBef>
                <a:spcPts val="500"/>
              </a:spcBef>
              <a:spcAft>
                <a:spcPts val="0"/>
              </a:spcAft>
              <a:buNone/>
              <a:defRPr sz="1800">
                <a:solidFill>
                  <a:srgbClr val="8B5CF6"/>
                </a:solidFill>
              </a:defRPr>
            </a:lvl8pPr>
            <a:lvl9pPr lvl="8" rtl="0" algn="ctr">
              <a:spcBef>
                <a:spcPts val="500"/>
              </a:spcBef>
              <a:spcAft>
                <a:spcPts val="500"/>
              </a:spcAft>
              <a:buNone/>
              <a:defRPr sz="1800">
                <a:solidFill>
                  <a:srgbClr val="8B5CF6"/>
                </a:solidFill>
              </a:defRPr>
            </a:lvl9pPr>
          </a:lstStyle>
          <a:p/>
        </p:txBody>
      </p:sp>
      <p:pic>
        <p:nvPicPr>
          <p:cNvPr id="1169" name="Google Shape;1169;p56"/>
          <p:cNvPicPr preferRelativeResize="0"/>
          <p:nvPr/>
        </p:nvPicPr>
        <p:blipFill>
          <a:blip r:embed="rId3">
            <a:alphaModFix/>
          </a:blip>
          <a:stretch>
            <a:fillRect/>
          </a:stretch>
        </p:blipFill>
        <p:spPr>
          <a:xfrm>
            <a:off x="9183102" y="6114450"/>
            <a:ext cx="2762450" cy="513725"/>
          </a:xfrm>
          <a:prstGeom prst="rect">
            <a:avLst/>
          </a:prstGeom>
          <a:noFill/>
          <a:ln>
            <a:noFill/>
          </a:ln>
        </p:spPr>
      </p:pic>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data large pie 1">
  <p:cSld name="CUSTOM_4_11_1">
    <p:bg>
      <p:bgPr>
        <a:solidFill>
          <a:srgbClr val="353535"/>
        </a:solidFill>
      </p:bgPr>
    </p:bg>
    <p:spTree>
      <p:nvGrpSpPr>
        <p:cNvPr id="1170" name="Shape 1170"/>
        <p:cNvGrpSpPr/>
        <p:nvPr/>
      </p:nvGrpSpPr>
      <p:grpSpPr>
        <a:xfrm>
          <a:off x="0" y="0"/>
          <a:ext cx="0" cy="0"/>
          <a:chOff x="0" y="0"/>
          <a:chExt cx="0" cy="0"/>
        </a:xfrm>
      </p:grpSpPr>
      <p:sp>
        <p:nvSpPr>
          <p:cNvPr id="1171" name="Google Shape;1171;p57"/>
          <p:cNvSpPr/>
          <p:nvPr/>
        </p:nvSpPr>
        <p:spPr>
          <a:xfrm>
            <a:off x="0" y="0"/>
            <a:ext cx="12192000" cy="6858000"/>
          </a:xfrm>
          <a:prstGeom prst="rect">
            <a:avLst/>
          </a:prstGeom>
          <a:solidFill>
            <a:srgbClr val="14141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a:t>
            </a:r>
            <a:endParaRPr/>
          </a:p>
        </p:txBody>
      </p:sp>
      <p:pic>
        <p:nvPicPr>
          <p:cNvPr id="1172" name="Google Shape;1172;p57"/>
          <p:cNvPicPr preferRelativeResize="0"/>
          <p:nvPr/>
        </p:nvPicPr>
        <p:blipFill>
          <a:blip r:embed="rId2">
            <a:alphaModFix amt="90000"/>
          </a:blip>
          <a:stretch>
            <a:fillRect/>
          </a:stretch>
        </p:blipFill>
        <p:spPr>
          <a:xfrm>
            <a:off x="1300700" y="819788"/>
            <a:ext cx="9590599" cy="5218425"/>
          </a:xfrm>
          <a:prstGeom prst="rect">
            <a:avLst/>
          </a:prstGeom>
          <a:noFill/>
          <a:ln>
            <a:noFill/>
          </a:ln>
        </p:spPr>
      </p:pic>
      <p:cxnSp>
        <p:nvCxnSpPr>
          <p:cNvPr id="1173" name="Google Shape;1173;p57"/>
          <p:cNvCxnSpPr/>
          <p:nvPr/>
        </p:nvCxnSpPr>
        <p:spPr>
          <a:xfrm rot="10800000">
            <a:off x="447775" y="100"/>
            <a:ext cx="0" cy="886500"/>
          </a:xfrm>
          <a:prstGeom prst="straightConnector1">
            <a:avLst/>
          </a:prstGeom>
          <a:noFill/>
          <a:ln cap="flat" cmpd="sng" w="9525">
            <a:solidFill>
              <a:srgbClr val="8B5CF6"/>
            </a:solidFill>
            <a:prstDash val="solid"/>
            <a:round/>
            <a:headEnd len="med" w="med" type="none"/>
            <a:tailEnd len="med" w="med" type="none"/>
          </a:ln>
        </p:spPr>
      </p:cxnSp>
      <p:cxnSp>
        <p:nvCxnSpPr>
          <p:cNvPr id="1174" name="Google Shape;1174;p57"/>
          <p:cNvCxnSpPr/>
          <p:nvPr/>
        </p:nvCxnSpPr>
        <p:spPr>
          <a:xfrm rot="10800000">
            <a:off x="447767" y="6401400"/>
            <a:ext cx="0" cy="456600"/>
          </a:xfrm>
          <a:prstGeom prst="straightConnector1">
            <a:avLst/>
          </a:prstGeom>
          <a:noFill/>
          <a:ln cap="flat" cmpd="sng" w="9525">
            <a:solidFill>
              <a:srgbClr val="8B5CF6"/>
            </a:solidFill>
            <a:prstDash val="solid"/>
            <a:round/>
            <a:headEnd len="med" w="med" type="none"/>
            <a:tailEnd len="med" w="med" type="none"/>
          </a:ln>
        </p:spPr>
      </p:cxnSp>
      <p:sp>
        <p:nvSpPr>
          <p:cNvPr id="1175" name="Google Shape;1175;p57"/>
          <p:cNvSpPr txBox="1"/>
          <p:nvPr>
            <p:ph idx="1"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rgbClr val="FFFFFF"/>
                </a:solidFill>
              </a:defRPr>
            </a:lvl1pPr>
            <a:lvl2pPr lvl="1" rtl="0">
              <a:lnSpc>
                <a:spcPct val="115000"/>
              </a:lnSpc>
              <a:spcBef>
                <a:spcPts val="0"/>
              </a:spcBef>
              <a:spcAft>
                <a:spcPts val="0"/>
              </a:spcAft>
              <a:buNone/>
              <a:defRPr sz="800">
                <a:solidFill>
                  <a:srgbClr val="FFFFFF"/>
                </a:solidFill>
              </a:defRPr>
            </a:lvl2pPr>
            <a:lvl3pPr lvl="2" rtl="0">
              <a:lnSpc>
                <a:spcPct val="115000"/>
              </a:lnSpc>
              <a:spcBef>
                <a:spcPts val="0"/>
              </a:spcBef>
              <a:spcAft>
                <a:spcPts val="0"/>
              </a:spcAft>
              <a:buNone/>
              <a:defRPr sz="800">
                <a:solidFill>
                  <a:srgbClr val="FFFFFF"/>
                </a:solidFill>
              </a:defRPr>
            </a:lvl3pPr>
            <a:lvl4pPr lvl="3" rtl="0">
              <a:lnSpc>
                <a:spcPct val="115000"/>
              </a:lnSpc>
              <a:spcBef>
                <a:spcPts val="0"/>
              </a:spcBef>
              <a:spcAft>
                <a:spcPts val="0"/>
              </a:spcAft>
              <a:buNone/>
              <a:defRPr sz="800">
                <a:solidFill>
                  <a:srgbClr val="FFFFFF"/>
                </a:solidFill>
              </a:defRPr>
            </a:lvl4pPr>
            <a:lvl5pPr lvl="4" rtl="0">
              <a:lnSpc>
                <a:spcPct val="115000"/>
              </a:lnSpc>
              <a:spcBef>
                <a:spcPts val="0"/>
              </a:spcBef>
              <a:spcAft>
                <a:spcPts val="0"/>
              </a:spcAft>
              <a:buNone/>
              <a:defRPr sz="800">
                <a:solidFill>
                  <a:srgbClr val="FFFFFF"/>
                </a:solidFill>
              </a:defRPr>
            </a:lvl5pPr>
            <a:lvl6pPr lvl="5" rtl="0">
              <a:lnSpc>
                <a:spcPct val="115000"/>
              </a:lnSpc>
              <a:spcBef>
                <a:spcPts val="0"/>
              </a:spcBef>
              <a:spcAft>
                <a:spcPts val="0"/>
              </a:spcAft>
              <a:buNone/>
              <a:defRPr sz="800">
                <a:solidFill>
                  <a:srgbClr val="FFFFFF"/>
                </a:solidFill>
              </a:defRPr>
            </a:lvl6pPr>
            <a:lvl7pPr lvl="6" rtl="0">
              <a:lnSpc>
                <a:spcPct val="115000"/>
              </a:lnSpc>
              <a:spcBef>
                <a:spcPts val="0"/>
              </a:spcBef>
              <a:spcAft>
                <a:spcPts val="0"/>
              </a:spcAft>
              <a:buNone/>
              <a:defRPr sz="800">
                <a:solidFill>
                  <a:srgbClr val="FFFFFF"/>
                </a:solidFill>
              </a:defRPr>
            </a:lvl7pPr>
            <a:lvl8pPr lvl="7" rtl="0">
              <a:lnSpc>
                <a:spcPct val="115000"/>
              </a:lnSpc>
              <a:spcBef>
                <a:spcPts val="0"/>
              </a:spcBef>
              <a:spcAft>
                <a:spcPts val="0"/>
              </a:spcAft>
              <a:buNone/>
              <a:defRPr sz="800">
                <a:solidFill>
                  <a:srgbClr val="FFFFFF"/>
                </a:solidFill>
              </a:defRPr>
            </a:lvl8pPr>
            <a:lvl9pPr lvl="8" rtl="0">
              <a:lnSpc>
                <a:spcPct val="115000"/>
              </a:lnSpc>
              <a:spcBef>
                <a:spcPts val="0"/>
              </a:spcBef>
              <a:spcAft>
                <a:spcPts val="0"/>
              </a:spcAft>
              <a:buNone/>
              <a:defRPr sz="800">
                <a:solidFill>
                  <a:srgbClr val="FFFFFF"/>
                </a:solidFill>
              </a:defRPr>
            </a:lvl9pPr>
          </a:lstStyle>
          <a:p/>
        </p:txBody>
      </p:sp>
      <p:sp>
        <p:nvSpPr>
          <p:cNvPr id="1176" name="Google Shape;1176;p57"/>
          <p:cNvSpPr txBox="1"/>
          <p:nvPr>
            <p:ph idx="2" type="subTitle"/>
          </p:nvPr>
        </p:nvSpPr>
        <p:spPr>
          <a:xfrm>
            <a:off x="887800" y="2596700"/>
            <a:ext cx="3182700" cy="2668800"/>
          </a:xfrm>
          <a:prstGeom prst="rect">
            <a:avLst/>
          </a:prstGeom>
        </p:spPr>
        <p:txBody>
          <a:bodyPr anchorCtr="0" anchor="t" bIns="0" lIns="0" spcFirstLastPara="1" rIns="0" wrap="square" tIns="0">
            <a:noAutofit/>
          </a:bodyPr>
          <a:lstStyle>
            <a:lvl1pPr lvl="0" rtl="0">
              <a:lnSpc>
                <a:spcPct val="155000"/>
              </a:lnSpc>
              <a:spcBef>
                <a:spcPts val="0"/>
              </a:spcBef>
              <a:spcAft>
                <a:spcPts val="0"/>
              </a:spcAft>
              <a:buNone/>
              <a:defRPr>
                <a:solidFill>
                  <a:srgbClr val="FFFFFF"/>
                </a:solidFill>
                <a:latin typeface="Red Hat Display"/>
                <a:ea typeface="Red Hat Display"/>
                <a:cs typeface="Red Hat Display"/>
                <a:sym typeface="Red Hat Display"/>
              </a:defRPr>
            </a:lvl1pPr>
            <a:lvl2pPr lvl="1" rtl="0">
              <a:lnSpc>
                <a:spcPct val="155000"/>
              </a:lnSpc>
              <a:spcBef>
                <a:spcPts val="0"/>
              </a:spcBef>
              <a:spcAft>
                <a:spcPts val="0"/>
              </a:spcAft>
              <a:buNone/>
              <a:defRPr>
                <a:solidFill>
                  <a:srgbClr val="FFFFFF"/>
                </a:solidFill>
                <a:latin typeface="Red Hat Display"/>
                <a:ea typeface="Red Hat Display"/>
                <a:cs typeface="Red Hat Display"/>
                <a:sym typeface="Red Hat Display"/>
              </a:defRPr>
            </a:lvl2pPr>
            <a:lvl3pPr lvl="2" rtl="0">
              <a:lnSpc>
                <a:spcPct val="155000"/>
              </a:lnSpc>
              <a:spcBef>
                <a:spcPts val="0"/>
              </a:spcBef>
              <a:spcAft>
                <a:spcPts val="0"/>
              </a:spcAft>
              <a:buNone/>
              <a:defRPr>
                <a:solidFill>
                  <a:srgbClr val="FFFFFF"/>
                </a:solidFill>
                <a:latin typeface="Red Hat Display"/>
                <a:ea typeface="Red Hat Display"/>
                <a:cs typeface="Red Hat Display"/>
                <a:sym typeface="Red Hat Display"/>
              </a:defRPr>
            </a:lvl3pPr>
            <a:lvl4pPr lvl="3" rtl="0">
              <a:lnSpc>
                <a:spcPct val="155000"/>
              </a:lnSpc>
              <a:spcBef>
                <a:spcPts val="0"/>
              </a:spcBef>
              <a:spcAft>
                <a:spcPts val="0"/>
              </a:spcAft>
              <a:buNone/>
              <a:defRPr>
                <a:solidFill>
                  <a:srgbClr val="FFFFFF"/>
                </a:solidFill>
                <a:latin typeface="Red Hat Display"/>
                <a:ea typeface="Red Hat Display"/>
                <a:cs typeface="Red Hat Display"/>
                <a:sym typeface="Red Hat Display"/>
              </a:defRPr>
            </a:lvl4pPr>
            <a:lvl5pPr lvl="4" rtl="0">
              <a:lnSpc>
                <a:spcPct val="155000"/>
              </a:lnSpc>
              <a:spcBef>
                <a:spcPts val="0"/>
              </a:spcBef>
              <a:spcAft>
                <a:spcPts val="0"/>
              </a:spcAft>
              <a:buNone/>
              <a:defRPr>
                <a:solidFill>
                  <a:srgbClr val="FFFFFF"/>
                </a:solidFill>
                <a:latin typeface="Red Hat Display"/>
                <a:ea typeface="Red Hat Display"/>
                <a:cs typeface="Red Hat Display"/>
                <a:sym typeface="Red Hat Display"/>
              </a:defRPr>
            </a:lvl5pPr>
            <a:lvl6pPr lvl="5" rtl="0">
              <a:lnSpc>
                <a:spcPct val="155000"/>
              </a:lnSpc>
              <a:spcBef>
                <a:spcPts val="0"/>
              </a:spcBef>
              <a:spcAft>
                <a:spcPts val="0"/>
              </a:spcAft>
              <a:buNone/>
              <a:defRPr>
                <a:solidFill>
                  <a:srgbClr val="FFFFFF"/>
                </a:solidFill>
                <a:latin typeface="Red Hat Display"/>
                <a:ea typeface="Red Hat Display"/>
                <a:cs typeface="Red Hat Display"/>
                <a:sym typeface="Red Hat Display"/>
              </a:defRPr>
            </a:lvl6pPr>
            <a:lvl7pPr lvl="6" rtl="0">
              <a:lnSpc>
                <a:spcPct val="155000"/>
              </a:lnSpc>
              <a:spcBef>
                <a:spcPts val="0"/>
              </a:spcBef>
              <a:spcAft>
                <a:spcPts val="0"/>
              </a:spcAft>
              <a:buNone/>
              <a:defRPr>
                <a:solidFill>
                  <a:srgbClr val="FFFFFF"/>
                </a:solidFill>
                <a:latin typeface="Red Hat Display"/>
                <a:ea typeface="Red Hat Display"/>
                <a:cs typeface="Red Hat Display"/>
                <a:sym typeface="Red Hat Display"/>
              </a:defRPr>
            </a:lvl7pPr>
            <a:lvl8pPr lvl="7" rtl="0">
              <a:lnSpc>
                <a:spcPct val="155000"/>
              </a:lnSpc>
              <a:spcBef>
                <a:spcPts val="0"/>
              </a:spcBef>
              <a:spcAft>
                <a:spcPts val="0"/>
              </a:spcAft>
              <a:buNone/>
              <a:defRPr>
                <a:solidFill>
                  <a:srgbClr val="FFFFFF"/>
                </a:solidFill>
                <a:latin typeface="Red Hat Display"/>
                <a:ea typeface="Red Hat Display"/>
                <a:cs typeface="Red Hat Display"/>
                <a:sym typeface="Red Hat Display"/>
              </a:defRPr>
            </a:lvl8pPr>
            <a:lvl9pPr lvl="8" rtl="0">
              <a:lnSpc>
                <a:spcPct val="155000"/>
              </a:lnSpc>
              <a:spcBef>
                <a:spcPts val="0"/>
              </a:spcBef>
              <a:spcAft>
                <a:spcPts val="0"/>
              </a:spcAft>
              <a:buNone/>
              <a:defRPr>
                <a:solidFill>
                  <a:srgbClr val="FFFFFF"/>
                </a:solidFill>
                <a:latin typeface="Red Hat Display"/>
                <a:ea typeface="Red Hat Display"/>
                <a:cs typeface="Red Hat Display"/>
                <a:sym typeface="Red Hat Display"/>
              </a:defRPr>
            </a:lvl9pPr>
          </a:lstStyle>
          <a:p/>
        </p:txBody>
      </p:sp>
      <p:sp>
        <p:nvSpPr>
          <p:cNvPr id="1177" name="Google Shape;1177;p57"/>
          <p:cNvSpPr txBox="1"/>
          <p:nvPr>
            <p:ph idx="3" type="subTitle"/>
          </p:nvPr>
        </p:nvSpPr>
        <p:spPr>
          <a:xfrm>
            <a:off x="9078238" y="3048425"/>
            <a:ext cx="914400" cy="5286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1000">
                <a:solidFill>
                  <a:srgbClr val="FFFFFF"/>
                </a:solidFill>
              </a:defRPr>
            </a:lvl1pPr>
            <a:lvl2pPr lvl="1" rtl="0">
              <a:lnSpc>
                <a:spcPct val="100000"/>
              </a:lnSpc>
              <a:spcBef>
                <a:spcPts val="0"/>
              </a:spcBef>
              <a:spcAft>
                <a:spcPts val="0"/>
              </a:spcAft>
              <a:buNone/>
              <a:defRPr b="1" sz="1000">
                <a:solidFill>
                  <a:srgbClr val="FFFFFF"/>
                </a:solidFill>
              </a:defRPr>
            </a:lvl2pPr>
            <a:lvl3pPr lvl="2" rtl="0">
              <a:lnSpc>
                <a:spcPct val="100000"/>
              </a:lnSpc>
              <a:spcBef>
                <a:spcPts val="0"/>
              </a:spcBef>
              <a:spcAft>
                <a:spcPts val="0"/>
              </a:spcAft>
              <a:buNone/>
              <a:defRPr b="1" sz="1000">
                <a:solidFill>
                  <a:srgbClr val="FFFFFF"/>
                </a:solidFill>
              </a:defRPr>
            </a:lvl3pPr>
            <a:lvl4pPr lvl="3" rtl="0">
              <a:lnSpc>
                <a:spcPct val="100000"/>
              </a:lnSpc>
              <a:spcBef>
                <a:spcPts val="0"/>
              </a:spcBef>
              <a:spcAft>
                <a:spcPts val="0"/>
              </a:spcAft>
              <a:buNone/>
              <a:defRPr b="1" sz="1000">
                <a:solidFill>
                  <a:srgbClr val="FFFFFF"/>
                </a:solidFill>
              </a:defRPr>
            </a:lvl4pPr>
            <a:lvl5pPr lvl="4" rtl="0">
              <a:lnSpc>
                <a:spcPct val="100000"/>
              </a:lnSpc>
              <a:spcBef>
                <a:spcPts val="0"/>
              </a:spcBef>
              <a:spcAft>
                <a:spcPts val="0"/>
              </a:spcAft>
              <a:buNone/>
              <a:defRPr b="1" sz="1000">
                <a:solidFill>
                  <a:srgbClr val="FFFFFF"/>
                </a:solidFill>
              </a:defRPr>
            </a:lvl5pPr>
            <a:lvl6pPr lvl="5" rtl="0">
              <a:lnSpc>
                <a:spcPct val="100000"/>
              </a:lnSpc>
              <a:spcBef>
                <a:spcPts val="0"/>
              </a:spcBef>
              <a:spcAft>
                <a:spcPts val="0"/>
              </a:spcAft>
              <a:buNone/>
              <a:defRPr b="1" sz="1000">
                <a:solidFill>
                  <a:srgbClr val="FFFFFF"/>
                </a:solidFill>
              </a:defRPr>
            </a:lvl6pPr>
            <a:lvl7pPr lvl="6" rtl="0">
              <a:lnSpc>
                <a:spcPct val="100000"/>
              </a:lnSpc>
              <a:spcBef>
                <a:spcPts val="0"/>
              </a:spcBef>
              <a:spcAft>
                <a:spcPts val="0"/>
              </a:spcAft>
              <a:buNone/>
              <a:defRPr b="1" sz="1000">
                <a:solidFill>
                  <a:srgbClr val="FFFFFF"/>
                </a:solidFill>
              </a:defRPr>
            </a:lvl7pPr>
            <a:lvl8pPr lvl="7" rtl="0">
              <a:lnSpc>
                <a:spcPct val="100000"/>
              </a:lnSpc>
              <a:spcBef>
                <a:spcPts val="0"/>
              </a:spcBef>
              <a:spcAft>
                <a:spcPts val="0"/>
              </a:spcAft>
              <a:buNone/>
              <a:defRPr b="1" sz="1000">
                <a:solidFill>
                  <a:srgbClr val="FFFFFF"/>
                </a:solidFill>
              </a:defRPr>
            </a:lvl8pPr>
            <a:lvl9pPr lvl="8" rtl="0">
              <a:lnSpc>
                <a:spcPct val="100000"/>
              </a:lnSpc>
              <a:spcBef>
                <a:spcPts val="0"/>
              </a:spcBef>
              <a:spcAft>
                <a:spcPts val="0"/>
              </a:spcAft>
              <a:buNone/>
              <a:defRPr b="1" sz="1000">
                <a:solidFill>
                  <a:srgbClr val="FFFFFF"/>
                </a:solidFill>
              </a:defRPr>
            </a:lvl9pPr>
          </a:lstStyle>
          <a:p/>
        </p:txBody>
      </p:sp>
      <p:sp>
        <p:nvSpPr>
          <p:cNvPr id="1178" name="Google Shape;1178;p57"/>
          <p:cNvSpPr txBox="1"/>
          <p:nvPr>
            <p:ph idx="4" type="subTitle"/>
          </p:nvPr>
        </p:nvSpPr>
        <p:spPr>
          <a:xfrm>
            <a:off x="10284513" y="3048425"/>
            <a:ext cx="914400" cy="5286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1000">
                <a:solidFill>
                  <a:srgbClr val="FFFFFF"/>
                </a:solidFill>
              </a:defRPr>
            </a:lvl1pPr>
            <a:lvl2pPr lvl="1" rtl="0">
              <a:lnSpc>
                <a:spcPct val="100000"/>
              </a:lnSpc>
              <a:spcBef>
                <a:spcPts val="0"/>
              </a:spcBef>
              <a:spcAft>
                <a:spcPts val="0"/>
              </a:spcAft>
              <a:buNone/>
              <a:defRPr b="1" sz="1000">
                <a:solidFill>
                  <a:srgbClr val="FFFFFF"/>
                </a:solidFill>
              </a:defRPr>
            </a:lvl2pPr>
            <a:lvl3pPr lvl="2" rtl="0">
              <a:lnSpc>
                <a:spcPct val="100000"/>
              </a:lnSpc>
              <a:spcBef>
                <a:spcPts val="0"/>
              </a:spcBef>
              <a:spcAft>
                <a:spcPts val="0"/>
              </a:spcAft>
              <a:buNone/>
              <a:defRPr b="1" sz="1000">
                <a:solidFill>
                  <a:srgbClr val="FFFFFF"/>
                </a:solidFill>
              </a:defRPr>
            </a:lvl3pPr>
            <a:lvl4pPr lvl="3" rtl="0">
              <a:lnSpc>
                <a:spcPct val="100000"/>
              </a:lnSpc>
              <a:spcBef>
                <a:spcPts val="0"/>
              </a:spcBef>
              <a:spcAft>
                <a:spcPts val="0"/>
              </a:spcAft>
              <a:buNone/>
              <a:defRPr b="1" sz="1000">
                <a:solidFill>
                  <a:srgbClr val="FFFFFF"/>
                </a:solidFill>
              </a:defRPr>
            </a:lvl4pPr>
            <a:lvl5pPr lvl="4" rtl="0">
              <a:lnSpc>
                <a:spcPct val="100000"/>
              </a:lnSpc>
              <a:spcBef>
                <a:spcPts val="0"/>
              </a:spcBef>
              <a:spcAft>
                <a:spcPts val="0"/>
              </a:spcAft>
              <a:buNone/>
              <a:defRPr b="1" sz="1000">
                <a:solidFill>
                  <a:srgbClr val="FFFFFF"/>
                </a:solidFill>
              </a:defRPr>
            </a:lvl5pPr>
            <a:lvl6pPr lvl="5" rtl="0">
              <a:lnSpc>
                <a:spcPct val="100000"/>
              </a:lnSpc>
              <a:spcBef>
                <a:spcPts val="0"/>
              </a:spcBef>
              <a:spcAft>
                <a:spcPts val="0"/>
              </a:spcAft>
              <a:buNone/>
              <a:defRPr b="1" sz="1000">
                <a:solidFill>
                  <a:srgbClr val="FFFFFF"/>
                </a:solidFill>
              </a:defRPr>
            </a:lvl6pPr>
            <a:lvl7pPr lvl="6" rtl="0">
              <a:lnSpc>
                <a:spcPct val="100000"/>
              </a:lnSpc>
              <a:spcBef>
                <a:spcPts val="0"/>
              </a:spcBef>
              <a:spcAft>
                <a:spcPts val="0"/>
              </a:spcAft>
              <a:buNone/>
              <a:defRPr b="1" sz="1000">
                <a:solidFill>
                  <a:srgbClr val="FFFFFF"/>
                </a:solidFill>
              </a:defRPr>
            </a:lvl7pPr>
            <a:lvl8pPr lvl="7" rtl="0">
              <a:lnSpc>
                <a:spcPct val="100000"/>
              </a:lnSpc>
              <a:spcBef>
                <a:spcPts val="0"/>
              </a:spcBef>
              <a:spcAft>
                <a:spcPts val="0"/>
              </a:spcAft>
              <a:buNone/>
              <a:defRPr b="1" sz="1000">
                <a:solidFill>
                  <a:srgbClr val="FFFFFF"/>
                </a:solidFill>
              </a:defRPr>
            </a:lvl8pPr>
            <a:lvl9pPr lvl="8" rtl="0">
              <a:lnSpc>
                <a:spcPct val="100000"/>
              </a:lnSpc>
              <a:spcBef>
                <a:spcPts val="0"/>
              </a:spcBef>
              <a:spcAft>
                <a:spcPts val="0"/>
              </a:spcAft>
              <a:buNone/>
              <a:defRPr b="1" sz="1000">
                <a:solidFill>
                  <a:srgbClr val="FFFFFF"/>
                </a:solidFill>
              </a:defRPr>
            </a:lvl9pPr>
          </a:lstStyle>
          <a:p/>
        </p:txBody>
      </p:sp>
      <p:sp>
        <p:nvSpPr>
          <p:cNvPr id="1179" name="Google Shape;1179;p57"/>
          <p:cNvSpPr txBox="1"/>
          <p:nvPr>
            <p:ph idx="5" type="subTitle"/>
          </p:nvPr>
        </p:nvSpPr>
        <p:spPr>
          <a:xfrm>
            <a:off x="9078238" y="3841627"/>
            <a:ext cx="914400" cy="5286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1000">
                <a:solidFill>
                  <a:srgbClr val="FFFFFF"/>
                </a:solidFill>
              </a:defRPr>
            </a:lvl1pPr>
            <a:lvl2pPr lvl="1" rtl="0">
              <a:lnSpc>
                <a:spcPct val="100000"/>
              </a:lnSpc>
              <a:spcBef>
                <a:spcPts val="0"/>
              </a:spcBef>
              <a:spcAft>
                <a:spcPts val="0"/>
              </a:spcAft>
              <a:buNone/>
              <a:defRPr b="1" sz="1000">
                <a:solidFill>
                  <a:srgbClr val="FFFFFF"/>
                </a:solidFill>
              </a:defRPr>
            </a:lvl2pPr>
            <a:lvl3pPr lvl="2" rtl="0">
              <a:lnSpc>
                <a:spcPct val="100000"/>
              </a:lnSpc>
              <a:spcBef>
                <a:spcPts val="0"/>
              </a:spcBef>
              <a:spcAft>
                <a:spcPts val="0"/>
              </a:spcAft>
              <a:buNone/>
              <a:defRPr b="1" sz="1000">
                <a:solidFill>
                  <a:srgbClr val="FFFFFF"/>
                </a:solidFill>
              </a:defRPr>
            </a:lvl3pPr>
            <a:lvl4pPr lvl="3" rtl="0">
              <a:lnSpc>
                <a:spcPct val="100000"/>
              </a:lnSpc>
              <a:spcBef>
                <a:spcPts val="0"/>
              </a:spcBef>
              <a:spcAft>
                <a:spcPts val="0"/>
              </a:spcAft>
              <a:buNone/>
              <a:defRPr b="1" sz="1000">
                <a:solidFill>
                  <a:srgbClr val="FFFFFF"/>
                </a:solidFill>
              </a:defRPr>
            </a:lvl4pPr>
            <a:lvl5pPr lvl="4" rtl="0">
              <a:lnSpc>
                <a:spcPct val="100000"/>
              </a:lnSpc>
              <a:spcBef>
                <a:spcPts val="0"/>
              </a:spcBef>
              <a:spcAft>
                <a:spcPts val="0"/>
              </a:spcAft>
              <a:buNone/>
              <a:defRPr b="1" sz="1000">
                <a:solidFill>
                  <a:srgbClr val="FFFFFF"/>
                </a:solidFill>
              </a:defRPr>
            </a:lvl5pPr>
            <a:lvl6pPr lvl="5" rtl="0">
              <a:lnSpc>
                <a:spcPct val="100000"/>
              </a:lnSpc>
              <a:spcBef>
                <a:spcPts val="0"/>
              </a:spcBef>
              <a:spcAft>
                <a:spcPts val="0"/>
              </a:spcAft>
              <a:buNone/>
              <a:defRPr b="1" sz="1000">
                <a:solidFill>
                  <a:srgbClr val="FFFFFF"/>
                </a:solidFill>
              </a:defRPr>
            </a:lvl6pPr>
            <a:lvl7pPr lvl="6" rtl="0">
              <a:lnSpc>
                <a:spcPct val="100000"/>
              </a:lnSpc>
              <a:spcBef>
                <a:spcPts val="0"/>
              </a:spcBef>
              <a:spcAft>
                <a:spcPts val="0"/>
              </a:spcAft>
              <a:buNone/>
              <a:defRPr b="1" sz="1000">
                <a:solidFill>
                  <a:srgbClr val="FFFFFF"/>
                </a:solidFill>
              </a:defRPr>
            </a:lvl7pPr>
            <a:lvl8pPr lvl="7" rtl="0">
              <a:lnSpc>
                <a:spcPct val="100000"/>
              </a:lnSpc>
              <a:spcBef>
                <a:spcPts val="0"/>
              </a:spcBef>
              <a:spcAft>
                <a:spcPts val="0"/>
              </a:spcAft>
              <a:buNone/>
              <a:defRPr b="1" sz="1000">
                <a:solidFill>
                  <a:srgbClr val="FFFFFF"/>
                </a:solidFill>
              </a:defRPr>
            </a:lvl8pPr>
            <a:lvl9pPr lvl="8" rtl="0">
              <a:lnSpc>
                <a:spcPct val="100000"/>
              </a:lnSpc>
              <a:spcBef>
                <a:spcPts val="0"/>
              </a:spcBef>
              <a:spcAft>
                <a:spcPts val="0"/>
              </a:spcAft>
              <a:buNone/>
              <a:defRPr b="1" sz="1000">
                <a:solidFill>
                  <a:srgbClr val="FFFFFF"/>
                </a:solidFill>
              </a:defRPr>
            </a:lvl9pPr>
          </a:lstStyle>
          <a:p/>
        </p:txBody>
      </p:sp>
      <p:sp>
        <p:nvSpPr>
          <p:cNvPr id="1180" name="Google Shape;1180;p57"/>
          <p:cNvSpPr txBox="1"/>
          <p:nvPr>
            <p:ph idx="6" type="subTitle"/>
          </p:nvPr>
        </p:nvSpPr>
        <p:spPr>
          <a:xfrm>
            <a:off x="10284513" y="3841627"/>
            <a:ext cx="914400" cy="5286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1000">
                <a:solidFill>
                  <a:srgbClr val="FFFFFF"/>
                </a:solidFill>
              </a:defRPr>
            </a:lvl1pPr>
            <a:lvl2pPr lvl="1" rtl="0">
              <a:lnSpc>
                <a:spcPct val="100000"/>
              </a:lnSpc>
              <a:spcBef>
                <a:spcPts val="0"/>
              </a:spcBef>
              <a:spcAft>
                <a:spcPts val="0"/>
              </a:spcAft>
              <a:buNone/>
              <a:defRPr b="1" sz="1000">
                <a:solidFill>
                  <a:srgbClr val="FFFFFF"/>
                </a:solidFill>
              </a:defRPr>
            </a:lvl2pPr>
            <a:lvl3pPr lvl="2" rtl="0">
              <a:lnSpc>
                <a:spcPct val="100000"/>
              </a:lnSpc>
              <a:spcBef>
                <a:spcPts val="0"/>
              </a:spcBef>
              <a:spcAft>
                <a:spcPts val="0"/>
              </a:spcAft>
              <a:buNone/>
              <a:defRPr b="1" sz="1000">
                <a:solidFill>
                  <a:srgbClr val="FFFFFF"/>
                </a:solidFill>
              </a:defRPr>
            </a:lvl3pPr>
            <a:lvl4pPr lvl="3" rtl="0">
              <a:lnSpc>
                <a:spcPct val="100000"/>
              </a:lnSpc>
              <a:spcBef>
                <a:spcPts val="0"/>
              </a:spcBef>
              <a:spcAft>
                <a:spcPts val="0"/>
              </a:spcAft>
              <a:buNone/>
              <a:defRPr b="1" sz="1000">
                <a:solidFill>
                  <a:srgbClr val="FFFFFF"/>
                </a:solidFill>
              </a:defRPr>
            </a:lvl4pPr>
            <a:lvl5pPr lvl="4" rtl="0">
              <a:lnSpc>
                <a:spcPct val="100000"/>
              </a:lnSpc>
              <a:spcBef>
                <a:spcPts val="0"/>
              </a:spcBef>
              <a:spcAft>
                <a:spcPts val="0"/>
              </a:spcAft>
              <a:buNone/>
              <a:defRPr b="1" sz="1000">
                <a:solidFill>
                  <a:srgbClr val="FFFFFF"/>
                </a:solidFill>
              </a:defRPr>
            </a:lvl5pPr>
            <a:lvl6pPr lvl="5" rtl="0">
              <a:lnSpc>
                <a:spcPct val="100000"/>
              </a:lnSpc>
              <a:spcBef>
                <a:spcPts val="0"/>
              </a:spcBef>
              <a:spcAft>
                <a:spcPts val="0"/>
              </a:spcAft>
              <a:buNone/>
              <a:defRPr b="1" sz="1000">
                <a:solidFill>
                  <a:srgbClr val="FFFFFF"/>
                </a:solidFill>
              </a:defRPr>
            </a:lvl6pPr>
            <a:lvl7pPr lvl="6" rtl="0">
              <a:lnSpc>
                <a:spcPct val="100000"/>
              </a:lnSpc>
              <a:spcBef>
                <a:spcPts val="0"/>
              </a:spcBef>
              <a:spcAft>
                <a:spcPts val="0"/>
              </a:spcAft>
              <a:buNone/>
              <a:defRPr b="1" sz="1000">
                <a:solidFill>
                  <a:srgbClr val="FFFFFF"/>
                </a:solidFill>
              </a:defRPr>
            </a:lvl7pPr>
            <a:lvl8pPr lvl="7" rtl="0">
              <a:lnSpc>
                <a:spcPct val="100000"/>
              </a:lnSpc>
              <a:spcBef>
                <a:spcPts val="0"/>
              </a:spcBef>
              <a:spcAft>
                <a:spcPts val="0"/>
              </a:spcAft>
              <a:buNone/>
              <a:defRPr b="1" sz="1000">
                <a:solidFill>
                  <a:srgbClr val="FFFFFF"/>
                </a:solidFill>
              </a:defRPr>
            </a:lvl8pPr>
            <a:lvl9pPr lvl="8" rtl="0">
              <a:lnSpc>
                <a:spcPct val="100000"/>
              </a:lnSpc>
              <a:spcBef>
                <a:spcPts val="0"/>
              </a:spcBef>
              <a:spcAft>
                <a:spcPts val="0"/>
              </a:spcAft>
              <a:buNone/>
              <a:defRPr b="1" sz="1000">
                <a:solidFill>
                  <a:srgbClr val="FFFFFF"/>
                </a:solidFill>
              </a:defRPr>
            </a:lvl9pPr>
          </a:lstStyle>
          <a:p/>
        </p:txBody>
      </p:sp>
      <p:sp>
        <p:nvSpPr>
          <p:cNvPr id="1181" name="Google Shape;1181;p57"/>
          <p:cNvSpPr txBox="1"/>
          <p:nvPr>
            <p:ph idx="7" type="subTitle"/>
          </p:nvPr>
        </p:nvSpPr>
        <p:spPr>
          <a:xfrm>
            <a:off x="9078238" y="4603527"/>
            <a:ext cx="914400" cy="5286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1000">
                <a:solidFill>
                  <a:srgbClr val="FFFFFF"/>
                </a:solidFill>
              </a:defRPr>
            </a:lvl1pPr>
            <a:lvl2pPr lvl="1" rtl="0">
              <a:lnSpc>
                <a:spcPct val="100000"/>
              </a:lnSpc>
              <a:spcBef>
                <a:spcPts val="0"/>
              </a:spcBef>
              <a:spcAft>
                <a:spcPts val="0"/>
              </a:spcAft>
              <a:buNone/>
              <a:defRPr b="1" sz="1000">
                <a:solidFill>
                  <a:srgbClr val="FFFFFF"/>
                </a:solidFill>
              </a:defRPr>
            </a:lvl2pPr>
            <a:lvl3pPr lvl="2" rtl="0">
              <a:lnSpc>
                <a:spcPct val="100000"/>
              </a:lnSpc>
              <a:spcBef>
                <a:spcPts val="0"/>
              </a:spcBef>
              <a:spcAft>
                <a:spcPts val="0"/>
              </a:spcAft>
              <a:buNone/>
              <a:defRPr b="1" sz="1000">
                <a:solidFill>
                  <a:srgbClr val="FFFFFF"/>
                </a:solidFill>
              </a:defRPr>
            </a:lvl3pPr>
            <a:lvl4pPr lvl="3" rtl="0">
              <a:lnSpc>
                <a:spcPct val="100000"/>
              </a:lnSpc>
              <a:spcBef>
                <a:spcPts val="0"/>
              </a:spcBef>
              <a:spcAft>
                <a:spcPts val="0"/>
              </a:spcAft>
              <a:buNone/>
              <a:defRPr b="1" sz="1000">
                <a:solidFill>
                  <a:srgbClr val="FFFFFF"/>
                </a:solidFill>
              </a:defRPr>
            </a:lvl4pPr>
            <a:lvl5pPr lvl="4" rtl="0">
              <a:lnSpc>
                <a:spcPct val="100000"/>
              </a:lnSpc>
              <a:spcBef>
                <a:spcPts val="0"/>
              </a:spcBef>
              <a:spcAft>
                <a:spcPts val="0"/>
              </a:spcAft>
              <a:buNone/>
              <a:defRPr b="1" sz="1000">
                <a:solidFill>
                  <a:srgbClr val="FFFFFF"/>
                </a:solidFill>
              </a:defRPr>
            </a:lvl5pPr>
            <a:lvl6pPr lvl="5" rtl="0">
              <a:lnSpc>
                <a:spcPct val="100000"/>
              </a:lnSpc>
              <a:spcBef>
                <a:spcPts val="0"/>
              </a:spcBef>
              <a:spcAft>
                <a:spcPts val="0"/>
              </a:spcAft>
              <a:buNone/>
              <a:defRPr b="1" sz="1000">
                <a:solidFill>
                  <a:srgbClr val="FFFFFF"/>
                </a:solidFill>
              </a:defRPr>
            </a:lvl6pPr>
            <a:lvl7pPr lvl="6" rtl="0">
              <a:lnSpc>
                <a:spcPct val="100000"/>
              </a:lnSpc>
              <a:spcBef>
                <a:spcPts val="0"/>
              </a:spcBef>
              <a:spcAft>
                <a:spcPts val="0"/>
              </a:spcAft>
              <a:buNone/>
              <a:defRPr b="1" sz="1000">
                <a:solidFill>
                  <a:srgbClr val="FFFFFF"/>
                </a:solidFill>
              </a:defRPr>
            </a:lvl7pPr>
            <a:lvl8pPr lvl="7" rtl="0">
              <a:lnSpc>
                <a:spcPct val="100000"/>
              </a:lnSpc>
              <a:spcBef>
                <a:spcPts val="0"/>
              </a:spcBef>
              <a:spcAft>
                <a:spcPts val="0"/>
              </a:spcAft>
              <a:buNone/>
              <a:defRPr b="1" sz="1000">
                <a:solidFill>
                  <a:srgbClr val="FFFFFF"/>
                </a:solidFill>
              </a:defRPr>
            </a:lvl8pPr>
            <a:lvl9pPr lvl="8" rtl="0">
              <a:lnSpc>
                <a:spcPct val="100000"/>
              </a:lnSpc>
              <a:spcBef>
                <a:spcPts val="0"/>
              </a:spcBef>
              <a:spcAft>
                <a:spcPts val="0"/>
              </a:spcAft>
              <a:buNone/>
              <a:defRPr b="1" sz="1000">
                <a:solidFill>
                  <a:srgbClr val="FFFFFF"/>
                </a:solidFill>
              </a:defRPr>
            </a:lvl9pPr>
          </a:lstStyle>
          <a:p/>
        </p:txBody>
      </p:sp>
      <p:sp>
        <p:nvSpPr>
          <p:cNvPr id="1182" name="Google Shape;1182;p57"/>
          <p:cNvSpPr txBox="1"/>
          <p:nvPr>
            <p:ph idx="8" type="subTitle"/>
          </p:nvPr>
        </p:nvSpPr>
        <p:spPr>
          <a:xfrm>
            <a:off x="10284513" y="4603527"/>
            <a:ext cx="914400" cy="5286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1000">
                <a:solidFill>
                  <a:srgbClr val="FFFFFF"/>
                </a:solidFill>
              </a:defRPr>
            </a:lvl1pPr>
            <a:lvl2pPr lvl="1" rtl="0">
              <a:lnSpc>
                <a:spcPct val="100000"/>
              </a:lnSpc>
              <a:spcBef>
                <a:spcPts val="0"/>
              </a:spcBef>
              <a:spcAft>
                <a:spcPts val="0"/>
              </a:spcAft>
              <a:buNone/>
              <a:defRPr b="1" sz="1000">
                <a:solidFill>
                  <a:srgbClr val="FFFFFF"/>
                </a:solidFill>
              </a:defRPr>
            </a:lvl2pPr>
            <a:lvl3pPr lvl="2" rtl="0">
              <a:lnSpc>
                <a:spcPct val="100000"/>
              </a:lnSpc>
              <a:spcBef>
                <a:spcPts val="0"/>
              </a:spcBef>
              <a:spcAft>
                <a:spcPts val="0"/>
              </a:spcAft>
              <a:buNone/>
              <a:defRPr b="1" sz="1000">
                <a:solidFill>
                  <a:srgbClr val="FFFFFF"/>
                </a:solidFill>
              </a:defRPr>
            </a:lvl3pPr>
            <a:lvl4pPr lvl="3" rtl="0">
              <a:lnSpc>
                <a:spcPct val="100000"/>
              </a:lnSpc>
              <a:spcBef>
                <a:spcPts val="0"/>
              </a:spcBef>
              <a:spcAft>
                <a:spcPts val="0"/>
              </a:spcAft>
              <a:buNone/>
              <a:defRPr b="1" sz="1000">
                <a:solidFill>
                  <a:srgbClr val="FFFFFF"/>
                </a:solidFill>
              </a:defRPr>
            </a:lvl4pPr>
            <a:lvl5pPr lvl="4" rtl="0">
              <a:lnSpc>
                <a:spcPct val="100000"/>
              </a:lnSpc>
              <a:spcBef>
                <a:spcPts val="0"/>
              </a:spcBef>
              <a:spcAft>
                <a:spcPts val="0"/>
              </a:spcAft>
              <a:buNone/>
              <a:defRPr b="1" sz="1000">
                <a:solidFill>
                  <a:srgbClr val="FFFFFF"/>
                </a:solidFill>
              </a:defRPr>
            </a:lvl5pPr>
            <a:lvl6pPr lvl="5" rtl="0">
              <a:lnSpc>
                <a:spcPct val="100000"/>
              </a:lnSpc>
              <a:spcBef>
                <a:spcPts val="0"/>
              </a:spcBef>
              <a:spcAft>
                <a:spcPts val="0"/>
              </a:spcAft>
              <a:buNone/>
              <a:defRPr b="1" sz="1000">
                <a:solidFill>
                  <a:srgbClr val="FFFFFF"/>
                </a:solidFill>
              </a:defRPr>
            </a:lvl6pPr>
            <a:lvl7pPr lvl="6" rtl="0">
              <a:lnSpc>
                <a:spcPct val="100000"/>
              </a:lnSpc>
              <a:spcBef>
                <a:spcPts val="0"/>
              </a:spcBef>
              <a:spcAft>
                <a:spcPts val="0"/>
              </a:spcAft>
              <a:buNone/>
              <a:defRPr b="1" sz="1000">
                <a:solidFill>
                  <a:srgbClr val="FFFFFF"/>
                </a:solidFill>
              </a:defRPr>
            </a:lvl7pPr>
            <a:lvl8pPr lvl="7" rtl="0">
              <a:lnSpc>
                <a:spcPct val="100000"/>
              </a:lnSpc>
              <a:spcBef>
                <a:spcPts val="0"/>
              </a:spcBef>
              <a:spcAft>
                <a:spcPts val="0"/>
              </a:spcAft>
              <a:buNone/>
              <a:defRPr b="1" sz="1000">
                <a:solidFill>
                  <a:srgbClr val="FFFFFF"/>
                </a:solidFill>
              </a:defRPr>
            </a:lvl8pPr>
            <a:lvl9pPr lvl="8" rtl="0">
              <a:lnSpc>
                <a:spcPct val="100000"/>
              </a:lnSpc>
              <a:spcBef>
                <a:spcPts val="0"/>
              </a:spcBef>
              <a:spcAft>
                <a:spcPts val="0"/>
              </a:spcAft>
              <a:buNone/>
              <a:defRPr b="1" sz="1000">
                <a:solidFill>
                  <a:srgbClr val="FFFFFF"/>
                </a:solidFill>
              </a:defRPr>
            </a:lvl9pPr>
          </a:lstStyle>
          <a:p/>
        </p:txBody>
      </p:sp>
      <p:sp>
        <p:nvSpPr>
          <p:cNvPr id="1183" name="Google Shape;1183;p57"/>
          <p:cNvSpPr txBox="1"/>
          <p:nvPr>
            <p:ph idx="9"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9pPr>
          </a:lstStyle>
          <a:p/>
        </p:txBody>
      </p:sp>
      <p:sp>
        <p:nvSpPr>
          <p:cNvPr id="1184" name="Google Shape;1184;p57"/>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800">
                <a:solidFill>
                  <a:srgbClr val="FFFFFF"/>
                </a:solidFill>
                <a:latin typeface="Red Hat Display Medium"/>
                <a:ea typeface="Red Hat Display Medium"/>
                <a:cs typeface="Red Hat Display Medium"/>
                <a:sym typeface="Red Hat Display Medium"/>
              </a:defRPr>
            </a:lvl1pPr>
            <a:lvl2pPr lvl="1"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2pPr>
            <a:lvl3pPr lvl="2"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3pPr>
            <a:lvl4pPr lvl="3"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4pPr>
            <a:lvl5pPr lvl="4"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5pPr>
            <a:lvl6pPr lvl="5"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6pPr>
            <a:lvl7pPr lvl="6"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7pPr>
            <a:lvl8pPr lvl="7"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8pPr>
            <a:lvl9pPr lvl="8"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9pPr>
          </a:lstStyle>
          <a:p/>
        </p:txBody>
      </p:sp>
      <p:sp>
        <p:nvSpPr>
          <p:cNvPr id="1185" name="Google Shape;1185;p57"/>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lvl1pPr lvl="0" rtl="0" algn="ctr">
              <a:buNone/>
              <a:defRPr sz="800">
                <a:solidFill>
                  <a:srgbClr val="FFFFFF"/>
                </a:solidFill>
                <a:latin typeface="Red Hat Display Medium"/>
                <a:ea typeface="Red Hat Display Medium"/>
                <a:cs typeface="Red Hat Display Medium"/>
                <a:sym typeface="Red Hat Display Medium"/>
              </a:defRPr>
            </a:lvl1pPr>
            <a:lvl2pPr lvl="1" rtl="0" algn="ctr">
              <a:buNone/>
              <a:defRPr sz="800">
                <a:solidFill>
                  <a:srgbClr val="FFFFFF"/>
                </a:solidFill>
                <a:latin typeface="Red Hat Display Medium"/>
                <a:ea typeface="Red Hat Display Medium"/>
                <a:cs typeface="Red Hat Display Medium"/>
                <a:sym typeface="Red Hat Display Medium"/>
              </a:defRPr>
            </a:lvl2pPr>
            <a:lvl3pPr lvl="2" rtl="0" algn="ctr">
              <a:buNone/>
              <a:defRPr sz="800">
                <a:solidFill>
                  <a:srgbClr val="FFFFFF"/>
                </a:solidFill>
                <a:latin typeface="Red Hat Display Medium"/>
                <a:ea typeface="Red Hat Display Medium"/>
                <a:cs typeface="Red Hat Display Medium"/>
                <a:sym typeface="Red Hat Display Medium"/>
              </a:defRPr>
            </a:lvl3pPr>
            <a:lvl4pPr lvl="3" rtl="0" algn="ctr">
              <a:buNone/>
              <a:defRPr sz="800">
                <a:solidFill>
                  <a:srgbClr val="FFFFFF"/>
                </a:solidFill>
                <a:latin typeface="Red Hat Display Medium"/>
                <a:ea typeface="Red Hat Display Medium"/>
                <a:cs typeface="Red Hat Display Medium"/>
                <a:sym typeface="Red Hat Display Medium"/>
              </a:defRPr>
            </a:lvl4pPr>
            <a:lvl5pPr lvl="4" rtl="0" algn="ctr">
              <a:buNone/>
              <a:defRPr sz="800">
                <a:solidFill>
                  <a:srgbClr val="FFFFFF"/>
                </a:solidFill>
                <a:latin typeface="Red Hat Display Medium"/>
                <a:ea typeface="Red Hat Display Medium"/>
                <a:cs typeface="Red Hat Display Medium"/>
                <a:sym typeface="Red Hat Display Medium"/>
              </a:defRPr>
            </a:lvl5pPr>
            <a:lvl6pPr lvl="5" rtl="0" algn="ctr">
              <a:buNone/>
              <a:defRPr sz="800">
                <a:solidFill>
                  <a:srgbClr val="FFFFFF"/>
                </a:solidFill>
                <a:latin typeface="Red Hat Display Medium"/>
                <a:ea typeface="Red Hat Display Medium"/>
                <a:cs typeface="Red Hat Display Medium"/>
                <a:sym typeface="Red Hat Display Medium"/>
              </a:defRPr>
            </a:lvl6pPr>
            <a:lvl7pPr lvl="6" rtl="0" algn="ctr">
              <a:buNone/>
              <a:defRPr sz="800">
                <a:solidFill>
                  <a:srgbClr val="FFFFFF"/>
                </a:solidFill>
                <a:latin typeface="Red Hat Display Medium"/>
                <a:ea typeface="Red Hat Display Medium"/>
                <a:cs typeface="Red Hat Display Medium"/>
                <a:sym typeface="Red Hat Display Medium"/>
              </a:defRPr>
            </a:lvl7pPr>
            <a:lvl8pPr lvl="7" rtl="0" algn="ctr">
              <a:buNone/>
              <a:defRPr sz="800">
                <a:solidFill>
                  <a:srgbClr val="FFFFFF"/>
                </a:solidFill>
                <a:latin typeface="Red Hat Display Medium"/>
                <a:ea typeface="Red Hat Display Medium"/>
                <a:cs typeface="Red Hat Display Medium"/>
                <a:sym typeface="Red Hat Display Medium"/>
              </a:defRPr>
            </a:lvl8pPr>
            <a:lvl9pPr lvl="8" rtl="0" algn="ctr">
              <a:buNone/>
              <a:defRPr sz="800">
                <a:solidFill>
                  <a:srgbClr val="FFFFFF"/>
                </a:solidFill>
                <a:latin typeface="Red Hat Display Medium"/>
                <a:ea typeface="Red Hat Display Medium"/>
                <a:cs typeface="Red Hat Display Medium"/>
                <a:sym typeface="Red Hat Display Medium"/>
              </a:defRPr>
            </a:lvl9pPr>
          </a:lstStyle>
          <a:p>
            <a:pPr indent="0" lvl="0" marL="0" rtl="0" algn="ctr">
              <a:spcBef>
                <a:spcPts val="0"/>
              </a:spcBef>
              <a:spcAft>
                <a:spcPts val="0"/>
              </a:spcAft>
              <a:buNone/>
            </a:pPr>
            <a:fld id="{00000000-1234-1234-1234-123412341234}" type="slidenum">
              <a:rPr lang="en"/>
              <a:t>‹#›</a:t>
            </a:fld>
            <a:endParaRPr/>
          </a:p>
        </p:txBody>
      </p:sp>
      <p:sp>
        <p:nvSpPr>
          <p:cNvPr id="1186" name="Google Shape;1186;p57"/>
          <p:cNvSpPr txBox="1"/>
          <p:nvPr>
            <p:ph idx="13" type="subTitle"/>
          </p:nvPr>
        </p:nvSpPr>
        <p:spPr>
          <a:xfrm>
            <a:off x="885125" y="1653550"/>
            <a:ext cx="10422000" cy="2919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rgbClr val="8B5CF6"/>
                </a:solidFill>
              </a:defRPr>
            </a:lvl1pPr>
            <a:lvl2pPr lvl="1" rtl="0" algn="ctr">
              <a:spcBef>
                <a:spcPts val="500"/>
              </a:spcBef>
              <a:spcAft>
                <a:spcPts val="0"/>
              </a:spcAft>
              <a:buNone/>
              <a:defRPr sz="1800">
                <a:solidFill>
                  <a:srgbClr val="FFFFFF"/>
                </a:solidFill>
              </a:defRPr>
            </a:lvl2pPr>
            <a:lvl3pPr lvl="2" rtl="0" algn="ctr">
              <a:spcBef>
                <a:spcPts val="500"/>
              </a:spcBef>
              <a:spcAft>
                <a:spcPts val="0"/>
              </a:spcAft>
              <a:buNone/>
              <a:defRPr sz="1800">
                <a:solidFill>
                  <a:srgbClr val="FFFFFF"/>
                </a:solidFill>
              </a:defRPr>
            </a:lvl3pPr>
            <a:lvl4pPr lvl="3" rtl="0" algn="ctr">
              <a:spcBef>
                <a:spcPts val="500"/>
              </a:spcBef>
              <a:spcAft>
                <a:spcPts val="0"/>
              </a:spcAft>
              <a:buNone/>
              <a:defRPr sz="1800">
                <a:solidFill>
                  <a:srgbClr val="FFFFFF"/>
                </a:solidFill>
              </a:defRPr>
            </a:lvl4pPr>
            <a:lvl5pPr lvl="4" rtl="0" algn="ctr">
              <a:spcBef>
                <a:spcPts val="500"/>
              </a:spcBef>
              <a:spcAft>
                <a:spcPts val="0"/>
              </a:spcAft>
              <a:buNone/>
              <a:defRPr sz="1800">
                <a:solidFill>
                  <a:srgbClr val="FFFFFF"/>
                </a:solidFill>
              </a:defRPr>
            </a:lvl5pPr>
            <a:lvl6pPr lvl="5" rtl="0" algn="ctr">
              <a:spcBef>
                <a:spcPts val="500"/>
              </a:spcBef>
              <a:spcAft>
                <a:spcPts val="0"/>
              </a:spcAft>
              <a:buNone/>
              <a:defRPr sz="1800">
                <a:solidFill>
                  <a:srgbClr val="FFFFFF"/>
                </a:solidFill>
              </a:defRPr>
            </a:lvl6pPr>
            <a:lvl7pPr lvl="6" rtl="0" algn="ctr">
              <a:spcBef>
                <a:spcPts val="500"/>
              </a:spcBef>
              <a:spcAft>
                <a:spcPts val="0"/>
              </a:spcAft>
              <a:buNone/>
              <a:defRPr sz="1800">
                <a:solidFill>
                  <a:srgbClr val="FFFFFF"/>
                </a:solidFill>
              </a:defRPr>
            </a:lvl7pPr>
            <a:lvl8pPr lvl="7" rtl="0" algn="ctr">
              <a:spcBef>
                <a:spcPts val="500"/>
              </a:spcBef>
              <a:spcAft>
                <a:spcPts val="0"/>
              </a:spcAft>
              <a:buNone/>
              <a:defRPr sz="1800">
                <a:solidFill>
                  <a:srgbClr val="FFFFFF"/>
                </a:solidFill>
              </a:defRPr>
            </a:lvl8pPr>
            <a:lvl9pPr lvl="8" rtl="0" algn="ctr">
              <a:spcBef>
                <a:spcPts val="500"/>
              </a:spcBef>
              <a:spcAft>
                <a:spcPts val="500"/>
              </a:spcAft>
              <a:buNone/>
              <a:defRPr sz="1800">
                <a:solidFill>
                  <a:srgbClr val="FFFFFF"/>
                </a:solidFill>
              </a:defRPr>
            </a:lvl9pPr>
          </a:lstStyle>
          <a:p/>
        </p:txBody>
      </p:sp>
      <p:pic>
        <p:nvPicPr>
          <p:cNvPr id="1187" name="Google Shape;1187;p57"/>
          <p:cNvPicPr preferRelativeResize="0"/>
          <p:nvPr/>
        </p:nvPicPr>
        <p:blipFill>
          <a:blip r:embed="rId3">
            <a:alphaModFix/>
          </a:blip>
          <a:stretch>
            <a:fillRect/>
          </a:stretch>
        </p:blipFill>
        <p:spPr>
          <a:xfrm>
            <a:off x="9183102" y="6114450"/>
            <a:ext cx="2762450" cy="513725"/>
          </a:xfrm>
          <a:prstGeom prst="rect">
            <a:avLst/>
          </a:prstGeom>
          <a:noFill/>
          <a:ln>
            <a:noFill/>
          </a:ln>
        </p:spPr>
      </p:pic>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data two callouts 1">
  <p:cSld name="CUSTOM_4_13_1">
    <p:bg>
      <p:bgPr>
        <a:solidFill>
          <a:srgbClr val="353535"/>
        </a:solidFill>
      </p:bgPr>
    </p:bg>
    <p:spTree>
      <p:nvGrpSpPr>
        <p:cNvPr id="1188" name="Shape 1188"/>
        <p:cNvGrpSpPr/>
        <p:nvPr/>
      </p:nvGrpSpPr>
      <p:grpSpPr>
        <a:xfrm>
          <a:off x="0" y="0"/>
          <a:ext cx="0" cy="0"/>
          <a:chOff x="0" y="0"/>
          <a:chExt cx="0" cy="0"/>
        </a:xfrm>
      </p:grpSpPr>
      <p:sp>
        <p:nvSpPr>
          <p:cNvPr id="1189" name="Google Shape;1189;p58"/>
          <p:cNvSpPr/>
          <p:nvPr/>
        </p:nvSpPr>
        <p:spPr>
          <a:xfrm>
            <a:off x="0" y="0"/>
            <a:ext cx="12192000" cy="6858000"/>
          </a:xfrm>
          <a:prstGeom prst="rect">
            <a:avLst/>
          </a:prstGeom>
          <a:solidFill>
            <a:srgbClr val="14141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a:t>
            </a:r>
            <a:endParaRPr/>
          </a:p>
        </p:txBody>
      </p:sp>
      <p:pic>
        <p:nvPicPr>
          <p:cNvPr id="1190" name="Google Shape;1190;p58"/>
          <p:cNvPicPr preferRelativeResize="0"/>
          <p:nvPr/>
        </p:nvPicPr>
        <p:blipFill>
          <a:blip r:embed="rId2">
            <a:alphaModFix amt="90000"/>
          </a:blip>
          <a:stretch>
            <a:fillRect/>
          </a:stretch>
        </p:blipFill>
        <p:spPr>
          <a:xfrm>
            <a:off x="1300700" y="819788"/>
            <a:ext cx="9590599" cy="5218425"/>
          </a:xfrm>
          <a:prstGeom prst="rect">
            <a:avLst/>
          </a:prstGeom>
          <a:noFill/>
          <a:ln>
            <a:noFill/>
          </a:ln>
        </p:spPr>
      </p:pic>
      <p:sp>
        <p:nvSpPr>
          <p:cNvPr id="1191" name="Google Shape;1191;p58"/>
          <p:cNvSpPr txBox="1"/>
          <p:nvPr>
            <p:ph idx="1" type="subTitle"/>
          </p:nvPr>
        </p:nvSpPr>
        <p:spPr>
          <a:xfrm>
            <a:off x="4555550" y="2436425"/>
            <a:ext cx="3014700" cy="1240800"/>
          </a:xfrm>
          <a:prstGeom prst="rect">
            <a:avLst/>
          </a:prstGeom>
        </p:spPr>
        <p:txBody>
          <a:bodyPr anchorCtr="0" anchor="t" bIns="0" lIns="0" spcFirstLastPara="1" rIns="0" wrap="square" tIns="0">
            <a:noAutofit/>
          </a:bodyPr>
          <a:lstStyle>
            <a:lvl1pPr lvl="0" rtl="0">
              <a:spcBef>
                <a:spcPts val="0"/>
              </a:spcBef>
              <a:spcAft>
                <a:spcPts val="0"/>
              </a:spcAft>
              <a:buNone/>
              <a:defRPr sz="8000">
                <a:solidFill>
                  <a:srgbClr val="8B5CF6"/>
                </a:solidFill>
              </a:defRPr>
            </a:lvl1pPr>
            <a:lvl2pPr lvl="1" rtl="0">
              <a:spcBef>
                <a:spcPts val="500"/>
              </a:spcBef>
              <a:spcAft>
                <a:spcPts val="0"/>
              </a:spcAft>
              <a:buNone/>
              <a:defRPr sz="8000">
                <a:solidFill>
                  <a:srgbClr val="8B5CF6"/>
                </a:solidFill>
              </a:defRPr>
            </a:lvl2pPr>
            <a:lvl3pPr lvl="2" rtl="0">
              <a:spcBef>
                <a:spcPts val="500"/>
              </a:spcBef>
              <a:spcAft>
                <a:spcPts val="0"/>
              </a:spcAft>
              <a:buNone/>
              <a:defRPr sz="8000">
                <a:solidFill>
                  <a:srgbClr val="8B5CF6"/>
                </a:solidFill>
              </a:defRPr>
            </a:lvl3pPr>
            <a:lvl4pPr lvl="3" rtl="0">
              <a:spcBef>
                <a:spcPts val="500"/>
              </a:spcBef>
              <a:spcAft>
                <a:spcPts val="0"/>
              </a:spcAft>
              <a:buNone/>
              <a:defRPr sz="8000">
                <a:solidFill>
                  <a:srgbClr val="8B5CF6"/>
                </a:solidFill>
              </a:defRPr>
            </a:lvl4pPr>
            <a:lvl5pPr lvl="4" rtl="0">
              <a:spcBef>
                <a:spcPts val="500"/>
              </a:spcBef>
              <a:spcAft>
                <a:spcPts val="0"/>
              </a:spcAft>
              <a:buNone/>
              <a:defRPr sz="8000">
                <a:solidFill>
                  <a:srgbClr val="8B5CF6"/>
                </a:solidFill>
              </a:defRPr>
            </a:lvl5pPr>
            <a:lvl6pPr lvl="5" rtl="0">
              <a:spcBef>
                <a:spcPts val="500"/>
              </a:spcBef>
              <a:spcAft>
                <a:spcPts val="0"/>
              </a:spcAft>
              <a:buNone/>
              <a:defRPr sz="8000">
                <a:solidFill>
                  <a:srgbClr val="8B5CF6"/>
                </a:solidFill>
              </a:defRPr>
            </a:lvl6pPr>
            <a:lvl7pPr lvl="6" rtl="0">
              <a:spcBef>
                <a:spcPts val="500"/>
              </a:spcBef>
              <a:spcAft>
                <a:spcPts val="0"/>
              </a:spcAft>
              <a:buNone/>
              <a:defRPr sz="8000">
                <a:solidFill>
                  <a:srgbClr val="8B5CF6"/>
                </a:solidFill>
              </a:defRPr>
            </a:lvl7pPr>
            <a:lvl8pPr lvl="7" rtl="0">
              <a:spcBef>
                <a:spcPts val="500"/>
              </a:spcBef>
              <a:spcAft>
                <a:spcPts val="0"/>
              </a:spcAft>
              <a:buNone/>
              <a:defRPr sz="8000">
                <a:solidFill>
                  <a:srgbClr val="8B5CF6"/>
                </a:solidFill>
              </a:defRPr>
            </a:lvl8pPr>
            <a:lvl9pPr lvl="8" rtl="0">
              <a:spcBef>
                <a:spcPts val="500"/>
              </a:spcBef>
              <a:spcAft>
                <a:spcPts val="500"/>
              </a:spcAft>
              <a:buNone/>
              <a:defRPr sz="8000">
                <a:solidFill>
                  <a:srgbClr val="8B5CF6"/>
                </a:solidFill>
              </a:defRPr>
            </a:lvl9pPr>
          </a:lstStyle>
          <a:p/>
        </p:txBody>
      </p:sp>
      <p:sp>
        <p:nvSpPr>
          <p:cNvPr id="1192" name="Google Shape;1192;p58"/>
          <p:cNvSpPr txBox="1"/>
          <p:nvPr>
            <p:ph idx="2" type="subTitle"/>
          </p:nvPr>
        </p:nvSpPr>
        <p:spPr>
          <a:xfrm>
            <a:off x="7972925" y="2436425"/>
            <a:ext cx="3014700" cy="1240800"/>
          </a:xfrm>
          <a:prstGeom prst="rect">
            <a:avLst/>
          </a:prstGeom>
        </p:spPr>
        <p:txBody>
          <a:bodyPr anchorCtr="0" anchor="t" bIns="0" lIns="0" spcFirstLastPara="1" rIns="0" wrap="square" tIns="0">
            <a:noAutofit/>
          </a:bodyPr>
          <a:lstStyle>
            <a:lvl1pPr lvl="0" rtl="0">
              <a:spcBef>
                <a:spcPts val="0"/>
              </a:spcBef>
              <a:spcAft>
                <a:spcPts val="0"/>
              </a:spcAft>
              <a:buNone/>
              <a:defRPr sz="8000">
                <a:solidFill>
                  <a:srgbClr val="8B5CF6"/>
                </a:solidFill>
              </a:defRPr>
            </a:lvl1pPr>
            <a:lvl2pPr lvl="1" rtl="0">
              <a:spcBef>
                <a:spcPts val="500"/>
              </a:spcBef>
              <a:spcAft>
                <a:spcPts val="0"/>
              </a:spcAft>
              <a:buNone/>
              <a:defRPr sz="8000">
                <a:solidFill>
                  <a:srgbClr val="8B5CF6"/>
                </a:solidFill>
              </a:defRPr>
            </a:lvl2pPr>
            <a:lvl3pPr lvl="2" rtl="0">
              <a:spcBef>
                <a:spcPts val="500"/>
              </a:spcBef>
              <a:spcAft>
                <a:spcPts val="0"/>
              </a:spcAft>
              <a:buNone/>
              <a:defRPr sz="8000">
                <a:solidFill>
                  <a:srgbClr val="8B5CF6"/>
                </a:solidFill>
              </a:defRPr>
            </a:lvl3pPr>
            <a:lvl4pPr lvl="3" rtl="0">
              <a:spcBef>
                <a:spcPts val="500"/>
              </a:spcBef>
              <a:spcAft>
                <a:spcPts val="0"/>
              </a:spcAft>
              <a:buNone/>
              <a:defRPr sz="8000">
                <a:solidFill>
                  <a:srgbClr val="8B5CF6"/>
                </a:solidFill>
              </a:defRPr>
            </a:lvl4pPr>
            <a:lvl5pPr lvl="4" rtl="0">
              <a:spcBef>
                <a:spcPts val="500"/>
              </a:spcBef>
              <a:spcAft>
                <a:spcPts val="0"/>
              </a:spcAft>
              <a:buNone/>
              <a:defRPr sz="8000">
                <a:solidFill>
                  <a:srgbClr val="8B5CF6"/>
                </a:solidFill>
              </a:defRPr>
            </a:lvl5pPr>
            <a:lvl6pPr lvl="5" rtl="0">
              <a:spcBef>
                <a:spcPts val="500"/>
              </a:spcBef>
              <a:spcAft>
                <a:spcPts val="0"/>
              </a:spcAft>
              <a:buNone/>
              <a:defRPr sz="8000">
                <a:solidFill>
                  <a:srgbClr val="8B5CF6"/>
                </a:solidFill>
              </a:defRPr>
            </a:lvl6pPr>
            <a:lvl7pPr lvl="6" rtl="0">
              <a:spcBef>
                <a:spcPts val="500"/>
              </a:spcBef>
              <a:spcAft>
                <a:spcPts val="0"/>
              </a:spcAft>
              <a:buNone/>
              <a:defRPr sz="8000">
                <a:solidFill>
                  <a:srgbClr val="8B5CF6"/>
                </a:solidFill>
              </a:defRPr>
            </a:lvl7pPr>
            <a:lvl8pPr lvl="7" rtl="0">
              <a:spcBef>
                <a:spcPts val="500"/>
              </a:spcBef>
              <a:spcAft>
                <a:spcPts val="0"/>
              </a:spcAft>
              <a:buNone/>
              <a:defRPr sz="8000">
                <a:solidFill>
                  <a:srgbClr val="8B5CF6"/>
                </a:solidFill>
              </a:defRPr>
            </a:lvl8pPr>
            <a:lvl9pPr lvl="8" rtl="0">
              <a:spcBef>
                <a:spcPts val="500"/>
              </a:spcBef>
              <a:spcAft>
                <a:spcPts val="500"/>
              </a:spcAft>
              <a:buNone/>
              <a:defRPr sz="8000">
                <a:solidFill>
                  <a:srgbClr val="8B5CF6"/>
                </a:solidFill>
              </a:defRPr>
            </a:lvl9pPr>
          </a:lstStyle>
          <a:p/>
        </p:txBody>
      </p:sp>
      <p:cxnSp>
        <p:nvCxnSpPr>
          <p:cNvPr id="1193" name="Google Shape;1193;p58"/>
          <p:cNvCxnSpPr/>
          <p:nvPr/>
        </p:nvCxnSpPr>
        <p:spPr>
          <a:xfrm rot="10800000">
            <a:off x="447775" y="100"/>
            <a:ext cx="0" cy="886500"/>
          </a:xfrm>
          <a:prstGeom prst="straightConnector1">
            <a:avLst/>
          </a:prstGeom>
          <a:noFill/>
          <a:ln cap="flat" cmpd="sng" w="9525">
            <a:solidFill>
              <a:srgbClr val="8B5CF6"/>
            </a:solidFill>
            <a:prstDash val="solid"/>
            <a:round/>
            <a:headEnd len="med" w="med" type="none"/>
            <a:tailEnd len="med" w="med" type="none"/>
          </a:ln>
        </p:spPr>
      </p:cxnSp>
      <p:cxnSp>
        <p:nvCxnSpPr>
          <p:cNvPr id="1194" name="Google Shape;1194;p58"/>
          <p:cNvCxnSpPr/>
          <p:nvPr/>
        </p:nvCxnSpPr>
        <p:spPr>
          <a:xfrm rot="10800000">
            <a:off x="447767" y="6401400"/>
            <a:ext cx="0" cy="456600"/>
          </a:xfrm>
          <a:prstGeom prst="straightConnector1">
            <a:avLst/>
          </a:prstGeom>
          <a:noFill/>
          <a:ln cap="flat" cmpd="sng" w="9525">
            <a:solidFill>
              <a:srgbClr val="8B5CF6"/>
            </a:solidFill>
            <a:prstDash val="solid"/>
            <a:round/>
            <a:headEnd len="med" w="med" type="none"/>
            <a:tailEnd len="med" w="med" type="none"/>
          </a:ln>
        </p:spPr>
      </p:cxnSp>
      <p:sp>
        <p:nvSpPr>
          <p:cNvPr id="1195" name="Google Shape;1195;p58"/>
          <p:cNvSpPr txBox="1"/>
          <p:nvPr>
            <p:ph idx="3"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rgbClr val="FFFFFF"/>
                </a:solidFill>
              </a:defRPr>
            </a:lvl1pPr>
            <a:lvl2pPr lvl="1" rtl="0">
              <a:lnSpc>
                <a:spcPct val="115000"/>
              </a:lnSpc>
              <a:spcBef>
                <a:spcPts val="0"/>
              </a:spcBef>
              <a:spcAft>
                <a:spcPts val="0"/>
              </a:spcAft>
              <a:buNone/>
              <a:defRPr sz="800">
                <a:solidFill>
                  <a:srgbClr val="FFFFFF"/>
                </a:solidFill>
              </a:defRPr>
            </a:lvl2pPr>
            <a:lvl3pPr lvl="2" rtl="0">
              <a:lnSpc>
                <a:spcPct val="115000"/>
              </a:lnSpc>
              <a:spcBef>
                <a:spcPts val="0"/>
              </a:spcBef>
              <a:spcAft>
                <a:spcPts val="0"/>
              </a:spcAft>
              <a:buNone/>
              <a:defRPr sz="800">
                <a:solidFill>
                  <a:srgbClr val="FFFFFF"/>
                </a:solidFill>
              </a:defRPr>
            </a:lvl3pPr>
            <a:lvl4pPr lvl="3" rtl="0">
              <a:lnSpc>
                <a:spcPct val="115000"/>
              </a:lnSpc>
              <a:spcBef>
                <a:spcPts val="0"/>
              </a:spcBef>
              <a:spcAft>
                <a:spcPts val="0"/>
              </a:spcAft>
              <a:buNone/>
              <a:defRPr sz="800">
                <a:solidFill>
                  <a:srgbClr val="FFFFFF"/>
                </a:solidFill>
              </a:defRPr>
            </a:lvl4pPr>
            <a:lvl5pPr lvl="4" rtl="0">
              <a:lnSpc>
                <a:spcPct val="115000"/>
              </a:lnSpc>
              <a:spcBef>
                <a:spcPts val="0"/>
              </a:spcBef>
              <a:spcAft>
                <a:spcPts val="0"/>
              </a:spcAft>
              <a:buNone/>
              <a:defRPr sz="800">
                <a:solidFill>
                  <a:srgbClr val="FFFFFF"/>
                </a:solidFill>
              </a:defRPr>
            </a:lvl5pPr>
            <a:lvl6pPr lvl="5" rtl="0">
              <a:lnSpc>
                <a:spcPct val="115000"/>
              </a:lnSpc>
              <a:spcBef>
                <a:spcPts val="0"/>
              </a:spcBef>
              <a:spcAft>
                <a:spcPts val="0"/>
              </a:spcAft>
              <a:buNone/>
              <a:defRPr sz="800">
                <a:solidFill>
                  <a:srgbClr val="FFFFFF"/>
                </a:solidFill>
              </a:defRPr>
            </a:lvl6pPr>
            <a:lvl7pPr lvl="6" rtl="0">
              <a:lnSpc>
                <a:spcPct val="115000"/>
              </a:lnSpc>
              <a:spcBef>
                <a:spcPts val="0"/>
              </a:spcBef>
              <a:spcAft>
                <a:spcPts val="0"/>
              </a:spcAft>
              <a:buNone/>
              <a:defRPr sz="800">
                <a:solidFill>
                  <a:srgbClr val="FFFFFF"/>
                </a:solidFill>
              </a:defRPr>
            </a:lvl7pPr>
            <a:lvl8pPr lvl="7" rtl="0">
              <a:lnSpc>
                <a:spcPct val="115000"/>
              </a:lnSpc>
              <a:spcBef>
                <a:spcPts val="0"/>
              </a:spcBef>
              <a:spcAft>
                <a:spcPts val="0"/>
              </a:spcAft>
              <a:buNone/>
              <a:defRPr sz="800">
                <a:solidFill>
                  <a:srgbClr val="FFFFFF"/>
                </a:solidFill>
              </a:defRPr>
            </a:lvl8pPr>
            <a:lvl9pPr lvl="8" rtl="0">
              <a:lnSpc>
                <a:spcPct val="115000"/>
              </a:lnSpc>
              <a:spcBef>
                <a:spcPts val="0"/>
              </a:spcBef>
              <a:spcAft>
                <a:spcPts val="0"/>
              </a:spcAft>
              <a:buNone/>
              <a:defRPr sz="800">
                <a:solidFill>
                  <a:srgbClr val="FFFFFF"/>
                </a:solidFill>
              </a:defRPr>
            </a:lvl9pPr>
          </a:lstStyle>
          <a:p/>
        </p:txBody>
      </p:sp>
      <p:sp>
        <p:nvSpPr>
          <p:cNvPr id="1196" name="Google Shape;1196;p58"/>
          <p:cNvSpPr txBox="1"/>
          <p:nvPr>
            <p:ph idx="4" type="subTitle"/>
          </p:nvPr>
        </p:nvSpPr>
        <p:spPr>
          <a:xfrm>
            <a:off x="887800" y="2596700"/>
            <a:ext cx="3182700" cy="2668800"/>
          </a:xfrm>
          <a:prstGeom prst="rect">
            <a:avLst/>
          </a:prstGeom>
        </p:spPr>
        <p:txBody>
          <a:bodyPr anchorCtr="0" anchor="t" bIns="0" lIns="0" spcFirstLastPara="1" rIns="0" wrap="square" tIns="0">
            <a:noAutofit/>
          </a:bodyPr>
          <a:lstStyle>
            <a:lvl1pPr lvl="0" rtl="0">
              <a:lnSpc>
                <a:spcPct val="155000"/>
              </a:lnSpc>
              <a:spcBef>
                <a:spcPts val="0"/>
              </a:spcBef>
              <a:spcAft>
                <a:spcPts val="0"/>
              </a:spcAft>
              <a:buNone/>
              <a:defRPr>
                <a:solidFill>
                  <a:srgbClr val="FFFFFF"/>
                </a:solidFill>
                <a:latin typeface="Red Hat Display"/>
                <a:ea typeface="Red Hat Display"/>
                <a:cs typeface="Red Hat Display"/>
                <a:sym typeface="Red Hat Display"/>
              </a:defRPr>
            </a:lvl1pPr>
            <a:lvl2pPr lvl="1" rtl="0">
              <a:lnSpc>
                <a:spcPct val="155000"/>
              </a:lnSpc>
              <a:spcBef>
                <a:spcPts val="0"/>
              </a:spcBef>
              <a:spcAft>
                <a:spcPts val="0"/>
              </a:spcAft>
              <a:buNone/>
              <a:defRPr>
                <a:solidFill>
                  <a:srgbClr val="FFFFFF"/>
                </a:solidFill>
                <a:latin typeface="Red Hat Display"/>
                <a:ea typeface="Red Hat Display"/>
                <a:cs typeface="Red Hat Display"/>
                <a:sym typeface="Red Hat Display"/>
              </a:defRPr>
            </a:lvl2pPr>
            <a:lvl3pPr lvl="2" rtl="0">
              <a:lnSpc>
                <a:spcPct val="155000"/>
              </a:lnSpc>
              <a:spcBef>
                <a:spcPts val="0"/>
              </a:spcBef>
              <a:spcAft>
                <a:spcPts val="0"/>
              </a:spcAft>
              <a:buNone/>
              <a:defRPr>
                <a:solidFill>
                  <a:srgbClr val="FFFFFF"/>
                </a:solidFill>
                <a:latin typeface="Red Hat Display"/>
                <a:ea typeface="Red Hat Display"/>
                <a:cs typeface="Red Hat Display"/>
                <a:sym typeface="Red Hat Display"/>
              </a:defRPr>
            </a:lvl3pPr>
            <a:lvl4pPr lvl="3" rtl="0">
              <a:lnSpc>
                <a:spcPct val="155000"/>
              </a:lnSpc>
              <a:spcBef>
                <a:spcPts val="0"/>
              </a:spcBef>
              <a:spcAft>
                <a:spcPts val="0"/>
              </a:spcAft>
              <a:buNone/>
              <a:defRPr>
                <a:solidFill>
                  <a:srgbClr val="FFFFFF"/>
                </a:solidFill>
                <a:latin typeface="Red Hat Display"/>
                <a:ea typeface="Red Hat Display"/>
                <a:cs typeface="Red Hat Display"/>
                <a:sym typeface="Red Hat Display"/>
              </a:defRPr>
            </a:lvl4pPr>
            <a:lvl5pPr lvl="4" rtl="0">
              <a:lnSpc>
                <a:spcPct val="155000"/>
              </a:lnSpc>
              <a:spcBef>
                <a:spcPts val="0"/>
              </a:spcBef>
              <a:spcAft>
                <a:spcPts val="0"/>
              </a:spcAft>
              <a:buNone/>
              <a:defRPr>
                <a:solidFill>
                  <a:srgbClr val="FFFFFF"/>
                </a:solidFill>
                <a:latin typeface="Red Hat Display"/>
                <a:ea typeface="Red Hat Display"/>
                <a:cs typeface="Red Hat Display"/>
                <a:sym typeface="Red Hat Display"/>
              </a:defRPr>
            </a:lvl5pPr>
            <a:lvl6pPr lvl="5" rtl="0">
              <a:lnSpc>
                <a:spcPct val="155000"/>
              </a:lnSpc>
              <a:spcBef>
                <a:spcPts val="0"/>
              </a:spcBef>
              <a:spcAft>
                <a:spcPts val="0"/>
              </a:spcAft>
              <a:buNone/>
              <a:defRPr>
                <a:solidFill>
                  <a:srgbClr val="FFFFFF"/>
                </a:solidFill>
                <a:latin typeface="Red Hat Display"/>
                <a:ea typeface="Red Hat Display"/>
                <a:cs typeface="Red Hat Display"/>
                <a:sym typeface="Red Hat Display"/>
              </a:defRPr>
            </a:lvl6pPr>
            <a:lvl7pPr lvl="6" rtl="0">
              <a:lnSpc>
                <a:spcPct val="155000"/>
              </a:lnSpc>
              <a:spcBef>
                <a:spcPts val="0"/>
              </a:spcBef>
              <a:spcAft>
                <a:spcPts val="0"/>
              </a:spcAft>
              <a:buNone/>
              <a:defRPr>
                <a:solidFill>
                  <a:srgbClr val="FFFFFF"/>
                </a:solidFill>
                <a:latin typeface="Red Hat Display"/>
                <a:ea typeface="Red Hat Display"/>
                <a:cs typeface="Red Hat Display"/>
                <a:sym typeface="Red Hat Display"/>
              </a:defRPr>
            </a:lvl7pPr>
            <a:lvl8pPr lvl="7" rtl="0">
              <a:lnSpc>
                <a:spcPct val="155000"/>
              </a:lnSpc>
              <a:spcBef>
                <a:spcPts val="0"/>
              </a:spcBef>
              <a:spcAft>
                <a:spcPts val="0"/>
              </a:spcAft>
              <a:buNone/>
              <a:defRPr>
                <a:solidFill>
                  <a:srgbClr val="FFFFFF"/>
                </a:solidFill>
                <a:latin typeface="Red Hat Display"/>
                <a:ea typeface="Red Hat Display"/>
                <a:cs typeface="Red Hat Display"/>
                <a:sym typeface="Red Hat Display"/>
              </a:defRPr>
            </a:lvl8pPr>
            <a:lvl9pPr lvl="8" rtl="0">
              <a:lnSpc>
                <a:spcPct val="155000"/>
              </a:lnSpc>
              <a:spcBef>
                <a:spcPts val="0"/>
              </a:spcBef>
              <a:spcAft>
                <a:spcPts val="0"/>
              </a:spcAft>
              <a:buNone/>
              <a:defRPr>
                <a:solidFill>
                  <a:srgbClr val="FFFFFF"/>
                </a:solidFill>
                <a:latin typeface="Red Hat Display"/>
                <a:ea typeface="Red Hat Display"/>
                <a:cs typeface="Red Hat Display"/>
                <a:sym typeface="Red Hat Display"/>
              </a:defRPr>
            </a:lvl9pPr>
          </a:lstStyle>
          <a:p/>
        </p:txBody>
      </p:sp>
      <p:cxnSp>
        <p:nvCxnSpPr>
          <p:cNvPr id="1197" name="Google Shape;1197;p58"/>
          <p:cNvCxnSpPr/>
          <p:nvPr/>
        </p:nvCxnSpPr>
        <p:spPr>
          <a:xfrm>
            <a:off x="7885850" y="3677350"/>
            <a:ext cx="0" cy="1404600"/>
          </a:xfrm>
          <a:prstGeom prst="straightConnector1">
            <a:avLst/>
          </a:prstGeom>
          <a:noFill/>
          <a:ln cap="flat" cmpd="sng" w="9525">
            <a:solidFill>
              <a:srgbClr val="FFFFFF"/>
            </a:solidFill>
            <a:prstDash val="dot"/>
            <a:round/>
            <a:headEnd len="med" w="med" type="none"/>
            <a:tailEnd len="med" w="med" type="none"/>
          </a:ln>
        </p:spPr>
      </p:cxnSp>
      <p:sp>
        <p:nvSpPr>
          <p:cNvPr id="1198" name="Google Shape;1198;p58"/>
          <p:cNvSpPr txBox="1"/>
          <p:nvPr>
            <p:ph idx="5" type="subTitle"/>
          </p:nvPr>
        </p:nvSpPr>
        <p:spPr>
          <a:xfrm>
            <a:off x="4620750" y="3677388"/>
            <a:ext cx="2949600" cy="3219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1pPr>
            <a:lvl2pPr lvl="1" rtl="0">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2pPr>
            <a:lvl3pPr lvl="2" rtl="0">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3pPr>
            <a:lvl4pPr lvl="3" rtl="0">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4pPr>
            <a:lvl5pPr lvl="4" rtl="0">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5pPr>
            <a:lvl6pPr lvl="5" rtl="0">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6pPr>
            <a:lvl7pPr lvl="6" rtl="0">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7pPr>
            <a:lvl8pPr lvl="7" rtl="0">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8pPr>
            <a:lvl9pPr lvl="8" rtl="0">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9pPr>
          </a:lstStyle>
          <a:p/>
        </p:txBody>
      </p:sp>
      <p:sp>
        <p:nvSpPr>
          <p:cNvPr id="1199" name="Google Shape;1199;p58"/>
          <p:cNvSpPr txBox="1"/>
          <p:nvPr>
            <p:ph idx="6" type="subTitle"/>
          </p:nvPr>
        </p:nvSpPr>
        <p:spPr>
          <a:xfrm>
            <a:off x="4620750" y="4166613"/>
            <a:ext cx="2949600" cy="915300"/>
          </a:xfrm>
          <a:prstGeom prst="rect">
            <a:avLst/>
          </a:prstGeom>
        </p:spPr>
        <p:txBody>
          <a:bodyPr anchorCtr="0" anchor="t" bIns="0" lIns="0" spcFirstLastPara="1" rIns="0" wrap="square" tIns="0">
            <a:noAutofit/>
          </a:bodyPr>
          <a:lstStyle>
            <a:lvl1pPr lvl="0" rtl="0">
              <a:spcBef>
                <a:spcPts val="0"/>
              </a:spcBef>
              <a:spcAft>
                <a:spcPts val="0"/>
              </a:spcAft>
              <a:buNone/>
              <a:defRPr sz="1400">
                <a:solidFill>
                  <a:srgbClr val="FFFFFF"/>
                </a:solidFill>
              </a:defRPr>
            </a:lvl1pPr>
            <a:lvl2pPr lvl="1" rtl="0">
              <a:spcBef>
                <a:spcPts val="500"/>
              </a:spcBef>
              <a:spcAft>
                <a:spcPts val="0"/>
              </a:spcAft>
              <a:buNone/>
              <a:defRPr sz="1400">
                <a:solidFill>
                  <a:srgbClr val="FFFFFF"/>
                </a:solidFill>
              </a:defRPr>
            </a:lvl2pPr>
            <a:lvl3pPr lvl="2" rtl="0">
              <a:spcBef>
                <a:spcPts val="500"/>
              </a:spcBef>
              <a:spcAft>
                <a:spcPts val="0"/>
              </a:spcAft>
              <a:buNone/>
              <a:defRPr sz="1400">
                <a:solidFill>
                  <a:srgbClr val="FFFFFF"/>
                </a:solidFill>
              </a:defRPr>
            </a:lvl3pPr>
            <a:lvl4pPr lvl="3" rtl="0">
              <a:spcBef>
                <a:spcPts val="500"/>
              </a:spcBef>
              <a:spcAft>
                <a:spcPts val="0"/>
              </a:spcAft>
              <a:buNone/>
              <a:defRPr sz="1400">
                <a:solidFill>
                  <a:srgbClr val="FFFFFF"/>
                </a:solidFill>
              </a:defRPr>
            </a:lvl4pPr>
            <a:lvl5pPr lvl="4" rtl="0">
              <a:spcBef>
                <a:spcPts val="500"/>
              </a:spcBef>
              <a:spcAft>
                <a:spcPts val="0"/>
              </a:spcAft>
              <a:buNone/>
              <a:defRPr sz="1400">
                <a:solidFill>
                  <a:srgbClr val="FFFFFF"/>
                </a:solidFill>
              </a:defRPr>
            </a:lvl5pPr>
            <a:lvl6pPr lvl="5" rtl="0">
              <a:spcBef>
                <a:spcPts val="500"/>
              </a:spcBef>
              <a:spcAft>
                <a:spcPts val="0"/>
              </a:spcAft>
              <a:buNone/>
              <a:defRPr sz="1400">
                <a:solidFill>
                  <a:srgbClr val="FFFFFF"/>
                </a:solidFill>
              </a:defRPr>
            </a:lvl6pPr>
            <a:lvl7pPr lvl="6" rtl="0">
              <a:spcBef>
                <a:spcPts val="500"/>
              </a:spcBef>
              <a:spcAft>
                <a:spcPts val="0"/>
              </a:spcAft>
              <a:buNone/>
              <a:defRPr sz="1400">
                <a:solidFill>
                  <a:srgbClr val="FFFFFF"/>
                </a:solidFill>
              </a:defRPr>
            </a:lvl7pPr>
            <a:lvl8pPr lvl="7" rtl="0">
              <a:spcBef>
                <a:spcPts val="500"/>
              </a:spcBef>
              <a:spcAft>
                <a:spcPts val="0"/>
              </a:spcAft>
              <a:buNone/>
              <a:defRPr sz="1400">
                <a:solidFill>
                  <a:srgbClr val="FFFFFF"/>
                </a:solidFill>
              </a:defRPr>
            </a:lvl8pPr>
            <a:lvl9pPr lvl="8" rtl="0">
              <a:spcBef>
                <a:spcPts val="500"/>
              </a:spcBef>
              <a:spcAft>
                <a:spcPts val="500"/>
              </a:spcAft>
              <a:buNone/>
              <a:defRPr sz="1400">
                <a:solidFill>
                  <a:srgbClr val="FFFFFF"/>
                </a:solidFill>
              </a:defRPr>
            </a:lvl9pPr>
          </a:lstStyle>
          <a:p/>
        </p:txBody>
      </p:sp>
      <p:sp>
        <p:nvSpPr>
          <p:cNvPr id="1200" name="Google Shape;1200;p58"/>
          <p:cNvSpPr txBox="1"/>
          <p:nvPr>
            <p:ph idx="7" type="subTitle"/>
          </p:nvPr>
        </p:nvSpPr>
        <p:spPr>
          <a:xfrm>
            <a:off x="8051175" y="3677388"/>
            <a:ext cx="2949600" cy="3219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1pPr>
            <a:lvl2pPr lvl="1" rtl="0">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2pPr>
            <a:lvl3pPr lvl="2" rtl="0">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3pPr>
            <a:lvl4pPr lvl="3" rtl="0">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4pPr>
            <a:lvl5pPr lvl="4" rtl="0">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5pPr>
            <a:lvl6pPr lvl="5" rtl="0">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6pPr>
            <a:lvl7pPr lvl="6" rtl="0">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7pPr>
            <a:lvl8pPr lvl="7" rtl="0">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8pPr>
            <a:lvl9pPr lvl="8" rtl="0">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9pPr>
          </a:lstStyle>
          <a:p/>
        </p:txBody>
      </p:sp>
      <p:sp>
        <p:nvSpPr>
          <p:cNvPr id="1201" name="Google Shape;1201;p58"/>
          <p:cNvSpPr txBox="1"/>
          <p:nvPr>
            <p:ph idx="8" type="subTitle"/>
          </p:nvPr>
        </p:nvSpPr>
        <p:spPr>
          <a:xfrm>
            <a:off x="8051175" y="4166613"/>
            <a:ext cx="2949600" cy="915300"/>
          </a:xfrm>
          <a:prstGeom prst="rect">
            <a:avLst/>
          </a:prstGeom>
        </p:spPr>
        <p:txBody>
          <a:bodyPr anchorCtr="0" anchor="t" bIns="0" lIns="0" spcFirstLastPara="1" rIns="0" wrap="square" tIns="0">
            <a:noAutofit/>
          </a:bodyPr>
          <a:lstStyle>
            <a:lvl1pPr lvl="0" rtl="0">
              <a:spcBef>
                <a:spcPts val="0"/>
              </a:spcBef>
              <a:spcAft>
                <a:spcPts val="0"/>
              </a:spcAft>
              <a:buNone/>
              <a:defRPr sz="1400">
                <a:solidFill>
                  <a:srgbClr val="FFFFFF"/>
                </a:solidFill>
              </a:defRPr>
            </a:lvl1pPr>
            <a:lvl2pPr lvl="1" rtl="0">
              <a:spcBef>
                <a:spcPts val="500"/>
              </a:spcBef>
              <a:spcAft>
                <a:spcPts val="0"/>
              </a:spcAft>
              <a:buNone/>
              <a:defRPr sz="1400">
                <a:solidFill>
                  <a:srgbClr val="FFFFFF"/>
                </a:solidFill>
              </a:defRPr>
            </a:lvl2pPr>
            <a:lvl3pPr lvl="2" rtl="0">
              <a:spcBef>
                <a:spcPts val="500"/>
              </a:spcBef>
              <a:spcAft>
                <a:spcPts val="0"/>
              </a:spcAft>
              <a:buNone/>
              <a:defRPr sz="1400">
                <a:solidFill>
                  <a:srgbClr val="FFFFFF"/>
                </a:solidFill>
              </a:defRPr>
            </a:lvl3pPr>
            <a:lvl4pPr lvl="3" rtl="0">
              <a:spcBef>
                <a:spcPts val="500"/>
              </a:spcBef>
              <a:spcAft>
                <a:spcPts val="0"/>
              </a:spcAft>
              <a:buNone/>
              <a:defRPr sz="1400">
                <a:solidFill>
                  <a:srgbClr val="FFFFFF"/>
                </a:solidFill>
              </a:defRPr>
            </a:lvl4pPr>
            <a:lvl5pPr lvl="4" rtl="0">
              <a:spcBef>
                <a:spcPts val="500"/>
              </a:spcBef>
              <a:spcAft>
                <a:spcPts val="0"/>
              </a:spcAft>
              <a:buNone/>
              <a:defRPr sz="1400">
                <a:solidFill>
                  <a:srgbClr val="FFFFFF"/>
                </a:solidFill>
              </a:defRPr>
            </a:lvl5pPr>
            <a:lvl6pPr lvl="5" rtl="0">
              <a:spcBef>
                <a:spcPts val="500"/>
              </a:spcBef>
              <a:spcAft>
                <a:spcPts val="0"/>
              </a:spcAft>
              <a:buNone/>
              <a:defRPr sz="1400">
                <a:solidFill>
                  <a:srgbClr val="FFFFFF"/>
                </a:solidFill>
              </a:defRPr>
            </a:lvl6pPr>
            <a:lvl7pPr lvl="6" rtl="0">
              <a:spcBef>
                <a:spcPts val="500"/>
              </a:spcBef>
              <a:spcAft>
                <a:spcPts val="0"/>
              </a:spcAft>
              <a:buNone/>
              <a:defRPr sz="1400">
                <a:solidFill>
                  <a:srgbClr val="FFFFFF"/>
                </a:solidFill>
              </a:defRPr>
            </a:lvl7pPr>
            <a:lvl8pPr lvl="7" rtl="0">
              <a:spcBef>
                <a:spcPts val="500"/>
              </a:spcBef>
              <a:spcAft>
                <a:spcPts val="0"/>
              </a:spcAft>
              <a:buNone/>
              <a:defRPr sz="1400">
                <a:solidFill>
                  <a:srgbClr val="FFFFFF"/>
                </a:solidFill>
              </a:defRPr>
            </a:lvl8pPr>
            <a:lvl9pPr lvl="8" rtl="0">
              <a:spcBef>
                <a:spcPts val="500"/>
              </a:spcBef>
              <a:spcAft>
                <a:spcPts val="500"/>
              </a:spcAft>
              <a:buNone/>
              <a:defRPr sz="1400">
                <a:solidFill>
                  <a:srgbClr val="FFFFFF"/>
                </a:solidFill>
              </a:defRPr>
            </a:lvl9pPr>
          </a:lstStyle>
          <a:p/>
        </p:txBody>
      </p:sp>
      <p:sp>
        <p:nvSpPr>
          <p:cNvPr id="1202" name="Google Shape;1202;p58"/>
          <p:cNvSpPr txBox="1"/>
          <p:nvPr>
            <p:ph idx="9"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9pPr>
          </a:lstStyle>
          <a:p/>
        </p:txBody>
      </p:sp>
      <p:sp>
        <p:nvSpPr>
          <p:cNvPr id="1203" name="Google Shape;1203;p58"/>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800">
                <a:solidFill>
                  <a:srgbClr val="FFFFFF"/>
                </a:solidFill>
                <a:latin typeface="Red Hat Display Medium"/>
                <a:ea typeface="Red Hat Display Medium"/>
                <a:cs typeface="Red Hat Display Medium"/>
                <a:sym typeface="Red Hat Display Medium"/>
              </a:defRPr>
            </a:lvl1pPr>
            <a:lvl2pPr lvl="1"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2pPr>
            <a:lvl3pPr lvl="2"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3pPr>
            <a:lvl4pPr lvl="3"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4pPr>
            <a:lvl5pPr lvl="4"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5pPr>
            <a:lvl6pPr lvl="5"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6pPr>
            <a:lvl7pPr lvl="6"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7pPr>
            <a:lvl8pPr lvl="7"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8pPr>
            <a:lvl9pPr lvl="8"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9pPr>
          </a:lstStyle>
          <a:p/>
        </p:txBody>
      </p:sp>
      <p:sp>
        <p:nvSpPr>
          <p:cNvPr id="1204" name="Google Shape;1204;p58"/>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lvl1pPr lvl="0" rtl="0" algn="ctr">
              <a:buNone/>
              <a:defRPr sz="800">
                <a:solidFill>
                  <a:srgbClr val="FFFFFF"/>
                </a:solidFill>
                <a:latin typeface="Red Hat Display Medium"/>
                <a:ea typeface="Red Hat Display Medium"/>
                <a:cs typeface="Red Hat Display Medium"/>
                <a:sym typeface="Red Hat Display Medium"/>
              </a:defRPr>
            </a:lvl1pPr>
            <a:lvl2pPr lvl="1" rtl="0" algn="ctr">
              <a:buNone/>
              <a:defRPr sz="800">
                <a:solidFill>
                  <a:srgbClr val="FFFFFF"/>
                </a:solidFill>
                <a:latin typeface="Red Hat Display Medium"/>
                <a:ea typeface="Red Hat Display Medium"/>
                <a:cs typeface="Red Hat Display Medium"/>
                <a:sym typeface="Red Hat Display Medium"/>
              </a:defRPr>
            </a:lvl2pPr>
            <a:lvl3pPr lvl="2" rtl="0" algn="ctr">
              <a:buNone/>
              <a:defRPr sz="800">
                <a:solidFill>
                  <a:srgbClr val="FFFFFF"/>
                </a:solidFill>
                <a:latin typeface="Red Hat Display Medium"/>
                <a:ea typeface="Red Hat Display Medium"/>
                <a:cs typeface="Red Hat Display Medium"/>
                <a:sym typeface="Red Hat Display Medium"/>
              </a:defRPr>
            </a:lvl3pPr>
            <a:lvl4pPr lvl="3" rtl="0" algn="ctr">
              <a:buNone/>
              <a:defRPr sz="800">
                <a:solidFill>
                  <a:srgbClr val="FFFFFF"/>
                </a:solidFill>
                <a:latin typeface="Red Hat Display Medium"/>
                <a:ea typeface="Red Hat Display Medium"/>
                <a:cs typeface="Red Hat Display Medium"/>
                <a:sym typeface="Red Hat Display Medium"/>
              </a:defRPr>
            </a:lvl4pPr>
            <a:lvl5pPr lvl="4" rtl="0" algn="ctr">
              <a:buNone/>
              <a:defRPr sz="800">
                <a:solidFill>
                  <a:srgbClr val="FFFFFF"/>
                </a:solidFill>
                <a:latin typeface="Red Hat Display Medium"/>
                <a:ea typeface="Red Hat Display Medium"/>
                <a:cs typeface="Red Hat Display Medium"/>
                <a:sym typeface="Red Hat Display Medium"/>
              </a:defRPr>
            </a:lvl5pPr>
            <a:lvl6pPr lvl="5" rtl="0" algn="ctr">
              <a:buNone/>
              <a:defRPr sz="800">
                <a:solidFill>
                  <a:srgbClr val="FFFFFF"/>
                </a:solidFill>
                <a:latin typeface="Red Hat Display Medium"/>
                <a:ea typeface="Red Hat Display Medium"/>
                <a:cs typeface="Red Hat Display Medium"/>
                <a:sym typeface="Red Hat Display Medium"/>
              </a:defRPr>
            </a:lvl6pPr>
            <a:lvl7pPr lvl="6" rtl="0" algn="ctr">
              <a:buNone/>
              <a:defRPr sz="800">
                <a:solidFill>
                  <a:srgbClr val="FFFFFF"/>
                </a:solidFill>
                <a:latin typeface="Red Hat Display Medium"/>
                <a:ea typeface="Red Hat Display Medium"/>
                <a:cs typeface="Red Hat Display Medium"/>
                <a:sym typeface="Red Hat Display Medium"/>
              </a:defRPr>
            </a:lvl7pPr>
            <a:lvl8pPr lvl="7" rtl="0" algn="ctr">
              <a:buNone/>
              <a:defRPr sz="800">
                <a:solidFill>
                  <a:srgbClr val="FFFFFF"/>
                </a:solidFill>
                <a:latin typeface="Red Hat Display Medium"/>
                <a:ea typeface="Red Hat Display Medium"/>
                <a:cs typeface="Red Hat Display Medium"/>
                <a:sym typeface="Red Hat Display Medium"/>
              </a:defRPr>
            </a:lvl8pPr>
            <a:lvl9pPr lvl="8" rtl="0" algn="ctr">
              <a:buNone/>
              <a:defRPr sz="800">
                <a:solidFill>
                  <a:srgbClr val="FFFFFF"/>
                </a:solidFill>
                <a:latin typeface="Red Hat Display Medium"/>
                <a:ea typeface="Red Hat Display Medium"/>
                <a:cs typeface="Red Hat Display Medium"/>
                <a:sym typeface="Red Hat Display Medium"/>
              </a:defRPr>
            </a:lvl9pPr>
          </a:lstStyle>
          <a:p>
            <a:pPr indent="0" lvl="0" marL="0" rtl="0" algn="ctr">
              <a:spcBef>
                <a:spcPts val="0"/>
              </a:spcBef>
              <a:spcAft>
                <a:spcPts val="0"/>
              </a:spcAft>
              <a:buNone/>
            </a:pPr>
            <a:fld id="{00000000-1234-1234-1234-123412341234}" type="slidenum">
              <a:rPr lang="en"/>
              <a:t>‹#›</a:t>
            </a:fld>
            <a:endParaRPr/>
          </a:p>
        </p:txBody>
      </p:sp>
      <p:sp>
        <p:nvSpPr>
          <p:cNvPr id="1205" name="Google Shape;1205;p58"/>
          <p:cNvSpPr txBox="1"/>
          <p:nvPr>
            <p:ph idx="13" type="subTitle"/>
          </p:nvPr>
        </p:nvSpPr>
        <p:spPr>
          <a:xfrm>
            <a:off x="885125" y="1653550"/>
            <a:ext cx="10422000" cy="2919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rgbClr val="8B5CF6"/>
                </a:solidFill>
              </a:defRPr>
            </a:lvl1pPr>
            <a:lvl2pPr lvl="1" rtl="0" algn="ctr">
              <a:spcBef>
                <a:spcPts val="500"/>
              </a:spcBef>
              <a:spcAft>
                <a:spcPts val="0"/>
              </a:spcAft>
              <a:buNone/>
              <a:defRPr sz="1800">
                <a:solidFill>
                  <a:srgbClr val="FFFFFF"/>
                </a:solidFill>
              </a:defRPr>
            </a:lvl2pPr>
            <a:lvl3pPr lvl="2" rtl="0" algn="ctr">
              <a:spcBef>
                <a:spcPts val="500"/>
              </a:spcBef>
              <a:spcAft>
                <a:spcPts val="0"/>
              </a:spcAft>
              <a:buNone/>
              <a:defRPr sz="1800">
                <a:solidFill>
                  <a:srgbClr val="FFFFFF"/>
                </a:solidFill>
              </a:defRPr>
            </a:lvl3pPr>
            <a:lvl4pPr lvl="3" rtl="0" algn="ctr">
              <a:spcBef>
                <a:spcPts val="500"/>
              </a:spcBef>
              <a:spcAft>
                <a:spcPts val="0"/>
              </a:spcAft>
              <a:buNone/>
              <a:defRPr sz="1800">
                <a:solidFill>
                  <a:srgbClr val="FFFFFF"/>
                </a:solidFill>
              </a:defRPr>
            </a:lvl4pPr>
            <a:lvl5pPr lvl="4" rtl="0" algn="ctr">
              <a:spcBef>
                <a:spcPts val="500"/>
              </a:spcBef>
              <a:spcAft>
                <a:spcPts val="0"/>
              </a:spcAft>
              <a:buNone/>
              <a:defRPr sz="1800">
                <a:solidFill>
                  <a:srgbClr val="FFFFFF"/>
                </a:solidFill>
              </a:defRPr>
            </a:lvl5pPr>
            <a:lvl6pPr lvl="5" rtl="0" algn="ctr">
              <a:spcBef>
                <a:spcPts val="500"/>
              </a:spcBef>
              <a:spcAft>
                <a:spcPts val="0"/>
              </a:spcAft>
              <a:buNone/>
              <a:defRPr sz="1800">
                <a:solidFill>
                  <a:srgbClr val="FFFFFF"/>
                </a:solidFill>
              </a:defRPr>
            </a:lvl6pPr>
            <a:lvl7pPr lvl="6" rtl="0" algn="ctr">
              <a:spcBef>
                <a:spcPts val="500"/>
              </a:spcBef>
              <a:spcAft>
                <a:spcPts val="0"/>
              </a:spcAft>
              <a:buNone/>
              <a:defRPr sz="1800">
                <a:solidFill>
                  <a:srgbClr val="FFFFFF"/>
                </a:solidFill>
              </a:defRPr>
            </a:lvl7pPr>
            <a:lvl8pPr lvl="7" rtl="0" algn="ctr">
              <a:spcBef>
                <a:spcPts val="500"/>
              </a:spcBef>
              <a:spcAft>
                <a:spcPts val="0"/>
              </a:spcAft>
              <a:buNone/>
              <a:defRPr sz="1800">
                <a:solidFill>
                  <a:srgbClr val="FFFFFF"/>
                </a:solidFill>
              </a:defRPr>
            </a:lvl8pPr>
            <a:lvl9pPr lvl="8" rtl="0" algn="ctr">
              <a:spcBef>
                <a:spcPts val="500"/>
              </a:spcBef>
              <a:spcAft>
                <a:spcPts val="500"/>
              </a:spcAft>
              <a:buNone/>
              <a:defRPr sz="1800">
                <a:solidFill>
                  <a:srgbClr val="FFFFFF"/>
                </a:solidFill>
              </a:defRPr>
            </a:lvl9pPr>
          </a:lstStyle>
          <a:p/>
        </p:txBody>
      </p:sp>
      <p:pic>
        <p:nvPicPr>
          <p:cNvPr id="1206" name="Google Shape;1206;p58"/>
          <p:cNvPicPr preferRelativeResize="0"/>
          <p:nvPr/>
        </p:nvPicPr>
        <p:blipFill>
          <a:blip r:embed="rId3">
            <a:alphaModFix/>
          </a:blip>
          <a:stretch>
            <a:fillRect/>
          </a:stretch>
        </p:blipFill>
        <p:spPr>
          <a:xfrm>
            <a:off x="9183102" y="6114450"/>
            <a:ext cx="2762450" cy="513725"/>
          </a:xfrm>
          <a:prstGeom prst="rect">
            <a:avLst/>
          </a:prstGeom>
          <a:noFill/>
          <a:ln>
            <a:noFill/>
          </a:ln>
        </p:spPr>
      </p:pic>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data three callouts 1">
  <p:cSld name="CUSTOM_4_14_1">
    <p:bg>
      <p:bgPr>
        <a:solidFill>
          <a:srgbClr val="353535"/>
        </a:solidFill>
      </p:bgPr>
    </p:bg>
    <p:spTree>
      <p:nvGrpSpPr>
        <p:cNvPr id="1207" name="Shape 1207"/>
        <p:cNvGrpSpPr/>
        <p:nvPr/>
      </p:nvGrpSpPr>
      <p:grpSpPr>
        <a:xfrm>
          <a:off x="0" y="0"/>
          <a:ext cx="0" cy="0"/>
          <a:chOff x="0" y="0"/>
          <a:chExt cx="0" cy="0"/>
        </a:xfrm>
      </p:grpSpPr>
      <p:sp>
        <p:nvSpPr>
          <p:cNvPr id="1208" name="Google Shape;1208;p59"/>
          <p:cNvSpPr/>
          <p:nvPr/>
        </p:nvSpPr>
        <p:spPr>
          <a:xfrm>
            <a:off x="0" y="0"/>
            <a:ext cx="12192000" cy="6858000"/>
          </a:xfrm>
          <a:prstGeom prst="rect">
            <a:avLst/>
          </a:prstGeom>
          <a:solidFill>
            <a:srgbClr val="14141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a:t>
            </a:r>
            <a:endParaRPr/>
          </a:p>
        </p:txBody>
      </p:sp>
      <p:pic>
        <p:nvPicPr>
          <p:cNvPr id="1209" name="Google Shape;1209;p59"/>
          <p:cNvPicPr preferRelativeResize="0"/>
          <p:nvPr/>
        </p:nvPicPr>
        <p:blipFill>
          <a:blip r:embed="rId2">
            <a:alphaModFix amt="90000"/>
          </a:blip>
          <a:stretch>
            <a:fillRect/>
          </a:stretch>
        </p:blipFill>
        <p:spPr>
          <a:xfrm>
            <a:off x="1300700" y="819788"/>
            <a:ext cx="9590599" cy="5218425"/>
          </a:xfrm>
          <a:prstGeom prst="rect">
            <a:avLst/>
          </a:prstGeom>
          <a:noFill/>
          <a:ln>
            <a:noFill/>
          </a:ln>
        </p:spPr>
      </p:pic>
      <p:sp>
        <p:nvSpPr>
          <p:cNvPr id="1210" name="Google Shape;1210;p59"/>
          <p:cNvSpPr txBox="1"/>
          <p:nvPr>
            <p:ph idx="1" type="subTitle"/>
          </p:nvPr>
        </p:nvSpPr>
        <p:spPr>
          <a:xfrm>
            <a:off x="1008900" y="2436425"/>
            <a:ext cx="3014700" cy="1240800"/>
          </a:xfrm>
          <a:prstGeom prst="rect">
            <a:avLst/>
          </a:prstGeom>
        </p:spPr>
        <p:txBody>
          <a:bodyPr anchorCtr="0" anchor="t" bIns="0" lIns="0" spcFirstLastPara="1" rIns="0" wrap="square" tIns="0">
            <a:noAutofit/>
          </a:bodyPr>
          <a:lstStyle>
            <a:lvl1pPr lvl="0" rtl="0" algn="ctr">
              <a:spcBef>
                <a:spcPts val="0"/>
              </a:spcBef>
              <a:spcAft>
                <a:spcPts val="0"/>
              </a:spcAft>
              <a:buNone/>
              <a:defRPr sz="8000">
                <a:solidFill>
                  <a:srgbClr val="8B5CF6"/>
                </a:solidFill>
              </a:defRPr>
            </a:lvl1pPr>
            <a:lvl2pPr lvl="1" rtl="0" algn="ctr">
              <a:spcBef>
                <a:spcPts val="500"/>
              </a:spcBef>
              <a:spcAft>
                <a:spcPts val="0"/>
              </a:spcAft>
              <a:buNone/>
              <a:defRPr sz="8000">
                <a:solidFill>
                  <a:srgbClr val="8B5CF6"/>
                </a:solidFill>
              </a:defRPr>
            </a:lvl2pPr>
            <a:lvl3pPr lvl="2" rtl="0" algn="ctr">
              <a:spcBef>
                <a:spcPts val="500"/>
              </a:spcBef>
              <a:spcAft>
                <a:spcPts val="0"/>
              </a:spcAft>
              <a:buNone/>
              <a:defRPr sz="8000">
                <a:solidFill>
                  <a:srgbClr val="8B5CF6"/>
                </a:solidFill>
              </a:defRPr>
            </a:lvl3pPr>
            <a:lvl4pPr lvl="3" rtl="0" algn="ctr">
              <a:spcBef>
                <a:spcPts val="500"/>
              </a:spcBef>
              <a:spcAft>
                <a:spcPts val="0"/>
              </a:spcAft>
              <a:buNone/>
              <a:defRPr sz="8000">
                <a:solidFill>
                  <a:srgbClr val="8B5CF6"/>
                </a:solidFill>
              </a:defRPr>
            </a:lvl4pPr>
            <a:lvl5pPr lvl="4" rtl="0" algn="ctr">
              <a:spcBef>
                <a:spcPts val="500"/>
              </a:spcBef>
              <a:spcAft>
                <a:spcPts val="0"/>
              </a:spcAft>
              <a:buNone/>
              <a:defRPr sz="8000">
                <a:solidFill>
                  <a:srgbClr val="8B5CF6"/>
                </a:solidFill>
              </a:defRPr>
            </a:lvl5pPr>
            <a:lvl6pPr lvl="5" rtl="0" algn="ctr">
              <a:spcBef>
                <a:spcPts val="500"/>
              </a:spcBef>
              <a:spcAft>
                <a:spcPts val="0"/>
              </a:spcAft>
              <a:buNone/>
              <a:defRPr sz="8000">
                <a:solidFill>
                  <a:srgbClr val="8B5CF6"/>
                </a:solidFill>
              </a:defRPr>
            </a:lvl6pPr>
            <a:lvl7pPr lvl="6" rtl="0" algn="ctr">
              <a:spcBef>
                <a:spcPts val="500"/>
              </a:spcBef>
              <a:spcAft>
                <a:spcPts val="0"/>
              </a:spcAft>
              <a:buNone/>
              <a:defRPr sz="8000">
                <a:solidFill>
                  <a:srgbClr val="8B5CF6"/>
                </a:solidFill>
              </a:defRPr>
            </a:lvl7pPr>
            <a:lvl8pPr lvl="7" rtl="0" algn="ctr">
              <a:spcBef>
                <a:spcPts val="500"/>
              </a:spcBef>
              <a:spcAft>
                <a:spcPts val="0"/>
              </a:spcAft>
              <a:buNone/>
              <a:defRPr sz="8000">
                <a:solidFill>
                  <a:srgbClr val="8B5CF6"/>
                </a:solidFill>
              </a:defRPr>
            </a:lvl8pPr>
            <a:lvl9pPr lvl="8" rtl="0" algn="ctr">
              <a:spcBef>
                <a:spcPts val="500"/>
              </a:spcBef>
              <a:spcAft>
                <a:spcPts val="500"/>
              </a:spcAft>
              <a:buNone/>
              <a:defRPr sz="8000">
                <a:solidFill>
                  <a:srgbClr val="8B5CF6"/>
                </a:solidFill>
              </a:defRPr>
            </a:lvl9pPr>
          </a:lstStyle>
          <a:p/>
        </p:txBody>
      </p:sp>
      <p:sp>
        <p:nvSpPr>
          <p:cNvPr id="1211" name="Google Shape;1211;p59"/>
          <p:cNvSpPr txBox="1"/>
          <p:nvPr>
            <p:ph idx="2" type="subTitle"/>
          </p:nvPr>
        </p:nvSpPr>
        <p:spPr>
          <a:xfrm>
            <a:off x="4588650" y="2436425"/>
            <a:ext cx="3014700" cy="1240800"/>
          </a:xfrm>
          <a:prstGeom prst="rect">
            <a:avLst/>
          </a:prstGeom>
        </p:spPr>
        <p:txBody>
          <a:bodyPr anchorCtr="0" anchor="t" bIns="0" lIns="0" spcFirstLastPara="1" rIns="0" wrap="square" tIns="0">
            <a:noAutofit/>
          </a:bodyPr>
          <a:lstStyle>
            <a:lvl1pPr lvl="0" rtl="0" algn="ctr">
              <a:spcBef>
                <a:spcPts val="0"/>
              </a:spcBef>
              <a:spcAft>
                <a:spcPts val="0"/>
              </a:spcAft>
              <a:buNone/>
              <a:defRPr sz="8000">
                <a:solidFill>
                  <a:srgbClr val="8B5CF6"/>
                </a:solidFill>
              </a:defRPr>
            </a:lvl1pPr>
            <a:lvl2pPr lvl="1" rtl="0" algn="ctr">
              <a:spcBef>
                <a:spcPts val="500"/>
              </a:spcBef>
              <a:spcAft>
                <a:spcPts val="0"/>
              </a:spcAft>
              <a:buNone/>
              <a:defRPr sz="8000">
                <a:solidFill>
                  <a:srgbClr val="8B5CF6"/>
                </a:solidFill>
              </a:defRPr>
            </a:lvl2pPr>
            <a:lvl3pPr lvl="2" rtl="0" algn="ctr">
              <a:spcBef>
                <a:spcPts val="500"/>
              </a:spcBef>
              <a:spcAft>
                <a:spcPts val="0"/>
              </a:spcAft>
              <a:buNone/>
              <a:defRPr sz="8000">
                <a:solidFill>
                  <a:srgbClr val="8B5CF6"/>
                </a:solidFill>
              </a:defRPr>
            </a:lvl3pPr>
            <a:lvl4pPr lvl="3" rtl="0" algn="ctr">
              <a:spcBef>
                <a:spcPts val="500"/>
              </a:spcBef>
              <a:spcAft>
                <a:spcPts val="0"/>
              </a:spcAft>
              <a:buNone/>
              <a:defRPr sz="8000">
                <a:solidFill>
                  <a:srgbClr val="8B5CF6"/>
                </a:solidFill>
              </a:defRPr>
            </a:lvl4pPr>
            <a:lvl5pPr lvl="4" rtl="0" algn="ctr">
              <a:spcBef>
                <a:spcPts val="500"/>
              </a:spcBef>
              <a:spcAft>
                <a:spcPts val="0"/>
              </a:spcAft>
              <a:buNone/>
              <a:defRPr sz="8000">
                <a:solidFill>
                  <a:srgbClr val="8B5CF6"/>
                </a:solidFill>
              </a:defRPr>
            </a:lvl5pPr>
            <a:lvl6pPr lvl="5" rtl="0" algn="ctr">
              <a:spcBef>
                <a:spcPts val="500"/>
              </a:spcBef>
              <a:spcAft>
                <a:spcPts val="0"/>
              </a:spcAft>
              <a:buNone/>
              <a:defRPr sz="8000">
                <a:solidFill>
                  <a:srgbClr val="8B5CF6"/>
                </a:solidFill>
              </a:defRPr>
            </a:lvl6pPr>
            <a:lvl7pPr lvl="6" rtl="0" algn="ctr">
              <a:spcBef>
                <a:spcPts val="500"/>
              </a:spcBef>
              <a:spcAft>
                <a:spcPts val="0"/>
              </a:spcAft>
              <a:buNone/>
              <a:defRPr sz="8000">
                <a:solidFill>
                  <a:srgbClr val="8B5CF6"/>
                </a:solidFill>
              </a:defRPr>
            </a:lvl7pPr>
            <a:lvl8pPr lvl="7" rtl="0" algn="ctr">
              <a:spcBef>
                <a:spcPts val="500"/>
              </a:spcBef>
              <a:spcAft>
                <a:spcPts val="0"/>
              </a:spcAft>
              <a:buNone/>
              <a:defRPr sz="8000">
                <a:solidFill>
                  <a:srgbClr val="8B5CF6"/>
                </a:solidFill>
              </a:defRPr>
            </a:lvl8pPr>
            <a:lvl9pPr lvl="8" rtl="0" algn="ctr">
              <a:spcBef>
                <a:spcPts val="500"/>
              </a:spcBef>
              <a:spcAft>
                <a:spcPts val="500"/>
              </a:spcAft>
              <a:buNone/>
              <a:defRPr sz="8000">
                <a:solidFill>
                  <a:srgbClr val="8B5CF6"/>
                </a:solidFill>
              </a:defRPr>
            </a:lvl9pPr>
          </a:lstStyle>
          <a:p/>
        </p:txBody>
      </p:sp>
      <p:sp>
        <p:nvSpPr>
          <p:cNvPr id="1212" name="Google Shape;1212;p59"/>
          <p:cNvSpPr txBox="1"/>
          <p:nvPr>
            <p:ph idx="3" type="subTitle"/>
          </p:nvPr>
        </p:nvSpPr>
        <p:spPr>
          <a:xfrm>
            <a:off x="8168350" y="2436425"/>
            <a:ext cx="3014700" cy="1240800"/>
          </a:xfrm>
          <a:prstGeom prst="rect">
            <a:avLst/>
          </a:prstGeom>
        </p:spPr>
        <p:txBody>
          <a:bodyPr anchorCtr="0" anchor="t" bIns="0" lIns="0" spcFirstLastPara="1" rIns="0" wrap="square" tIns="0">
            <a:noAutofit/>
          </a:bodyPr>
          <a:lstStyle>
            <a:lvl1pPr lvl="0" rtl="0" algn="ctr">
              <a:spcBef>
                <a:spcPts val="0"/>
              </a:spcBef>
              <a:spcAft>
                <a:spcPts val="0"/>
              </a:spcAft>
              <a:buNone/>
              <a:defRPr sz="8000">
                <a:solidFill>
                  <a:srgbClr val="8B5CF6"/>
                </a:solidFill>
              </a:defRPr>
            </a:lvl1pPr>
            <a:lvl2pPr lvl="1" rtl="0" algn="ctr">
              <a:spcBef>
                <a:spcPts val="500"/>
              </a:spcBef>
              <a:spcAft>
                <a:spcPts val="0"/>
              </a:spcAft>
              <a:buNone/>
              <a:defRPr sz="8000">
                <a:solidFill>
                  <a:srgbClr val="8B5CF6"/>
                </a:solidFill>
              </a:defRPr>
            </a:lvl2pPr>
            <a:lvl3pPr lvl="2" rtl="0" algn="ctr">
              <a:spcBef>
                <a:spcPts val="500"/>
              </a:spcBef>
              <a:spcAft>
                <a:spcPts val="0"/>
              </a:spcAft>
              <a:buNone/>
              <a:defRPr sz="8000">
                <a:solidFill>
                  <a:srgbClr val="8B5CF6"/>
                </a:solidFill>
              </a:defRPr>
            </a:lvl3pPr>
            <a:lvl4pPr lvl="3" rtl="0" algn="ctr">
              <a:spcBef>
                <a:spcPts val="500"/>
              </a:spcBef>
              <a:spcAft>
                <a:spcPts val="0"/>
              </a:spcAft>
              <a:buNone/>
              <a:defRPr sz="8000">
                <a:solidFill>
                  <a:srgbClr val="8B5CF6"/>
                </a:solidFill>
              </a:defRPr>
            </a:lvl4pPr>
            <a:lvl5pPr lvl="4" rtl="0" algn="ctr">
              <a:spcBef>
                <a:spcPts val="500"/>
              </a:spcBef>
              <a:spcAft>
                <a:spcPts val="0"/>
              </a:spcAft>
              <a:buNone/>
              <a:defRPr sz="8000">
                <a:solidFill>
                  <a:srgbClr val="8B5CF6"/>
                </a:solidFill>
              </a:defRPr>
            </a:lvl5pPr>
            <a:lvl6pPr lvl="5" rtl="0" algn="ctr">
              <a:spcBef>
                <a:spcPts val="500"/>
              </a:spcBef>
              <a:spcAft>
                <a:spcPts val="0"/>
              </a:spcAft>
              <a:buNone/>
              <a:defRPr sz="8000">
                <a:solidFill>
                  <a:srgbClr val="8B5CF6"/>
                </a:solidFill>
              </a:defRPr>
            </a:lvl6pPr>
            <a:lvl7pPr lvl="6" rtl="0" algn="ctr">
              <a:spcBef>
                <a:spcPts val="500"/>
              </a:spcBef>
              <a:spcAft>
                <a:spcPts val="0"/>
              </a:spcAft>
              <a:buNone/>
              <a:defRPr sz="8000">
                <a:solidFill>
                  <a:srgbClr val="8B5CF6"/>
                </a:solidFill>
              </a:defRPr>
            </a:lvl7pPr>
            <a:lvl8pPr lvl="7" rtl="0" algn="ctr">
              <a:spcBef>
                <a:spcPts val="500"/>
              </a:spcBef>
              <a:spcAft>
                <a:spcPts val="0"/>
              </a:spcAft>
              <a:buNone/>
              <a:defRPr sz="8000">
                <a:solidFill>
                  <a:srgbClr val="8B5CF6"/>
                </a:solidFill>
              </a:defRPr>
            </a:lvl8pPr>
            <a:lvl9pPr lvl="8" rtl="0" algn="ctr">
              <a:spcBef>
                <a:spcPts val="500"/>
              </a:spcBef>
              <a:spcAft>
                <a:spcPts val="500"/>
              </a:spcAft>
              <a:buNone/>
              <a:defRPr sz="8000">
                <a:solidFill>
                  <a:srgbClr val="8B5CF6"/>
                </a:solidFill>
              </a:defRPr>
            </a:lvl9pPr>
          </a:lstStyle>
          <a:p/>
        </p:txBody>
      </p:sp>
      <p:cxnSp>
        <p:nvCxnSpPr>
          <p:cNvPr id="1213" name="Google Shape;1213;p59"/>
          <p:cNvCxnSpPr/>
          <p:nvPr/>
        </p:nvCxnSpPr>
        <p:spPr>
          <a:xfrm rot="10800000">
            <a:off x="447775" y="100"/>
            <a:ext cx="0" cy="886500"/>
          </a:xfrm>
          <a:prstGeom prst="straightConnector1">
            <a:avLst/>
          </a:prstGeom>
          <a:noFill/>
          <a:ln cap="flat" cmpd="sng" w="9525">
            <a:solidFill>
              <a:srgbClr val="8B5CF6"/>
            </a:solidFill>
            <a:prstDash val="solid"/>
            <a:round/>
            <a:headEnd len="med" w="med" type="none"/>
            <a:tailEnd len="med" w="med" type="none"/>
          </a:ln>
        </p:spPr>
      </p:cxnSp>
      <p:cxnSp>
        <p:nvCxnSpPr>
          <p:cNvPr id="1214" name="Google Shape;1214;p59"/>
          <p:cNvCxnSpPr/>
          <p:nvPr/>
        </p:nvCxnSpPr>
        <p:spPr>
          <a:xfrm rot="10800000">
            <a:off x="447767" y="6401400"/>
            <a:ext cx="0" cy="456600"/>
          </a:xfrm>
          <a:prstGeom prst="straightConnector1">
            <a:avLst/>
          </a:prstGeom>
          <a:noFill/>
          <a:ln cap="flat" cmpd="sng" w="9525">
            <a:solidFill>
              <a:srgbClr val="8B5CF6"/>
            </a:solidFill>
            <a:prstDash val="solid"/>
            <a:round/>
            <a:headEnd len="med" w="med" type="none"/>
            <a:tailEnd len="med" w="med" type="none"/>
          </a:ln>
        </p:spPr>
      </p:cxnSp>
      <p:sp>
        <p:nvSpPr>
          <p:cNvPr id="1215" name="Google Shape;1215;p59"/>
          <p:cNvSpPr txBox="1"/>
          <p:nvPr>
            <p:ph idx="4"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rgbClr val="892CA0"/>
                </a:solidFill>
              </a:defRPr>
            </a:lvl1pPr>
            <a:lvl2pPr lvl="1" rtl="0">
              <a:lnSpc>
                <a:spcPct val="115000"/>
              </a:lnSpc>
              <a:spcBef>
                <a:spcPts val="0"/>
              </a:spcBef>
              <a:spcAft>
                <a:spcPts val="0"/>
              </a:spcAft>
              <a:buNone/>
              <a:defRPr sz="800">
                <a:solidFill>
                  <a:srgbClr val="EE0000"/>
                </a:solidFill>
              </a:defRPr>
            </a:lvl2pPr>
            <a:lvl3pPr lvl="2" rtl="0">
              <a:lnSpc>
                <a:spcPct val="115000"/>
              </a:lnSpc>
              <a:spcBef>
                <a:spcPts val="0"/>
              </a:spcBef>
              <a:spcAft>
                <a:spcPts val="0"/>
              </a:spcAft>
              <a:buNone/>
              <a:defRPr sz="800">
                <a:solidFill>
                  <a:srgbClr val="EE0000"/>
                </a:solidFill>
              </a:defRPr>
            </a:lvl3pPr>
            <a:lvl4pPr lvl="3" rtl="0">
              <a:lnSpc>
                <a:spcPct val="115000"/>
              </a:lnSpc>
              <a:spcBef>
                <a:spcPts val="0"/>
              </a:spcBef>
              <a:spcAft>
                <a:spcPts val="0"/>
              </a:spcAft>
              <a:buNone/>
              <a:defRPr sz="800">
                <a:solidFill>
                  <a:srgbClr val="EE0000"/>
                </a:solidFill>
              </a:defRPr>
            </a:lvl4pPr>
            <a:lvl5pPr lvl="4" rtl="0">
              <a:lnSpc>
                <a:spcPct val="115000"/>
              </a:lnSpc>
              <a:spcBef>
                <a:spcPts val="0"/>
              </a:spcBef>
              <a:spcAft>
                <a:spcPts val="0"/>
              </a:spcAft>
              <a:buNone/>
              <a:defRPr sz="800">
                <a:solidFill>
                  <a:srgbClr val="EE0000"/>
                </a:solidFill>
              </a:defRPr>
            </a:lvl5pPr>
            <a:lvl6pPr lvl="5" rtl="0">
              <a:lnSpc>
                <a:spcPct val="115000"/>
              </a:lnSpc>
              <a:spcBef>
                <a:spcPts val="0"/>
              </a:spcBef>
              <a:spcAft>
                <a:spcPts val="0"/>
              </a:spcAft>
              <a:buNone/>
              <a:defRPr sz="800">
                <a:solidFill>
                  <a:srgbClr val="EE0000"/>
                </a:solidFill>
              </a:defRPr>
            </a:lvl6pPr>
            <a:lvl7pPr lvl="6" rtl="0">
              <a:lnSpc>
                <a:spcPct val="115000"/>
              </a:lnSpc>
              <a:spcBef>
                <a:spcPts val="0"/>
              </a:spcBef>
              <a:spcAft>
                <a:spcPts val="0"/>
              </a:spcAft>
              <a:buNone/>
              <a:defRPr sz="800">
                <a:solidFill>
                  <a:srgbClr val="EE0000"/>
                </a:solidFill>
              </a:defRPr>
            </a:lvl7pPr>
            <a:lvl8pPr lvl="7" rtl="0">
              <a:lnSpc>
                <a:spcPct val="115000"/>
              </a:lnSpc>
              <a:spcBef>
                <a:spcPts val="0"/>
              </a:spcBef>
              <a:spcAft>
                <a:spcPts val="0"/>
              </a:spcAft>
              <a:buNone/>
              <a:defRPr sz="800">
                <a:solidFill>
                  <a:srgbClr val="EE0000"/>
                </a:solidFill>
              </a:defRPr>
            </a:lvl8pPr>
            <a:lvl9pPr lvl="8" rtl="0">
              <a:lnSpc>
                <a:spcPct val="115000"/>
              </a:lnSpc>
              <a:spcBef>
                <a:spcPts val="0"/>
              </a:spcBef>
              <a:spcAft>
                <a:spcPts val="0"/>
              </a:spcAft>
              <a:buNone/>
              <a:defRPr sz="800">
                <a:solidFill>
                  <a:srgbClr val="EE0000"/>
                </a:solidFill>
              </a:defRPr>
            </a:lvl9pPr>
          </a:lstStyle>
          <a:p/>
        </p:txBody>
      </p:sp>
      <p:cxnSp>
        <p:nvCxnSpPr>
          <p:cNvPr id="1216" name="Google Shape;1216;p59"/>
          <p:cNvCxnSpPr/>
          <p:nvPr/>
        </p:nvCxnSpPr>
        <p:spPr>
          <a:xfrm>
            <a:off x="4306145" y="2661025"/>
            <a:ext cx="0" cy="2556600"/>
          </a:xfrm>
          <a:prstGeom prst="straightConnector1">
            <a:avLst/>
          </a:prstGeom>
          <a:noFill/>
          <a:ln cap="flat" cmpd="sng" w="9525">
            <a:solidFill>
              <a:srgbClr val="FFFFFF"/>
            </a:solidFill>
            <a:prstDash val="dot"/>
            <a:round/>
            <a:headEnd len="med" w="med" type="none"/>
            <a:tailEnd len="med" w="med" type="none"/>
          </a:ln>
        </p:spPr>
      </p:cxnSp>
      <p:cxnSp>
        <p:nvCxnSpPr>
          <p:cNvPr id="1217" name="Google Shape;1217;p59"/>
          <p:cNvCxnSpPr/>
          <p:nvPr/>
        </p:nvCxnSpPr>
        <p:spPr>
          <a:xfrm>
            <a:off x="7885845" y="2661025"/>
            <a:ext cx="0" cy="2556600"/>
          </a:xfrm>
          <a:prstGeom prst="straightConnector1">
            <a:avLst/>
          </a:prstGeom>
          <a:noFill/>
          <a:ln cap="flat" cmpd="sng" w="9525">
            <a:solidFill>
              <a:srgbClr val="FFFFFF"/>
            </a:solidFill>
            <a:prstDash val="dot"/>
            <a:round/>
            <a:headEnd len="med" w="med" type="none"/>
            <a:tailEnd len="med" w="med" type="none"/>
          </a:ln>
        </p:spPr>
      </p:cxnSp>
      <p:sp>
        <p:nvSpPr>
          <p:cNvPr id="1218" name="Google Shape;1218;p59"/>
          <p:cNvSpPr txBox="1"/>
          <p:nvPr>
            <p:ph idx="5" type="subTitle"/>
          </p:nvPr>
        </p:nvSpPr>
        <p:spPr>
          <a:xfrm>
            <a:off x="4468300" y="3677200"/>
            <a:ext cx="3255300" cy="3219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1pPr>
            <a:lvl2pPr lvl="1" rtl="0" algn="ctr">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2pPr>
            <a:lvl3pPr lvl="2" rtl="0" algn="ctr">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3pPr>
            <a:lvl4pPr lvl="3" rtl="0" algn="ctr">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4pPr>
            <a:lvl5pPr lvl="4" rtl="0" algn="ctr">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5pPr>
            <a:lvl6pPr lvl="5" rtl="0" algn="ctr">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6pPr>
            <a:lvl7pPr lvl="6" rtl="0" algn="ctr">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7pPr>
            <a:lvl8pPr lvl="7" rtl="0" algn="ctr">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8pPr>
            <a:lvl9pPr lvl="8" rtl="0" algn="ctr">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9pPr>
          </a:lstStyle>
          <a:p/>
        </p:txBody>
      </p:sp>
      <p:sp>
        <p:nvSpPr>
          <p:cNvPr id="1219" name="Google Shape;1219;p59"/>
          <p:cNvSpPr txBox="1"/>
          <p:nvPr>
            <p:ph idx="6" type="subTitle"/>
          </p:nvPr>
        </p:nvSpPr>
        <p:spPr>
          <a:xfrm>
            <a:off x="4468400" y="4166425"/>
            <a:ext cx="3255300" cy="9153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rgbClr val="FFFFFF"/>
                </a:solidFill>
              </a:defRPr>
            </a:lvl1pPr>
            <a:lvl2pPr lvl="1" rtl="0" algn="ctr">
              <a:spcBef>
                <a:spcPts val="500"/>
              </a:spcBef>
              <a:spcAft>
                <a:spcPts val="0"/>
              </a:spcAft>
              <a:buNone/>
              <a:defRPr sz="1400">
                <a:solidFill>
                  <a:srgbClr val="FFFFFF"/>
                </a:solidFill>
              </a:defRPr>
            </a:lvl2pPr>
            <a:lvl3pPr lvl="2" rtl="0" algn="ctr">
              <a:spcBef>
                <a:spcPts val="500"/>
              </a:spcBef>
              <a:spcAft>
                <a:spcPts val="0"/>
              </a:spcAft>
              <a:buNone/>
              <a:defRPr sz="1400">
                <a:solidFill>
                  <a:srgbClr val="FFFFFF"/>
                </a:solidFill>
              </a:defRPr>
            </a:lvl3pPr>
            <a:lvl4pPr lvl="3" rtl="0" algn="ctr">
              <a:spcBef>
                <a:spcPts val="500"/>
              </a:spcBef>
              <a:spcAft>
                <a:spcPts val="0"/>
              </a:spcAft>
              <a:buNone/>
              <a:defRPr sz="1400">
                <a:solidFill>
                  <a:srgbClr val="FFFFFF"/>
                </a:solidFill>
              </a:defRPr>
            </a:lvl4pPr>
            <a:lvl5pPr lvl="4" rtl="0" algn="ctr">
              <a:spcBef>
                <a:spcPts val="500"/>
              </a:spcBef>
              <a:spcAft>
                <a:spcPts val="0"/>
              </a:spcAft>
              <a:buNone/>
              <a:defRPr sz="1400">
                <a:solidFill>
                  <a:srgbClr val="FFFFFF"/>
                </a:solidFill>
              </a:defRPr>
            </a:lvl5pPr>
            <a:lvl6pPr lvl="5" rtl="0" algn="ctr">
              <a:spcBef>
                <a:spcPts val="500"/>
              </a:spcBef>
              <a:spcAft>
                <a:spcPts val="0"/>
              </a:spcAft>
              <a:buNone/>
              <a:defRPr sz="1400">
                <a:solidFill>
                  <a:srgbClr val="FFFFFF"/>
                </a:solidFill>
              </a:defRPr>
            </a:lvl6pPr>
            <a:lvl7pPr lvl="6" rtl="0" algn="ctr">
              <a:spcBef>
                <a:spcPts val="500"/>
              </a:spcBef>
              <a:spcAft>
                <a:spcPts val="0"/>
              </a:spcAft>
              <a:buNone/>
              <a:defRPr sz="1400">
                <a:solidFill>
                  <a:srgbClr val="FFFFFF"/>
                </a:solidFill>
              </a:defRPr>
            </a:lvl7pPr>
            <a:lvl8pPr lvl="7" rtl="0" algn="ctr">
              <a:spcBef>
                <a:spcPts val="500"/>
              </a:spcBef>
              <a:spcAft>
                <a:spcPts val="0"/>
              </a:spcAft>
              <a:buNone/>
              <a:defRPr sz="1400">
                <a:solidFill>
                  <a:srgbClr val="FFFFFF"/>
                </a:solidFill>
              </a:defRPr>
            </a:lvl8pPr>
            <a:lvl9pPr lvl="8" rtl="0" algn="ctr">
              <a:spcBef>
                <a:spcPts val="500"/>
              </a:spcBef>
              <a:spcAft>
                <a:spcPts val="500"/>
              </a:spcAft>
              <a:buNone/>
              <a:defRPr sz="1400">
                <a:solidFill>
                  <a:srgbClr val="FFFFFF"/>
                </a:solidFill>
              </a:defRPr>
            </a:lvl9pPr>
          </a:lstStyle>
          <a:p/>
        </p:txBody>
      </p:sp>
      <p:sp>
        <p:nvSpPr>
          <p:cNvPr id="1220" name="Google Shape;1220;p59"/>
          <p:cNvSpPr txBox="1"/>
          <p:nvPr>
            <p:ph idx="7" type="subTitle"/>
          </p:nvPr>
        </p:nvSpPr>
        <p:spPr>
          <a:xfrm>
            <a:off x="8048000" y="3677200"/>
            <a:ext cx="3255300" cy="3219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1pPr>
            <a:lvl2pPr lvl="1" rtl="0" algn="ctr">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2pPr>
            <a:lvl3pPr lvl="2" rtl="0" algn="ctr">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3pPr>
            <a:lvl4pPr lvl="3" rtl="0" algn="ctr">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4pPr>
            <a:lvl5pPr lvl="4" rtl="0" algn="ctr">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5pPr>
            <a:lvl6pPr lvl="5" rtl="0" algn="ctr">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6pPr>
            <a:lvl7pPr lvl="6" rtl="0" algn="ctr">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7pPr>
            <a:lvl8pPr lvl="7" rtl="0" algn="ctr">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8pPr>
            <a:lvl9pPr lvl="8" rtl="0" algn="ctr">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9pPr>
          </a:lstStyle>
          <a:p/>
        </p:txBody>
      </p:sp>
      <p:sp>
        <p:nvSpPr>
          <p:cNvPr id="1221" name="Google Shape;1221;p59"/>
          <p:cNvSpPr txBox="1"/>
          <p:nvPr>
            <p:ph idx="8" type="subTitle"/>
          </p:nvPr>
        </p:nvSpPr>
        <p:spPr>
          <a:xfrm>
            <a:off x="8048100" y="4166425"/>
            <a:ext cx="3255300" cy="9153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rgbClr val="FFFFFF"/>
                </a:solidFill>
              </a:defRPr>
            </a:lvl1pPr>
            <a:lvl2pPr lvl="1" rtl="0" algn="ctr">
              <a:spcBef>
                <a:spcPts val="500"/>
              </a:spcBef>
              <a:spcAft>
                <a:spcPts val="0"/>
              </a:spcAft>
              <a:buNone/>
              <a:defRPr sz="1400">
                <a:solidFill>
                  <a:srgbClr val="FFFFFF"/>
                </a:solidFill>
              </a:defRPr>
            </a:lvl2pPr>
            <a:lvl3pPr lvl="2" rtl="0" algn="ctr">
              <a:spcBef>
                <a:spcPts val="500"/>
              </a:spcBef>
              <a:spcAft>
                <a:spcPts val="0"/>
              </a:spcAft>
              <a:buNone/>
              <a:defRPr sz="1400">
                <a:solidFill>
                  <a:srgbClr val="FFFFFF"/>
                </a:solidFill>
              </a:defRPr>
            </a:lvl3pPr>
            <a:lvl4pPr lvl="3" rtl="0" algn="ctr">
              <a:spcBef>
                <a:spcPts val="500"/>
              </a:spcBef>
              <a:spcAft>
                <a:spcPts val="0"/>
              </a:spcAft>
              <a:buNone/>
              <a:defRPr sz="1400">
                <a:solidFill>
                  <a:srgbClr val="FFFFFF"/>
                </a:solidFill>
              </a:defRPr>
            </a:lvl4pPr>
            <a:lvl5pPr lvl="4" rtl="0" algn="ctr">
              <a:spcBef>
                <a:spcPts val="500"/>
              </a:spcBef>
              <a:spcAft>
                <a:spcPts val="0"/>
              </a:spcAft>
              <a:buNone/>
              <a:defRPr sz="1400">
                <a:solidFill>
                  <a:srgbClr val="FFFFFF"/>
                </a:solidFill>
              </a:defRPr>
            </a:lvl5pPr>
            <a:lvl6pPr lvl="5" rtl="0" algn="ctr">
              <a:spcBef>
                <a:spcPts val="500"/>
              </a:spcBef>
              <a:spcAft>
                <a:spcPts val="0"/>
              </a:spcAft>
              <a:buNone/>
              <a:defRPr sz="1400">
                <a:solidFill>
                  <a:srgbClr val="FFFFFF"/>
                </a:solidFill>
              </a:defRPr>
            </a:lvl6pPr>
            <a:lvl7pPr lvl="6" rtl="0" algn="ctr">
              <a:spcBef>
                <a:spcPts val="500"/>
              </a:spcBef>
              <a:spcAft>
                <a:spcPts val="0"/>
              </a:spcAft>
              <a:buNone/>
              <a:defRPr sz="1400">
                <a:solidFill>
                  <a:srgbClr val="FFFFFF"/>
                </a:solidFill>
              </a:defRPr>
            </a:lvl7pPr>
            <a:lvl8pPr lvl="7" rtl="0" algn="ctr">
              <a:spcBef>
                <a:spcPts val="500"/>
              </a:spcBef>
              <a:spcAft>
                <a:spcPts val="0"/>
              </a:spcAft>
              <a:buNone/>
              <a:defRPr sz="1400">
                <a:solidFill>
                  <a:srgbClr val="FFFFFF"/>
                </a:solidFill>
              </a:defRPr>
            </a:lvl8pPr>
            <a:lvl9pPr lvl="8" rtl="0" algn="ctr">
              <a:spcBef>
                <a:spcPts val="500"/>
              </a:spcBef>
              <a:spcAft>
                <a:spcPts val="500"/>
              </a:spcAft>
              <a:buNone/>
              <a:defRPr sz="1400">
                <a:solidFill>
                  <a:srgbClr val="FFFFFF"/>
                </a:solidFill>
              </a:defRPr>
            </a:lvl9pPr>
          </a:lstStyle>
          <a:p/>
        </p:txBody>
      </p:sp>
      <p:sp>
        <p:nvSpPr>
          <p:cNvPr id="1222" name="Google Shape;1222;p59"/>
          <p:cNvSpPr txBox="1"/>
          <p:nvPr>
            <p:ph idx="9" type="subTitle"/>
          </p:nvPr>
        </p:nvSpPr>
        <p:spPr>
          <a:xfrm>
            <a:off x="888600" y="3677200"/>
            <a:ext cx="3255300" cy="3219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1pPr>
            <a:lvl2pPr lvl="1" rtl="0" algn="ctr">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2pPr>
            <a:lvl3pPr lvl="2" rtl="0" algn="ctr">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3pPr>
            <a:lvl4pPr lvl="3" rtl="0" algn="ctr">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4pPr>
            <a:lvl5pPr lvl="4" rtl="0" algn="ctr">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5pPr>
            <a:lvl6pPr lvl="5" rtl="0" algn="ctr">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6pPr>
            <a:lvl7pPr lvl="6" rtl="0" algn="ctr">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7pPr>
            <a:lvl8pPr lvl="7" rtl="0" algn="ctr">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8pPr>
            <a:lvl9pPr lvl="8" rtl="0" algn="ctr">
              <a:lnSpc>
                <a:spcPct val="114000"/>
              </a:lnSpc>
              <a:spcBef>
                <a:spcPts val="0"/>
              </a:spcBef>
              <a:spcAft>
                <a:spcPts val="0"/>
              </a:spcAft>
              <a:buNone/>
              <a:defRPr sz="1400">
                <a:solidFill>
                  <a:srgbClr val="FFFFFF"/>
                </a:solidFill>
                <a:latin typeface="Red Hat Display Medium"/>
                <a:ea typeface="Red Hat Display Medium"/>
                <a:cs typeface="Red Hat Display Medium"/>
                <a:sym typeface="Red Hat Display Medium"/>
              </a:defRPr>
            </a:lvl9pPr>
          </a:lstStyle>
          <a:p/>
        </p:txBody>
      </p:sp>
      <p:sp>
        <p:nvSpPr>
          <p:cNvPr id="1223" name="Google Shape;1223;p59"/>
          <p:cNvSpPr txBox="1"/>
          <p:nvPr>
            <p:ph idx="13" type="subTitle"/>
          </p:nvPr>
        </p:nvSpPr>
        <p:spPr>
          <a:xfrm>
            <a:off x="888700" y="4166425"/>
            <a:ext cx="3255300" cy="9153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rgbClr val="FFFFFF"/>
                </a:solidFill>
              </a:defRPr>
            </a:lvl1pPr>
            <a:lvl2pPr lvl="1" rtl="0" algn="ctr">
              <a:spcBef>
                <a:spcPts val="500"/>
              </a:spcBef>
              <a:spcAft>
                <a:spcPts val="0"/>
              </a:spcAft>
              <a:buNone/>
              <a:defRPr sz="1400">
                <a:solidFill>
                  <a:srgbClr val="FFFFFF"/>
                </a:solidFill>
              </a:defRPr>
            </a:lvl2pPr>
            <a:lvl3pPr lvl="2" rtl="0" algn="ctr">
              <a:spcBef>
                <a:spcPts val="500"/>
              </a:spcBef>
              <a:spcAft>
                <a:spcPts val="0"/>
              </a:spcAft>
              <a:buNone/>
              <a:defRPr sz="1400">
                <a:solidFill>
                  <a:srgbClr val="FFFFFF"/>
                </a:solidFill>
              </a:defRPr>
            </a:lvl3pPr>
            <a:lvl4pPr lvl="3" rtl="0" algn="ctr">
              <a:spcBef>
                <a:spcPts val="500"/>
              </a:spcBef>
              <a:spcAft>
                <a:spcPts val="0"/>
              </a:spcAft>
              <a:buNone/>
              <a:defRPr sz="1400">
                <a:solidFill>
                  <a:srgbClr val="FFFFFF"/>
                </a:solidFill>
              </a:defRPr>
            </a:lvl4pPr>
            <a:lvl5pPr lvl="4" rtl="0" algn="ctr">
              <a:spcBef>
                <a:spcPts val="500"/>
              </a:spcBef>
              <a:spcAft>
                <a:spcPts val="0"/>
              </a:spcAft>
              <a:buNone/>
              <a:defRPr sz="1400">
                <a:solidFill>
                  <a:srgbClr val="FFFFFF"/>
                </a:solidFill>
              </a:defRPr>
            </a:lvl5pPr>
            <a:lvl6pPr lvl="5" rtl="0" algn="ctr">
              <a:spcBef>
                <a:spcPts val="500"/>
              </a:spcBef>
              <a:spcAft>
                <a:spcPts val="0"/>
              </a:spcAft>
              <a:buNone/>
              <a:defRPr sz="1400">
                <a:solidFill>
                  <a:srgbClr val="FFFFFF"/>
                </a:solidFill>
              </a:defRPr>
            </a:lvl6pPr>
            <a:lvl7pPr lvl="6" rtl="0" algn="ctr">
              <a:spcBef>
                <a:spcPts val="500"/>
              </a:spcBef>
              <a:spcAft>
                <a:spcPts val="0"/>
              </a:spcAft>
              <a:buNone/>
              <a:defRPr sz="1400">
                <a:solidFill>
                  <a:srgbClr val="FFFFFF"/>
                </a:solidFill>
              </a:defRPr>
            </a:lvl7pPr>
            <a:lvl8pPr lvl="7" rtl="0" algn="ctr">
              <a:spcBef>
                <a:spcPts val="500"/>
              </a:spcBef>
              <a:spcAft>
                <a:spcPts val="0"/>
              </a:spcAft>
              <a:buNone/>
              <a:defRPr sz="1400">
                <a:solidFill>
                  <a:srgbClr val="FFFFFF"/>
                </a:solidFill>
              </a:defRPr>
            </a:lvl8pPr>
            <a:lvl9pPr lvl="8" rtl="0" algn="ctr">
              <a:spcBef>
                <a:spcPts val="500"/>
              </a:spcBef>
              <a:spcAft>
                <a:spcPts val="500"/>
              </a:spcAft>
              <a:buNone/>
              <a:defRPr sz="1400">
                <a:solidFill>
                  <a:srgbClr val="FFFFFF"/>
                </a:solidFill>
              </a:defRPr>
            </a:lvl9pPr>
          </a:lstStyle>
          <a:p/>
        </p:txBody>
      </p:sp>
      <p:sp>
        <p:nvSpPr>
          <p:cNvPr id="1224" name="Google Shape;1224;p59"/>
          <p:cNvSpPr txBox="1"/>
          <p:nvPr>
            <p:ph idx="14"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9pPr>
          </a:lstStyle>
          <a:p/>
        </p:txBody>
      </p:sp>
      <p:sp>
        <p:nvSpPr>
          <p:cNvPr id="1225" name="Google Shape;1225;p59"/>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800">
                <a:solidFill>
                  <a:srgbClr val="FFFFFF"/>
                </a:solidFill>
                <a:latin typeface="Red Hat Display Medium"/>
                <a:ea typeface="Red Hat Display Medium"/>
                <a:cs typeface="Red Hat Display Medium"/>
                <a:sym typeface="Red Hat Display Medium"/>
              </a:defRPr>
            </a:lvl1pPr>
            <a:lvl2pPr lvl="1"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2pPr>
            <a:lvl3pPr lvl="2"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3pPr>
            <a:lvl4pPr lvl="3"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4pPr>
            <a:lvl5pPr lvl="4"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5pPr>
            <a:lvl6pPr lvl="5"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6pPr>
            <a:lvl7pPr lvl="6"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7pPr>
            <a:lvl8pPr lvl="7"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8pPr>
            <a:lvl9pPr lvl="8"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9pPr>
          </a:lstStyle>
          <a:p/>
        </p:txBody>
      </p:sp>
      <p:sp>
        <p:nvSpPr>
          <p:cNvPr id="1226" name="Google Shape;1226;p59"/>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lvl1pPr lvl="0" rtl="0" algn="ctr">
              <a:buNone/>
              <a:defRPr sz="800">
                <a:solidFill>
                  <a:srgbClr val="FFFFFF"/>
                </a:solidFill>
                <a:latin typeface="Red Hat Display Medium"/>
                <a:ea typeface="Red Hat Display Medium"/>
                <a:cs typeface="Red Hat Display Medium"/>
                <a:sym typeface="Red Hat Display Medium"/>
              </a:defRPr>
            </a:lvl1pPr>
            <a:lvl2pPr lvl="1" rtl="0" algn="ctr">
              <a:buNone/>
              <a:defRPr sz="800">
                <a:solidFill>
                  <a:srgbClr val="FFFFFF"/>
                </a:solidFill>
                <a:latin typeface="Red Hat Display Medium"/>
                <a:ea typeface="Red Hat Display Medium"/>
                <a:cs typeface="Red Hat Display Medium"/>
                <a:sym typeface="Red Hat Display Medium"/>
              </a:defRPr>
            </a:lvl2pPr>
            <a:lvl3pPr lvl="2" rtl="0" algn="ctr">
              <a:buNone/>
              <a:defRPr sz="800">
                <a:solidFill>
                  <a:srgbClr val="FFFFFF"/>
                </a:solidFill>
                <a:latin typeface="Red Hat Display Medium"/>
                <a:ea typeface="Red Hat Display Medium"/>
                <a:cs typeface="Red Hat Display Medium"/>
                <a:sym typeface="Red Hat Display Medium"/>
              </a:defRPr>
            </a:lvl3pPr>
            <a:lvl4pPr lvl="3" rtl="0" algn="ctr">
              <a:buNone/>
              <a:defRPr sz="800">
                <a:solidFill>
                  <a:srgbClr val="FFFFFF"/>
                </a:solidFill>
                <a:latin typeface="Red Hat Display Medium"/>
                <a:ea typeface="Red Hat Display Medium"/>
                <a:cs typeface="Red Hat Display Medium"/>
                <a:sym typeface="Red Hat Display Medium"/>
              </a:defRPr>
            </a:lvl4pPr>
            <a:lvl5pPr lvl="4" rtl="0" algn="ctr">
              <a:buNone/>
              <a:defRPr sz="800">
                <a:solidFill>
                  <a:srgbClr val="FFFFFF"/>
                </a:solidFill>
                <a:latin typeface="Red Hat Display Medium"/>
                <a:ea typeface="Red Hat Display Medium"/>
                <a:cs typeface="Red Hat Display Medium"/>
                <a:sym typeface="Red Hat Display Medium"/>
              </a:defRPr>
            </a:lvl5pPr>
            <a:lvl6pPr lvl="5" rtl="0" algn="ctr">
              <a:buNone/>
              <a:defRPr sz="800">
                <a:solidFill>
                  <a:srgbClr val="FFFFFF"/>
                </a:solidFill>
                <a:latin typeface="Red Hat Display Medium"/>
                <a:ea typeface="Red Hat Display Medium"/>
                <a:cs typeface="Red Hat Display Medium"/>
                <a:sym typeface="Red Hat Display Medium"/>
              </a:defRPr>
            </a:lvl6pPr>
            <a:lvl7pPr lvl="6" rtl="0" algn="ctr">
              <a:buNone/>
              <a:defRPr sz="800">
                <a:solidFill>
                  <a:srgbClr val="FFFFFF"/>
                </a:solidFill>
                <a:latin typeface="Red Hat Display Medium"/>
                <a:ea typeface="Red Hat Display Medium"/>
                <a:cs typeface="Red Hat Display Medium"/>
                <a:sym typeface="Red Hat Display Medium"/>
              </a:defRPr>
            </a:lvl7pPr>
            <a:lvl8pPr lvl="7" rtl="0" algn="ctr">
              <a:buNone/>
              <a:defRPr sz="800">
                <a:solidFill>
                  <a:srgbClr val="FFFFFF"/>
                </a:solidFill>
                <a:latin typeface="Red Hat Display Medium"/>
                <a:ea typeface="Red Hat Display Medium"/>
                <a:cs typeface="Red Hat Display Medium"/>
                <a:sym typeface="Red Hat Display Medium"/>
              </a:defRPr>
            </a:lvl8pPr>
            <a:lvl9pPr lvl="8" rtl="0" algn="ctr">
              <a:buNone/>
              <a:defRPr sz="800">
                <a:solidFill>
                  <a:srgbClr val="FFFFFF"/>
                </a:solidFill>
                <a:latin typeface="Red Hat Display Medium"/>
                <a:ea typeface="Red Hat Display Medium"/>
                <a:cs typeface="Red Hat Display Medium"/>
                <a:sym typeface="Red Hat Display Medium"/>
              </a:defRPr>
            </a:lvl9pPr>
          </a:lstStyle>
          <a:p>
            <a:pPr indent="0" lvl="0" marL="0" rtl="0" algn="ctr">
              <a:spcBef>
                <a:spcPts val="0"/>
              </a:spcBef>
              <a:spcAft>
                <a:spcPts val="0"/>
              </a:spcAft>
              <a:buNone/>
            </a:pPr>
            <a:fld id="{00000000-1234-1234-1234-123412341234}" type="slidenum">
              <a:rPr lang="en"/>
              <a:t>‹#›</a:t>
            </a:fld>
            <a:endParaRPr/>
          </a:p>
        </p:txBody>
      </p:sp>
      <p:sp>
        <p:nvSpPr>
          <p:cNvPr id="1227" name="Google Shape;1227;p59"/>
          <p:cNvSpPr txBox="1"/>
          <p:nvPr>
            <p:ph idx="15" type="subTitle"/>
          </p:nvPr>
        </p:nvSpPr>
        <p:spPr>
          <a:xfrm>
            <a:off x="885125" y="1653550"/>
            <a:ext cx="10422000" cy="2919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rgbClr val="8B5CF6"/>
                </a:solidFill>
              </a:defRPr>
            </a:lvl1pPr>
            <a:lvl2pPr lvl="1" rtl="0" algn="ctr">
              <a:spcBef>
                <a:spcPts val="500"/>
              </a:spcBef>
              <a:spcAft>
                <a:spcPts val="0"/>
              </a:spcAft>
              <a:buNone/>
              <a:defRPr sz="1800">
                <a:solidFill>
                  <a:srgbClr val="8B5CF6"/>
                </a:solidFill>
              </a:defRPr>
            </a:lvl2pPr>
            <a:lvl3pPr lvl="2" rtl="0" algn="ctr">
              <a:spcBef>
                <a:spcPts val="500"/>
              </a:spcBef>
              <a:spcAft>
                <a:spcPts val="0"/>
              </a:spcAft>
              <a:buNone/>
              <a:defRPr sz="1800">
                <a:solidFill>
                  <a:srgbClr val="8B5CF6"/>
                </a:solidFill>
              </a:defRPr>
            </a:lvl3pPr>
            <a:lvl4pPr lvl="3" rtl="0" algn="ctr">
              <a:spcBef>
                <a:spcPts val="500"/>
              </a:spcBef>
              <a:spcAft>
                <a:spcPts val="0"/>
              </a:spcAft>
              <a:buNone/>
              <a:defRPr sz="1800">
                <a:solidFill>
                  <a:srgbClr val="8B5CF6"/>
                </a:solidFill>
              </a:defRPr>
            </a:lvl4pPr>
            <a:lvl5pPr lvl="4" rtl="0" algn="ctr">
              <a:spcBef>
                <a:spcPts val="500"/>
              </a:spcBef>
              <a:spcAft>
                <a:spcPts val="0"/>
              </a:spcAft>
              <a:buNone/>
              <a:defRPr sz="1800">
                <a:solidFill>
                  <a:srgbClr val="8B5CF6"/>
                </a:solidFill>
              </a:defRPr>
            </a:lvl5pPr>
            <a:lvl6pPr lvl="5" rtl="0" algn="ctr">
              <a:spcBef>
                <a:spcPts val="500"/>
              </a:spcBef>
              <a:spcAft>
                <a:spcPts val="0"/>
              </a:spcAft>
              <a:buNone/>
              <a:defRPr sz="1800">
                <a:solidFill>
                  <a:srgbClr val="8B5CF6"/>
                </a:solidFill>
              </a:defRPr>
            </a:lvl6pPr>
            <a:lvl7pPr lvl="6" rtl="0" algn="ctr">
              <a:spcBef>
                <a:spcPts val="500"/>
              </a:spcBef>
              <a:spcAft>
                <a:spcPts val="0"/>
              </a:spcAft>
              <a:buNone/>
              <a:defRPr sz="1800">
                <a:solidFill>
                  <a:srgbClr val="8B5CF6"/>
                </a:solidFill>
              </a:defRPr>
            </a:lvl7pPr>
            <a:lvl8pPr lvl="7" rtl="0" algn="ctr">
              <a:spcBef>
                <a:spcPts val="500"/>
              </a:spcBef>
              <a:spcAft>
                <a:spcPts val="0"/>
              </a:spcAft>
              <a:buNone/>
              <a:defRPr sz="1800">
                <a:solidFill>
                  <a:srgbClr val="8B5CF6"/>
                </a:solidFill>
              </a:defRPr>
            </a:lvl8pPr>
            <a:lvl9pPr lvl="8" rtl="0" algn="ctr">
              <a:spcBef>
                <a:spcPts val="500"/>
              </a:spcBef>
              <a:spcAft>
                <a:spcPts val="500"/>
              </a:spcAft>
              <a:buNone/>
              <a:defRPr sz="1800">
                <a:solidFill>
                  <a:srgbClr val="8B5CF6"/>
                </a:solidFill>
              </a:defRPr>
            </a:lvl9pPr>
          </a:lstStyle>
          <a:p/>
        </p:txBody>
      </p:sp>
      <p:pic>
        <p:nvPicPr>
          <p:cNvPr id="1228" name="Google Shape;1228;p59"/>
          <p:cNvPicPr preferRelativeResize="0"/>
          <p:nvPr/>
        </p:nvPicPr>
        <p:blipFill>
          <a:blip r:embed="rId3">
            <a:alphaModFix/>
          </a:blip>
          <a:stretch>
            <a:fillRect/>
          </a:stretch>
        </p:blipFill>
        <p:spPr>
          <a:xfrm>
            <a:off x="9183102" y="6114450"/>
            <a:ext cx="2762450" cy="513725"/>
          </a:xfrm>
          <a:prstGeom prst="rect">
            <a:avLst/>
          </a:prstGeom>
          <a:noFill/>
          <a:ln>
            <a:noFill/>
          </a:ln>
        </p:spPr>
      </p:pic>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meline horizontal 1">
  <p:cSld name="CUSTOM_4_15_1">
    <p:bg>
      <p:bgPr>
        <a:solidFill>
          <a:srgbClr val="353535"/>
        </a:solidFill>
      </p:bgPr>
    </p:bg>
    <p:spTree>
      <p:nvGrpSpPr>
        <p:cNvPr id="1229" name="Shape 1229"/>
        <p:cNvGrpSpPr/>
        <p:nvPr/>
      </p:nvGrpSpPr>
      <p:grpSpPr>
        <a:xfrm>
          <a:off x="0" y="0"/>
          <a:ext cx="0" cy="0"/>
          <a:chOff x="0" y="0"/>
          <a:chExt cx="0" cy="0"/>
        </a:xfrm>
      </p:grpSpPr>
      <p:sp>
        <p:nvSpPr>
          <p:cNvPr id="1230" name="Google Shape;1230;p60"/>
          <p:cNvSpPr/>
          <p:nvPr/>
        </p:nvSpPr>
        <p:spPr>
          <a:xfrm>
            <a:off x="0" y="0"/>
            <a:ext cx="12192000" cy="6858000"/>
          </a:xfrm>
          <a:prstGeom prst="rect">
            <a:avLst/>
          </a:prstGeom>
          <a:solidFill>
            <a:srgbClr val="14141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a:t>
            </a:r>
            <a:endParaRPr/>
          </a:p>
        </p:txBody>
      </p:sp>
      <p:pic>
        <p:nvPicPr>
          <p:cNvPr id="1231" name="Google Shape;1231;p60"/>
          <p:cNvPicPr preferRelativeResize="0"/>
          <p:nvPr/>
        </p:nvPicPr>
        <p:blipFill>
          <a:blip r:embed="rId2">
            <a:alphaModFix amt="90000"/>
          </a:blip>
          <a:stretch>
            <a:fillRect/>
          </a:stretch>
        </p:blipFill>
        <p:spPr>
          <a:xfrm>
            <a:off x="1300700" y="819788"/>
            <a:ext cx="9590599" cy="5218425"/>
          </a:xfrm>
          <a:prstGeom prst="rect">
            <a:avLst/>
          </a:prstGeom>
          <a:noFill/>
          <a:ln>
            <a:noFill/>
          </a:ln>
        </p:spPr>
      </p:pic>
      <p:cxnSp>
        <p:nvCxnSpPr>
          <p:cNvPr id="1232" name="Google Shape;1232;p60"/>
          <p:cNvCxnSpPr/>
          <p:nvPr/>
        </p:nvCxnSpPr>
        <p:spPr>
          <a:xfrm rot="10800000">
            <a:off x="447775" y="100"/>
            <a:ext cx="0" cy="886500"/>
          </a:xfrm>
          <a:prstGeom prst="straightConnector1">
            <a:avLst/>
          </a:prstGeom>
          <a:noFill/>
          <a:ln cap="flat" cmpd="sng" w="9525">
            <a:solidFill>
              <a:srgbClr val="8B5CF6"/>
            </a:solidFill>
            <a:prstDash val="solid"/>
            <a:round/>
            <a:headEnd len="med" w="med" type="none"/>
            <a:tailEnd len="med" w="med" type="none"/>
          </a:ln>
        </p:spPr>
      </p:cxnSp>
      <p:cxnSp>
        <p:nvCxnSpPr>
          <p:cNvPr id="1233" name="Google Shape;1233;p60"/>
          <p:cNvCxnSpPr/>
          <p:nvPr/>
        </p:nvCxnSpPr>
        <p:spPr>
          <a:xfrm rot="10800000">
            <a:off x="447767" y="6401400"/>
            <a:ext cx="0" cy="456600"/>
          </a:xfrm>
          <a:prstGeom prst="straightConnector1">
            <a:avLst/>
          </a:prstGeom>
          <a:noFill/>
          <a:ln cap="flat" cmpd="sng" w="9525">
            <a:solidFill>
              <a:srgbClr val="8B5CF6"/>
            </a:solidFill>
            <a:prstDash val="solid"/>
            <a:round/>
            <a:headEnd len="med" w="med" type="none"/>
            <a:tailEnd len="med" w="med" type="none"/>
          </a:ln>
        </p:spPr>
      </p:cxnSp>
      <p:sp>
        <p:nvSpPr>
          <p:cNvPr id="1234" name="Google Shape;1234;p60"/>
          <p:cNvSpPr txBox="1"/>
          <p:nvPr>
            <p:ph idx="1"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rgbClr val="FFFFFF"/>
                </a:solidFill>
              </a:defRPr>
            </a:lvl1pPr>
            <a:lvl2pPr lvl="1" rtl="0">
              <a:lnSpc>
                <a:spcPct val="115000"/>
              </a:lnSpc>
              <a:spcBef>
                <a:spcPts val="0"/>
              </a:spcBef>
              <a:spcAft>
                <a:spcPts val="0"/>
              </a:spcAft>
              <a:buNone/>
              <a:defRPr sz="800">
                <a:solidFill>
                  <a:srgbClr val="FFFFFF"/>
                </a:solidFill>
              </a:defRPr>
            </a:lvl2pPr>
            <a:lvl3pPr lvl="2" rtl="0">
              <a:lnSpc>
                <a:spcPct val="115000"/>
              </a:lnSpc>
              <a:spcBef>
                <a:spcPts val="0"/>
              </a:spcBef>
              <a:spcAft>
                <a:spcPts val="0"/>
              </a:spcAft>
              <a:buNone/>
              <a:defRPr sz="800">
                <a:solidFill>
                  <a:srgbClr val="FFFFFF"/>
                </a:solidFill>
              </a:defRPr>
            </a:lvl3pPr>
            <a:lvl4pPr lvl="3" rtl="0">
              <a:lnSpc>
                <a:spcPct val="115000"/>
              </a:lnSpc>
              <a:spcBef>
                <a:spcPts val="0"/>
              </a:spcBef>
              <a:spcAft>
                <a:spcPts val="0"/>
              </a:spcAft>
              <a:buNone/>
              <a:defRPr sz="800">
                <a:solidFill>
                  <a:srgbClr val="FFFFFF"/>
                </a:solidFill>
              </a:defRPr>
            </a:lvl4pPr>
            <a:lvl5pPr lvl="4" rtl="0">
              <a:lnSpc>
                <a:spcPct val="115000"/>
              </a:lnSpc>
              <a:spcBef>
                <a:spcPts val="0"/>
              </a:spcBef>
              <a:spcAft>
                <a:spcPts val="0"/>
              </a:spcAft>
              <a:buNone/>
              <a:defRPr sz="800">
                <a:solidFill>
                  <a:srgbClr val="FFFFFF"/>
                </a:solidFill>
              </a:defRPr>
            </a:lvl5pPr>
            <a:lvl6pPr lvl="5" rtl="0">
              <a:lnSpc>
                <a:spcPct val="115000"/>
              </a:lnSpc>
              <a:spcBef>
                <a:spcPts val="0"/>
              </a:spcBef>
              <a:spcAft>
                <a:spcPts val="0"/>
              </a:spcAft>
              <a:buNone/>
              <a:defRPr sz="800">
                <a:solidFill>
                  <a:srgbClr val="FFFFFF"/>
                </a:solidFill>
              </a:defRPr>
            </a:lvl6pPr>
            <a:lvl7pPr lvl="6" rtl="0">
              <a:lnSpc>
                <a:spcPct val="115000"/>
              </a:lnSpc>
              <a:spcBef>
                <a:spcPts val="0"/>
              </a:spcBef>
              <a:spcAft>
                <a:spcPts val="0"/>
              </a:spcAft>
              <a:buNone/>
              <a:defRPr sz="800">
                <a:solidFill>
                  <a:srgbClr val="FFFFFF"/>
                </a:solidFill>
              </a:defRPr>
            </a:lvl7pPr>
            <a:lvl8pPr lvl="7" rtl="0">
              <a:lnSpc>
                <a:spcPct val="115000"/>
              </a:lnSpc>
              <a:spcBef>
                <a:spcPts val="0"/>
              </a:spcBef>
              <a:spcAft>
                <a:spcPts val="0"/>
              </a:spcAft>
              <a:buNone/>
              <a:defRPr sz="800">
                <a:solidFill>
                  <a:srgbClr val="FFFFFF"/>
                </a:solidFill>
              </a:defRPr>
            </a:lvl8pPr>
            <a:lvl9pPr lvl="8" rtl="0">
              <a:lnSpc>
                <a:spcPct val="115000"/>
              </a:lnSpc>
              <a:spcBef>
                <a:spcPts val="0"/>
              </a:spcBef>
              <a:spcAft>
                <a:spcPts val="0"/>
              </a:spcAft>
              <a:buNone/>
              <a:defRPr sz="800">
                <a:solidFill>
                  <a:srgbClr val="FFFFFF"/>
                </a:solidFill>
              </a:defRPr>
            </a:lvl9pPr>
          </a:lstStyle>
          <a:p/>
        </p:txBody>
      </p:sp>
      <p:sp>
        <p:nvSpPr>
          <p:cNvPr id="1235" name="Google Shape;1235;p60"/>
          <p:cNvSpPr txBox="1"/>
          <p:nvPr>
            <p:ph idx="2" type="subTitle"/>
          </p:nvPr>
        </p:nvSpPr>
        <p:spPr>
          <a:xfrm>
            <a:off x="2042425" y="2497493"/>
            <a:ext cx="2106900" cy="3792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1200">
                <a:solidFill>
                  <a:srgbClr val="FFFFFF"/>
                </a:solidFill>
                <a:latin typeface="Red Hat Display Medium"/>
                <a:ea typeface="Red Hat Display Medium"/>
                <a:cs typeface="Red Hat Display Medium"/>
                <a:sym typeface="Red Hat Display Medium"/>
              </a:defRPr>
            </a:lvl1pPr>
            <a:lvl2pPr lvl="1" rtl="0">
              <a:lnSpc>
                <a:spcPct val="115000"/>
              </a:lnSpc>
              <a:spcBef>
                <a:spcPts val="0"/>
              </a:spcBef>
              <a:spcAft>
                <a:spcPts val="0"/>
              </a:spcAft>
              <a:buNone/>
              <a:defRPr sz="1200">
                <a:solidFill>
                  <a:srgbClr val="FFFFFF"/>
                </a:solidFill>
                <a:latin typeface="Red Hat Display Medium"/>
                <a:ea typeface="Red Hat Display Medium"/>
                <a:cs typeface="Red Hat Display Medium"/>
                <a:sym typeface="Red Hat Display Medium"/>
              </a:defRPr>
            </a:lvl2pPr>
            <a:lvl3pPr lvl="2" rtl="0">
              <a:lnSpc>
                <a:spcPct val="115000"/>
              </a:lnSpc>
              <a:spcBef>
                <a:spcPts val="0"/>
              </a:spcBef>
              <a:spcAft>
                <a:spcPts val="0"/>
              </a:spcAft>
              <a:buNone/>
              <a:defRPr sz="1200">
                <a:solidFill>
                  <a:srgbClr val="FFFFFF"/>
                </a:solidFill>
                <a:latin typeface="Red Hat Display Medium"/>
                <a:ea typeface="Red Hat Display Medium"/>
                <a:cs typeface="Red Hat Display Medium"/>
                <a:sym typeface="Red Hat Display Medium"/>
              </a:defRPr>
            </a:lvl3pPr>
            <a:lvl4pPr lvl="3" rtl="0">
              <a:lnSpc>
                <a:spcPct val="115000"/>
              </a:lnSpc>
              <a:spcBef>
                <a:spcPts val="0"/>
              </a:spcBef>
              <a:spcAft>
                <a:spcPts val="0"/>
              </a:spcAft>
              <a:buNone/>
              <a:defRPr sz="1200">
                <a:solidFill>
                  <a:srgbClr val="FFFFFF"/>
                </a:solidFill>
                <a:latin typeface="Red Hat Display Medium"/>
                <a:ea typeface="Red Hat Display Medium"/>
                <a:cs typeface="Red Hat Display Medium"/>
                <a:sym typeface="Red Hat Display Medium"/>
              </a:defRPr>
            </a:lvl4pPr>
            <a:lvl5pPr lvl="4" rtl="0">
              <a:lnSpc>
                <a:spcPct val="115000"/>
              </a:lnSpc>
              <a:spcBef>
                <a:spcPts val="0"/>
              </a:spcBef>
              <a:spcAft>
                <a:spcPts val="0"/>
              </a:spcAft>
              <a:buNone/>
              <a:defRPr sz="1200">
                <a:solidFill>
                  <a:srgbClr val="FFFFFF"/>
                </a:solidFill>
                <a:latin typeface="Red Hat Display Medium"/>
                <a:ea typeface="Red Hat Display Medium"/>
                <a:cs typeface="Red Hat Display Medium"/>
                <a:sym typeface="Red Hat Display Medium"/>
              </a:defRPr>
            </a:lvl5pPr>
            <a:lvl6pPr lvl="5" rtl="0">
              <a:lnSpc>
                <a:spcPct val="115000"/>
              </a:lnSpc>
              <a:spcBef>
                <a:spcPts val="0"/>
              </a:spcBef>
              <a:spcAft>
                <a:spcPts val="0"/>
              </a:spcAft>
              <a:buNone/>
              <a:defRPr sz="1200">
                <a:solidFill>
                  <a:srgbClr val="FFFFFF"/>
                </a:solidFill>
                <a:latin typeface="Red Hat Display Medium"/>
                <a:ea typeface="Red Hat Display Medium"/>
                <a:cs typeface="Red Hat Display Medium"/>
                <a:sym typeface="Red Hat Display Medium"/>
              </a:defRPr>
            </a:lvl6pPr>
            <a:lvl7pPr lvl="6" rtl="0">
              <a:lnSpc>
                <a:spcPct val="115000"/>
              </a:lnSpc>
              <a:spcBef>
                <a:spcPts val="0"/>
              </a:spcBef>
              <a:spcAft>
                <a:spcPts val="0"/>
              </a:spcAft>
              <a:buNone/>
              <a:defRPr sz="1200">
                <a:solidFill>
                  <a:srgbClr val="FFFFFF"/>
                </a:solidFill>
                <a:latin typeface="Red Hat Display Medium"/>
                <a:ea typeface="Red Hat Display Medium"/>
                <a:cs typeface="Red Hat Display Medium"/>
                <a:sym typeface="Red Hat Display Medium"/>
              </a:defRPr>
            </a:lvl7pPr>
            <a:lvl8pPr lvl="7" rtl="0">
              <a:lnSpc>
                <a:spcPct val="115000"/>
              </a:lnSpc>
              <a:spcBef>
                <a:spcPts val="0"/>
              </a:spcBef>
              <a:spcAft>
                <a:spcPts val="0"/>
              </a:spcAft>
              <a:buNone/>
              <a:defRPr sz="1200">
                <a:solidFill>
                  <a:srgbClr val="FFFFFF"/>
                </a:solidFill>
                <a:latin typeface="Red Hat Display Medium"/>
                <a:ea typeface="Red Hat Display Medium"/>
                <a:cs typeface="Red Hat Display Medium"/>
                <a:sym typeface="Red Hat Display Medium"/>
              </a:defRPr>
            </a:lvl8pPr>
            <a:lvl9pPr lvl="8" rtl="0">
              <a:lnSpc>
                <a:spcPct val="115000"/>
              </a:lnSpc>
              <a:spcBef>
                <a:spcPts val="0"/>
              </a:spcBef>
              <a:spcAft>
                <a:spcPts val="0"/>
              </a:spcAft>
              <a:buNone/>
              <a:defRPr sz="1200">
                <a:solidFill>
                  <a:srgbClr val="FFFFFF"/>
                </a:solidFill>
                <a:latin typeface="Red Hat Display Medium"/>
                <a:ea typeface="Red Hat Display Medium"/>
                <a:cs typeface="Red Hat Display Medium"/>
                <a:sym typeface="Red Hat Display Medium"/>
              </a:defRPr>
            </a:lvl9pPr>
          </a:lstStyle>
          <a:p/>
        </p:txBody>
      </p:sp>
      <p:sp>
        <p:nvSpPr>
          <p:cNvPr id="1236" name="Google Shape;1236;p60"/>
          <p:cNvSpPr txBox="1"/>
          <p:nvPr>
            <p:ph idx="3" type="subTitle"/>
          </p:nvPr>
        </p:nvSpPr>
        <p:spPr>
          <a:xfrm>
            <a:off x="2042425" y="2903475"/>
            <a:ext cx="2106900" cy="6753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None/>
              <a:defRPr sz="1200">
                <a:solidFill>
                  <a:srgbClr val="FFFFFF"/>
                </a:solidFill>
              </a:defRPr>
            </a:lvl1pPr>
            <a:lvl2pPr lvl="1" rtl="0">
              <a:lnSpc>
                <a:spcPct val="115000"/>
              </a:lnSpc>
              <a:spcBef>
                <a:spcPts val="0"/>
              </a:spcBef>
              <a:spcAft>
                <a:spcPts val="0"/>
              </a:spcAft>
              <a:buNone/>
              <a:defRPr sz="1200">
                <a:solidFill>
                  <a:srgbClr val="FFFFFF"/>
                </a:solidFill>
              </a:defRPr>
            </a:lvl2pPr>
            <a:lvl3pPr lvl="2" rtl="0">
              <a:lnSpc>
                <a:spcPct val="115000"/>
              </a:lnSpc>
              <a:spcBef>
                <a:spcPts val="0"/>
              </a:spcBef>
              <a:spcAft>
                <a:spcPts val="0"/>
              </a:spcAft>
              <a:buNone/>
              <a:defRPr sz="1200">
                <a:solidFill>
                  <a:srgbClr val="FFFFFF"/>
                </a:solidFill>
              </a:defRPr>
            </a:lvl3pPr>
            <a:lvl4pPr lvl="3" rtl="0">
              <a:lnSpc>
                <a:spcPct val="115000"/>
              </a:lnSpc>
              <a:spcBef>
                <a:spcPts val="0"/>
              </a:spcBef>
              <a:spcAft>
                <a:spcPts val="0"/>
              </a:spcAft>
              <a:buNone/>
              <a:defRPr sz="1200">
                <a:solidFill>
                  <a:srgbClr val="FFFFFF"/>
                </a:solidFill>
              </a:defRPr>
            </a:lvl4pPr>
            <a:lvl5pPr lvl="4" rtl="0">
              <a:lnSpc>
                <a:spcPct val="115000"/>
              </a:lnSpc>
              <a:spcBef>
                <a:spcPts val="0"/>
              </a:spcBef>
              <a:spcAft>
                <a:spcPts val="0"/>
              </a:spcAft>
              <a:buNone/>
              <a:defRPr sz="1200">
                <a:solidFill>
                  <a:srgbClr val="FFFFFF"/>
                </a:solidFill>
              </a:defRPr>
            </a:lvl5pPr>
            <a:lvl6pPr lvl="5" rtl="0">
              <a:lnSpc>
                <a:spcPct val="115000"/>
              </a:lnSpc>
              <a:spcBef>
                <a:spcPts val="0"/>
              </a:spcBef>
              <a:spcAft>
                <a:spcPts val="0"/>
              </a:spcAft>
              <a:buNone/>
              <a:defRPr sz="1200">
                <a:solidFill>
                  <a:srgbClr val="FFFFFF"/>
                </a:solidFill>
              </a:defRPr>
            </a:lvl6pPr>
            <a:lvl7pPr lvl="6" rtl="0">
              <a:lnSpc>
                <a:spcPct val="115000"/>
              </a:lnSpc>
              <a:spcBef>
                <a:spcPts val="0"/>
              </a:spcBef>
              <a:spcAft>
                <a:spcPts val="0"/>
              </a:spcAft>
              <a:buNone/>
              <a:defRPr sz="1200">
                <a:solidFill>
                  <a:srgbClr val="FFFFFF"/>
                </a:solidFill>
              </a:defRPr>
            </a:lvl7pPr>
            <a:lvl8pPr lvl="7" rtl="0">
              <a:lnSpc>
                <a:spcPct val="115000"/>
              </a:lnSpc>
              <a:spcBef>
                <a:spcPts val="0"/>
              </a:spcBef>
              <a:spcAft>
                <a:spcPts val="0"/>
              </a:spcAft>
              <a:buNone/>
              <a:defRPr sz="1200">
                <a:solidFill>
                  <a:srgbClr val="FFFFFF"/>
                </a:solidFill>
              </a:defRPr>
            </a:lvl8pPr>
            <a:lvl9pPr lvl="8" rtl="0">
              <a:lnSpc>
                <a:spcPct val="115000"/>
              </a:lnSpc>
              <a:spcBef>
                <a:spcPts val="0"/>
              </a:spcBef>
              <a:spcAft>
                <a:spcPts val="0"/>
              </a:spcAft>
              <a:buNone/>
              <a:defRPr sz="1200">
                <a:solidFill>
                  <a:srgbClr val="FFFFFF"/>
                </a:solidFill>
              </a:defRPr>
            </a:lvl9pPr>
          </a:lstStyle>
          <a:p/>
        </p:txBody>
      </p:sp>
      <p:sp>
        <p:nvSpPr>
          <p:cNvPr id="1237" name="Google Shape;1237;p60"/>
          <p:cNvSpPr txBox="1"/>
          <p:nvPr>
            <p:ph idx="4" type="subTitle"/>
          </p:nvPr>
        </p:nvSpPr>
        <p:spPr>
          <a:xfrm>
            <a:off x="1596475" y="4403575"/>
            <a:ext cx="975900" cy="234900"/>
          </a:xfrm>
          <a:prstGeom prst="rect">
            <a:avLst/>
          </a:prstGeom>
        </p:spPr>
        <p:txBody>
          <a:bodyPr anchorCtr="0" anchor="ctr" bIns="0" lIns="0" spcFirstLastPara="1" rIns="0" wrap="square" tIns="0">
            <a:noAutofit/>
          </a:bodyPr>
          <a:lstStyle>
            <a:lvl1pPr lvl="0" rtl="0" algn="ctr">
              <a:lnSpc>
                <a:spcPct val="115000"/>
              </a:lnSpc>
              <a:spcBef>
                <a:spcPts val="0"/>
              </a:spcBef>
              <a:spcAft>
                <a:spcPts val="0"/>
              </a:spcAft>
              <a:buNone/>
              <a:defRPr b="1" sz="1400">
                <a:solidFill>
                  <a:srgbClr val="FFFFFF"/>
                </a:solidFill>
              </a:defRPr>
            </a:lvl1pPr>
            <a:lvl2pPr lvl="1" rtl="0" algn="ctr">
              <a:lnSpc>
                <a:spcPct val="115000"/>
              </a:lnSpc>
              <a:spcBef>
                <a:spcPts val="0"/>
              </a:spcBef>
              <a:spcAft>
                <a:spcPts val="0"/>
              </a:spcAft>
              <a:buNone/>
              <a:defRPr b="1" sz="1400">
                <a:solidFill>
                  <a:srgbClr val="FFFFFF"/>
                </a:solidFill>
              </a:defRPr>
            </a:lvl2pPr>
            <a:lvl3pPr lvl="2" rtl="0" algn="ctr">
              <a:lnSpc>
                <a:spcPct val="115000"/>
              </a:lnSpc>
              <a:spcBef>
                <a:spcPts val="0"/>
              </a:spcBef>
              <a:spcAft>
                <a:spcPts val="0"/>
              </a:spcAft>
              <a:buNone/>
              <a:defRPr b="1" sz="1400">
                <a:solidFill>
                  <a:srgbClr val="FFFFFF"/>
                </a:solidFill>
              </a:defRPr>
            </a:lvl3pPr>
            <a:lvl4pPr lvl="3" rtl="0" algn="ctr">
              <a:lnSpc>
                <a:spcPct val="115000"/>
              </a:lnSpc>
              <a:spcBef>
                <a:spcPts val="0"/>
              </a:spcBef>
              <a:spcAft>
                <a:spcPts val="0"/>
              </a:spcAft>
              <a:buNone/>
              <a:defRPr b="1" sz="1400">
                <a:solidFill>
                  <a:srgbClr val="FFFFFF"/>
                </a:solidFill>
              </a:defRPr>
            </a:lvl4pPr>
            <a:lvl5pPr lvl="4" rtl="0" algn="ctr">
              <a:lnSpc>
                <a:spcPct val="115000"/>
              </a:lnSpc>
              <a:spcBef>
                <a:spcPts val="0"/>
              </a:spcBef>
              <a:spcAft>
                <a:spcPts val="0"/>
              </a:spcAft>
              <a:buNone/>
              <a:defRPr b="1" sz="1400">
                <a:solidFill>
                  <a:srgbClr val="FFFFFF"/>
                </a:solidFill>
              </a:defRPr>
            </a:lvl5pPr>
            <a:lvl6pPr lvl="5" rtl="0" algn="ctr">
              <a:lnSpc>
                <a:spcPct val="115000"/>
              </a:lnSpc>
              <a:spcBef>
                <a:spcPts val="0"/>
              </a:spcBef>
              <a:spcAft>
                <a:spcPts val="0"/>
              </a:spcAft>
              <a:buNone/>
              <a:defRPr b="1" sz="1400">
                <a:solidFill>
                  <a:srgbClr val="FFFFFF"/>
                </a:solidFill>
              </a:defRPr>
            </a:lvl6pPr>
            <a:lvl7pPr lvl="6" rtl="0" algn="ctr">
              <a:lnSpc>
                <a:spcPct val="115000"/>
              </a:lnSpc>
              <a:spcBef>
                <a:spcPts val="0"/>
              </a:spcBef>
              <a:spcAft>
                <a:spcPts val="0"/>
              </a:spcAft>
              <a:buNone/>
              <a:defRPr b="1" sz="1400">
                <a:solidFill>
                  <a:srgbClr val="FFFFFF"/>
                </a:solidFill>
              </a:defRPr>
            </a:lvl7pPr>
            <a:lvl8pPr lvl="7" rtl="0" algn="ctr">
              <a:lnSpc>
                <a:spcPct val="115000"/>
              </a:lnSpc>
              <a:spcBef>
                <a:spcPts val="0"/>
              </a:spcBef>
              <a:spcAft>
                <a:spcPts val="0"/>
              </a:spcAft>
              <a:buNone/>
              <a:defRPr b="1" sz="1400">
                <a:solidFill>
                  <a:srgbClr val="FFFFFF"/>
                </a:solidFill>
              </a:defRPr>
            </a:lvl8pPr>
            <a:lvl9pPr lvl="8" rtl="0" algn="ctr">
              <a:lnSpc>
                <a:spcPct val="115000"/>
              </a:lnSpc>
              <a:spcBef>
                <a:spcPts val="0"/>
              </a:spcBef>
              <a:spcAft>
                <a:spcPts val="0"/>
              </a:spcAft>
              <a:buNone/>
              <a:defRPr b="1" sz="1400">
                <a:solidFill>
                  <a:srgbClr val="FFFFFF"/>
                </a:solidFill>
              </a:defRPr>
            </a:lvl9pPr>
          </a:lstStyle>
          <a:p/>
        </p:txBody>
      </p:sp>
      <p:sp>
        <p:nvSpPr>
          <p:cNvPr id="1238" name="Google Shape;1238;p60"/>
          <p:cNvSpPr txBox="1"/>
          <p:nvPr>
            <p:ph idx="5" type="subTitle"/>
          </p:nvPr>
        </p:nvSpPr>
        <p:spPr>
          <a:xfrm>
            <a:off x="3278975" y="3892511"/>
            <a:ext cx="975900" cy="234900"/>
          </a:xfrm>
          <a:prstGeom prst="rect">
            <a:avLst/>
          </a:prstGeom>
        </p:spPr>
        <p:txBody>
          <a:bodyPr anchorCtr="0" anchor="ctr" bIns="0" lIns="0" spcFirstLastPara="1" rIns="0" wrap="square" tIns="0">
            <a:noAutofit/>
          </a:bodyPr>
          <a:lstStyle>
            <a:lvl1pPr lvl="0" rtl="0" algn="ctr">
              <a:lnSpc>
                <a:spcPct val="115000"/>
              </a:lnSpc>
              <a:spcBef>
                <a:spcPts val="0"/>
              </a:spcBef>
              <a:spcAft>
                <a:spcPts val="0"/>
              </a:spcAft>
              <a:buNone/>
              <a:defRPr b="1" sz="1400">
                <a:solidFill>
                  <a:srgbClr val="FFFFFF"/>
                </a:solidFill>
              </a:defRPr>
            </a:lvl1pPr>
            <a:lvl2pPr lvl="1" rtl="0" algn="ctr">
              <a:lnSpc>
                <a:spcPct val="115000"/>
              </a:lnSpc>
              <a:spcBef>
                <a:spcPts val="0"/>
              </a:spcBef>
              <a:spcAft>
                <a:spcPts val="0"/>
              </a:spcAft>
              <a:buNone/>
              <a:defRPr b="1" sz="1400">
                <a:solidFill>
                  <a:srgbClr val="FFFFFF"/>
                </a:solidFill>
              </a:defRPr>
            </a:lvl2pPr>
            <a:lvl3pPr lvl="2" rtl="0" algn="ctr">
              <a:lnSpc>
                <a:spcPct val="115000"/>
              </a:lnSpc>
              <a:spcBef>
                <a:spcPts val="0"/>
              </a:spcBef>
              <a:spcAft>
                <a:spcPts val="0"/>
              </a:spcAft>
              <a:buNone/>
              <a:defRPr b="1" sz="1400">
                <a:solidFill>
                  <a:srgbClr val="FFFFFF"/>
                </a:solidFill>
              </a:defRPr>
            </a:lvl3pPr>
            <a:lvl4pPr lvl="3" rtl="0" algn="ctr">
              <a:lnSpc>
                <a:spcPct val="115000"/>
              </a:lnSpc>
              <a:spcBef>
                <a:spcPts val="0"/>
              </a:spcBef>
              <a:spcAft>
                <a:spcPts val="0"/>
              </a:spcAft>
              <a:buNone/>
              <a:defRPr b="1" sz="1400">
                <a:solidFill>
                  <a:srgbClr val="FFFFFF"/>
                </a:solidFill>
              </a:defRPr>
            </a:lvl4pPr>
            <a:lvl5pPr lvl="4" rtl="0" algn="ctr">
              <a:lnSpc>
                <a:spcPct val="115000"/>
              </a:lnSpc>
              <a:spcBef>
                <a:spcPts val="0"/>
              </a:spcBef>
              <a:spcAft>
                <a:spcPts val="0"/>
              </a:spcAft>
              <a:buNone/>
              <a:defRPr b="1" sz="1400">
                <a:solidFill>
                  <a:srgbClr val="FFFFFF"/>
                </a:solidFill>
              </a:defRPr>
            </a:lvl5pPr>
            <a:lvl6pPr lvl="5" rtl="0" algn="ctr">
              <a:lnSpc>
                <a:spcPct val="115000"/>
              </a:lnSpc>
              <a:spcBef>
                <a:spcPts val="0"/>
              </a:spcBef>
              <a:spcAft>
                <a:spcPts val="0"/>
              </a:spcAft>
              <a:buNone/>
              <a:defRPr b="1" sz="1400">
                <a:solidFill>
                  <a:srgbClr val="FFFFFF"/>
                </a:solidFill>
              </a:defRPr>
            </a:lvl6pPr>
            <a:lvl7pPr lvl="6" rtl="0" algn="ctr">
              <a:lnSpc>
                <a:spcPct val="115000"/>
              </a:lnSpc>
              <a:spcBef>
                <a:spcPts val="0"/>
              </a:spcBef>
              <a:spcAft>
                <a:spcPts val="0"/>
              </a:spcAft>
              <a:buNone/>
              <a:defRPr b="1" sz="1400">
                <a:solidFill>
                  <a:srgbClr val="FFFFFF"/>
                </a:solidFill>
              </a:defRPr>
            </a:lvl7pPr>
            <a:lvl8pPr lvl="7" rtl="0" algn="ctr">
              <a:lnSpc>
                <a:spcPct val="115000"/>
              </a:lnSpc>
              <a:spcBef>
                <a:spcPts val="0"/>
              </a:spcBef>
              <a:spcAft>
                <a:spcPts val="0"/>
              </a:spcAft>
              <a:buNone/>
              <a:defRPr b="1" sz="1400">
                <a:solidFill>
                  <a:srgbClr val="FFFFFF"/>
                </a:solidFill>
              </a:defRPr>
            </a:lvl8pPr>
            <a:lvl9pPr lvl="8" rtl="0" algn="ctr">
              <a:lnSpc>
                <a:spcPct val="115000"/>
              </a:lnSpc>
              <a:spcBef>
                <a:spcPts val="0"/>
              </a:spcBef>
              <a:spcAft>
                <a:spcPts val="0"/>
              </a:spcAft>
              <a:buNone/>
              <a:defRPr b="1" sz="1400">
                <a:solidFill>
                  <a:srgbClr val="FFFFFF"/>
                </a:solidFill>
              </a:defRPr>
            </a:lvl9pPr>
          </a:lstStyle>
          <a:p/>
        </p:txBody>
      </p:sp>
      <p:sp>
        <p:nvSpPr>
          <p:cNvPr id="1239" name="Google Shape;1239;p60"/>
          <p:cNvSpPr txBox="1"/>
          <p:nvPr>
            <p:ph idx="6" type="subTitle"/>
          </p:nvPr>
        </p:nvSpPr>
        <p:spPr>
          <a:xfrm>
            <a:off x="1713425" y="4752722"/>
            <a:ext cx="2106900" cy="379200"/>
          </a:xfrm>
          <a:prstGeom prst="rect">
            <a:avLst/>
          </a:prstGeom>
        </p:spPr>
        <p:txBody>
          <a:bodyPr anchorCtr="0" anchor="b" bIns="0" lIns="0" spcFirstLastPara="1" rIns="0" wrap="square" tIns="0">
            <a:noAutofit/>
          </a:bodyPr>
          <a:lstStyle>
            <a:lvl1pPr lvl="0" rtl="0" algn="r">
              <a:lnSpc>
                <a:spcPct val="115000"/>
              </a:lnSpc>
              <a:spcBef>
                <a:spcPts val="0"/>
              </a:spcBef>
              <a:spcAft>
                <a:spcPts val="0"/>
              </a:spcAft>
              <a:buNone/>
              <a:defRPr sz="1200">
                <a:solidFill>
                  <a:srgbClr val="FFFFFF"/>
                </a:solidFill>
                <a:latin typeface="Red Hat Display Medium"/>
                <a:ea typeface="Red Hat Display Medium"/>
                <a:cs typeface="Red Hat Display Medium"/>
                <a:sym typeface="Red Hat Display Medium"/>
              </a:defRPr>
            </a:lvl1pPr>
            <a:lvl2pPr lvl="1" rtl="0" algn="r">
              <a:lnSpc>
                <a:spcPct val="115000"/>
              </a:lnSpc>
              <a:spcBef>
                <a:spcPts val="0"/>
              </a:spcBef>
              <a:spcAft>
                <a:spcPts val="0"/>
              </a:spcAft>
              <a:buNone/>
              <a:defRPr sz="1200">
                <a:solidFill>
                  <a:srgbClr val="FFFFFF"/>
                </a:solidFill>
                <a:latin typeface="Red Hat Display Medium"/>
                <a:ea typeface="Red Hat Display Medium"/>
                <a:cs typeface="Red Hat Display Medium"/>
                <a:sym typeface="Red Hat Display Medium"/>
              </a:defRPr>
            </a:lvl2pPr>
            <a:lvl3pPr lvl="2" rtl="0" algn="r">
              <a:lnSpc>
                <a:spcPct val="115000"/>
              </a:lnSpc>
              <a:spcBef>
                <a:spcPts val="0"/>
              </a:spcBef>
              <a:spcAft>
                <a:spcPts val="0"/>
              </a:spcAft>
              <a:buNone/>
              <a:defRPr sz="1200">
                <a:solidFill>
                  <a:srgbClr val="FFFFFF"/>
                </a:solidFill>
                <a:latin typeface="Red Hat Display Medium"/>
                <a:ea typeface="Red Hat Display Medium"/>
                <a:cs typeface="Red Hat Display Medium"/>
                <a:sym typeface="Red Hat Display Medium"/>
              </a:defRPr>
            </a:lvl3pPr>
            <a:lvl4pPr lvl="3" rtl="0" algn="r">
              <a:lnSpc>
                <a:spcPct val="115000"/>
              </a:lnSpc>
              <a:spcBef>
                <a:spcPts val="0"/>
              </a:spcBef>
              <a:spcAft>
                <a:spcPts val="0"/>
              </a:spcAft>
              <a:buNone/>
              <a:defRPr sz="1200">
                <a:solidFill>
                  <a:srgbClr val="FFFFFF"/>
                </a:solidFill>
                <a:latin typeface="Red Hat Display Medium"/>
                <a:ea typeface="Red Hat Display Medium"/>
                <a:cs typeface="Red Hat Display Medium"/>
                <a:sym typeface="Red Hat Display Medium"/>
              </a:defRPr>
            </a:lvl4pPr>
            <a:lvl5pPr lvl="4" rtl="0" algn="r">
              <a:lnSpc>
                <a:spcPct val="115000"/>
              </a:lnSpc>
              <a:spcBef>
                <a:spcPts val="0"/>
              </a:spcBef>
              <a:spcAft>
                <a:spcPts val="0"/>
              </a:spcAft>
              <a:buNone/>
              <a:defRPr sz="1200">
                <a:solidFill>
                  <a:srgbClr val="FFFFFF"/>
                </a:solidFill>
                <a:latin typeface="Red Hat Display Medium"/>
                <a:ea typeface="Red Hat Display Medium"/>
                <a:cs typeface="Red Hat Display Medium"/>
                <a:sym typeface="Red Hat Display Medium"/>
              </a:defRPr>
            </a:lvl5pPr>
            <a:lvl6pPr lvl="5" rtl="0" algn="r">
              <a:lnSpc>
                <a:spcPct val="115000"/>
              </a:lnSpc>
              <a:spcBef>
                <a:spcPts val="0"/>
              </a:spcBef>
              <a:spcAft>
                <a:spcPts val="0"/>
              </a:spcAft>
              <a:buNone/>
              <a:defRPr sz="1200">
                <a:solidFill>
                  <a:srgbClr val="FFFFFF"/>
                </a:solidFill>
                <a:latin typeface="Red Hat Display Medium"/>
                <a:ea typeface="Red Hat Display Medium"/>
                <a:cs typeface="Red Hat Display Medium"/>
                <a:sym typeface="Red Hat Display Medium"/>
              </a:defRPr>
            </a:lvl6pPr>
            <a:lvl7pPr lvl="6" rtl="0" algn="r">
              <a:lnSpc>
                <a:spcPct val="115000"/>
              </a:lnSpc>
              <a:spcBef>
                <a:spcPts val="0"/>
              </a:spcBef>
              <a:spcAft>
                <a:spcPts val="0"/>
              </a:spcAft>
              <a:buNone/>
              <a:defRPr sz="1200">
                <a:solidFill>
                  <a:srgbClr val="FFFFFF"/>
                </a:solidFill>
                <a:latin typeface="Red Hat Display Medium"/>
                <a:ea typeface="Red Hat Display Medium"/>
                <a:cs typeface="Red Hat Display Medium"/>
                <a:sym typeface="Red Hat Display Medium"/>
              </a:defRPr>
            </a:lvl7pPr>
            <a:lvl8pPr lvl="7" rtl="0" algn="r">
              <a:lnSpc>
                <a:spcPct val="115000"/>
              </a:lnSpc>
              <a:spcBef>
                <a:spcPts val="0"/>
              </a:spcBef>
              <a:spcAft>
                <a:spcPts val="0"/>
              </a:spcAft>
              <a:buNone/>
              <a:defRPr sz="1200">
                <a:solidFill>
                  <a:srgbClr val="FFFFFF"/>
                </a:solidFill>
                <a:latin typeface="Red Hat Display Medium"/>
                <a:ea typeface="Red Hat Display Medium"/>
                <a:cs typeface="Red Hat Display Medium"/>
                <a:sym typeface="Red Hat Display Medium"/>
              </a:defRPr>
            </a:lvl8pPr>
            <a:lvl9pPr lvl="8" rtl="0" algn="r">
              <a:lnSpc>
                <a:spcPct val="115000"/>
              </a:lnSpc>
              <a:spcBef>
                <a:spcPts val="0"/>
              </a:spcBef>
              <a:spcAft>
                <a:spcPts val="0"/>
              </a:spcAft>
              <a:buNone/>
              <a:defRPr sz="1200">
                <a:solidFill>
                  <a:srgbClr val="FFFFFF"/>
                </a:solidFill>
                <a:latin typeface="Red Hat Display Medium"/>
                <a:ea typeface="Red Hat Display Medium"/>
                <a:cs typeface="Red Hat Display Medium"/>
                <a:sym typeface="Red Hat Display Medium"/>
              </a:defRPr>
            </a:lvl9pPr>
          </a:lstStyle>
          <a:p/>
        </p:txBody>
      </p:sp>
      <p:sp>
        <p:nvSpPr>
          <p:cNvPr id="1240" name="Google Shape;1240;p60"/>
          <p:cNvSpPr txBox="1"/>
          <p:nvPr>
            <p:ph idx="7" type="subTitle"/>
          </p:nvPr>
        </p:nvSpPr>
        <p:spPr>
          <a:xfrm>
            <a:off x="1713425" y="5158703"/>
            <a:ext cx="2106900" cy="675300"/>
          </a:xfrm>
          <a:prstGeom prst="rect">
            <a:avLst/>
          </a:prstGeom>
        </p:spPr>
        <p:txBody>
          <a:bodyPr anchorCtr="0" anchor="t" bIns="0" lIns="0" spcFirstLastPara="1" rIns="0" wrap="square" tIns="0">
            <a:noAutofit/>
          </a:bodyPr>
          <a:lstStyle>
            <a:lvl1pPr lvl="0" rtl="0" algn="r">
              <a:lnSpc>
                <a:spcPct val="115000"/>
              </a:lnSpc>
              <a:spcBef>
                <a:spcPts val="0"/>
              </a:spcBef>
              <a:spcAft>
                <a:spcPts val="0"/>
              </a:spcAft>
              <a:buNone/>
              <a:defRPr sz="1200">
                <a:solidFill>
                  <a:srgbClr val="FFFFFF"/>
                </a:solidFill>
              </a:defRPr>
            </a:lvl1pPr>
            <a:lvl2pPr lvl="1" rtl="0" algn="r">
              <a:lnSpc>
                <a:spcPct val="115000"/>
              </a:lnSpc>
              <a:spcBef>
                <a:spcPts val="0"/>
              </a:spcBef>
              <a:spcAft>
                <a:spcPts val="0"/>
              </a:spcAft>
              <a:buNone/>
              <a:defRPr sz="1200">
                <a:solidFill>
                  <a:srgbClr val="FFFFFF"/>
                </a:solidFill>
              </a:defRPr>
            </a:lvl2pPr>
            <a:lvl3pPr lvl="2" rtl="0" algn="r">
              <a:lnSpc>
                <a:spcPct val="115000"/>
              </a:lnSpc>
              <a:spcBef>
                <a:spcPts val="0"/>
              </a:spcBef>
              <a:spcAft>
                <a:spcPts val="0"/>
              </a:spcAft>
              <a:buNone/>
              <a:defRPr sz="1200">
                <a:solidFill>
                  <a:srgbClr val="FFFFFF"/>
                </a:solidFill>
              </a:defRPr>
            </a:lvl3pPr>
            <a:lvl4pPr lvl="3" rtl="0" algn="r">
              <a:lnSpc>
                <a:spcPct val="115000"/>
              </a:lnSpc>
              <a:spcBef>
                <a:spcPts val="0"/>
              </a:spcBef>
              <a:spcAft>
                <a:spcPts val="0"/>
              </a:spcAft>
              <a:buNone/>
              <a:defRPr sz="1200">
                <a:solidFill>
                  <a:srgbClr val="FFFFFF"/>
                </a:solidFill>
              </a:defRPr>
            </a:lvl4pPr>
            <a:lvl5pPr lvl="4" rtl="0" algn="r">
              <a:lnSpc>
                <a:spcPct val="115000"/>
              </a:lnSpc>
              <a:spcBef>
                <a:spcPts val="0"/>
              </a:spcBef>
              <a:spcAft>
                <a:spcPts val="0"/>
              </a:spcAft>
              <a:buNone/>
              <a:defRPr sz="1200">
                <a:solidFill>
                  <a:srgbClr val="FFFFFF"/>
                </a:solidFill>
              </a:defRPr>
            </a:lvl5pPr>
            <a:lvl6pPr lvl="5" rtl="0" algn="r">
              <a:lnSpc>
                <a:spcPct val="115000"/>
              </a:lnSpc>
              <a:spcBef>
                <a:spcPts val="0"/>
              </a:spcBef>
              <a:spcAft>
                <a:spcPts val="0"/>
              </a:spcAft>
              <a:buNone/>
              <a:defRPr sz="1200">
                <a:solidFill>
                  <a:srgbClr val="FFFFFF"/>
                </a:solidFill>
              </a:defRPr>
            </a:lvl6pPr>
            <a:lvl7pPr lvl="6" rtl="0" algn="r">
              <a:lnSpc>
                <a:spcPct val="115000"/>
              </a:lnSpc>
              <a:spcBef>
                <a:spcPts val="0"/>
              </a:spcBef>
              <a:spcAft>
                <a:spcPts val="0"/>
              </a:spcAft>
              <a:buNone/>
              <a:defRPr sz="1200">
                <a:solidFill>
                  <a:srgbClr val="FFFFFF"/>
                </a:solidFill>
              </a:defRPr>
            </a:lvl7pPr>
            <a:lvl8pPr lvl="7" rtl="0" algn="r">
              <a:lnSpc>
                <a:spcPct val="115000"/>
              </a:lnSpc>
              <a:spcBef>
                <a:spcPts val="0"/>
              </a:spcBef>
              <a:spcAft>
                <a:spcPts val="0"/>
              </a:spcAft>
              <a:buNone/>
              <a:defRPr sz="1200">
                <a:solidFill>
                  <a:srgbClr val="FFFFFF"/>
                </a:solidFill>
              </a:defRPr>
            </a:lvl8pPr>
            <a:lvl9pPr lvl="8" rtl="0" algn="r">
              <a:lnSpc>
                <a:spcPct val="115000"/>
              </a:lnSpc>
              <a:spcBef>
                <a:spcPts val="0"/>
              </a:spcBef>
              <a:spcAft>
                <a:spcPts val="0"/>
              </a:spcAft>
              <a:buNone/>
              <a:defRPr sz="1200">
                <a:solidFill>
                  <a:srgbClr val="FFFFFF"/>
                </a:solidFill>
              </a:defRPr>
            </a:lvl9pPr>
          </a:lstStyle>
          <a:p/>
        </p:txBody>
      </p:sp>
      <p:sp>
        <p:nvSpPr>
          <p:cNvPr id="1241" name="Google Shape;1241;p60"/>
          <p:cNvSpPr txBox="1"/>
          <p:nvPr>
            <p:ph idx="8"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rgbClr val="FFFFFF"/>
              </a:buClr>
              <a:buSzPts val="1000"/>
              <a:buFont typeface="Red Hat Display Medium"/>
              <a:buNone/>
              <a:defRPr sz="1000">
                <a:solidFill>
                  <a:srgbClr val="FFFFFF"/>
                </a:solidFill>
                <a:latin typeface="Red Hat Display Medium"/>
                <a:ea typeface="Red Hat Display Medium"/>
                <a:cs typeface="Red Hat Display Medium"/>
                <a:sym typeface="Red Hat Display Medium"/>
              </a:defRPr>
            </a:lvl9pPr>
          </a:lstStyle>
          <a:p/>
        </p:txBody>
      </p:sp>
      <p:sp>
        <p:nvSpPr>
          <p:cNvPr id="1242" name="Google Shape;1242;p60"/>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800">
                <a:solidFill>
                  <a:srgbClr val="FFFFFF"/>
                </a:solidFill>
                <a:latin typeface="Red Hat Display Medium"/>
                <a:ea typeface="Red Hat Display Medium"/>
                <a:cs typeface="Red Hat Display Medium"/>
                <a:sym typeface="Red Hat Display Medium"/>
              </a:defRPr>
            </a:lvl1pPr>
            <a:lvl2pPr lvl="1"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2pPr>
            <a:lvl3pPr lvl="2"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3pPr>
            <a:lvl4pPr lvl="3"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4pPr>
            <a:lvl5pPr lvl="4"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5pPr>
            <a:lvl6pPr lvl="5"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6pPr>
            <a:lvl7pPr lvl="6"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7pPr>
            <a:lvl8pPr lvl="7"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8pPr>
            <a:lvl9pPr lvl="8" rtl="0" algn="ctr">
              <a:lnSpc>
                <a:spcPct val="130000"/>
              </a:lnSpc>
              <a:spcBef>
                <a:spcPts val="0"/>
              </a:spcBef>
              <a:spcAft>
                <a:spcPts val="0"/>
              </a:spcAft>
              <a:buNone/>
              <a:defRPr sz="2600">
                <a:solidFill>
                  <a:srgbClr val="FFFFFF"/>
                </a:solidFill>
                <a:latin typeface="Red Hat Display Medium"/>
                <a:ea typeface="Red Hat Display Medium"/>
                <a:cs typeface="Red Hat Display Medium"/>
                <a:sym typeface="Red Hat Display Medium"/>
              </a:defRPr>
            </a:lvl9pPr>
          </a:lstStyle>
          <a:p/>
        </p:txBody>
      </p:sp>
      <p:sp>
        <p:nvSpPr>
          <p:cNvPr id="1243" name="Google Shape;1243;p60"/>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lvl1pPr lvl="0" rtl="0" algn="ctr">
              <a:buNone/>
              <a:defRPr sz="800">
                <a:solidFill>
                  <a:srgbClr val="FFFFFF"/>
                </a:solidFill>
                <a:latin typeface="Red Hat Display Medium"/>
                <a:ea typeface="Red Hat Display Medium"/>
                <a:cs typeface="Red Hat Display Medium"/>
                <a:sym typeface="Red Hat Display Medium"/>
              </a:defRPr>
            </a:lvl1pPr>
            <a:lvl2pPr lvl="1" rtl="0" algn="ctr">
              <a:buNone/>
              <a:defRPr sz="800">
                <a:solidFill>
                  <a:srgbClr val="FFFFFF"/>
                </a:solidFill>
                <a:latin typeface="Red Hat Display Medium"/>
                <a:ea typeface="Red Hat Display Medium"/>
                <a:cs typeface="Red Hat Display Medium"/>
                <a:sym typeface="Red Hat Display Medium"/>
              </a:defRPr>
            </a:lvl2pPr>
            <a:lvl3pPr lvl="2" rtl="0" algn="ctr">
              <a:buNone/>
              <a:defRPr sz="800">
                <a:solidFill>
                  <a:srgbClr val="FFFFFF"/>
                </a:solidFill>
                <a:latin typeface="Red Hat Display Medium"/>
                <a:ea typeface="Red Hat Display Medium"/>
                <a:cs typeface="Red Hat Display Medium"/>
                <a:sym typeface="Red Hat Display Medium"/>
              </a:defRPr>
            </a:lvl3pPr>
            <a:lvl4pPr lvl="3" rtl="0" algn="ctr">
              <a:buNone/>
              <a:defRPr sz="800">
                <a:solidFill>
                  <a:srgbClr val="FFFFFF"/>
                </a:solidFill>
                <a:latin typeface="Red Hat Display Medium"/>
                <a:ea typeface="Red Hat Display Medium"/>
                <a:cs typeface="Red Hat Display Medium"/>
                <a:sym typeface="Red Hat Display Medium"/>
              </a:defRPr>
            </a:lvl4pPr>
            <a:lvl5pPr lvl="4" rtl="0" algn="ctr">
              <a:buNone/>
              <a:defRPr sz="800">
                <a:solidFill>
                  <a:srgbClr val="FFFFFF"/>
                </a:solidFill>
                <a:latin typeface="Red Hat Display Medium"/>
                <a:ea typeface="Red Hat Display Medium"/>
                <a:cs typeface="Red Hat Display Medium"/>
                <a:sym typeface="Red Hat Display Medium"/>
              </a:defRPr>
            </a:lvl5pPr>
            <a:lvl6pPr lvl="5" rtl="0" algn="ctr">
              <a:buNone/>
              <a:defRPr sz="800">
                <a:solidFill>
                  <a:srgbClr val="FFFFFF"/>
                </a:solidFill>
                <a:latin typeface="Red Hat Display Medium"/>
                <a:ea typeface="Red Hat Display Medium"/>
                <a:cs typeface="Red Hat Display Medium"/>
                <a:sym typeface="Red Hat Display Medium"/>
              </a:defRPr>
            </a:lvl6pPr>
            <a:lvl7pPr lvl="6" rtl="0" algn="ctr">
              <a:buNone/>
              <a:defRPr sz="800">
                <a:solidFill>
                  <a:srgbClr val="FFFFFF"/>
                </a:solidFill>
                <a:latin typeface="Red Hat Display Medium"/>
                <a:ea typeface="Red Hat Display Medium"/>
                <a:cs typeface="Red Hat Display Medium"/>
                <a:sym typeface="Red Hat Display Medium"/>
              </a:defRPr>
            </a:lvl7pPr>
            <a:lvl8pPr lvl="7" rtl="0" algn="ctr">
              <a:buNone/>
              <a:defRPr sz="800">
                <a:solidFill>
                  <a:srgbClr val="FFFFFF"/>
                </a:solidFill>
                <a:latin typeface="Red Hat Display Medium"/>
                <a:ea typeface="Red Hat Display Medium"/>
                <a:cs typeface="Red Hat Display Medium"/>
                <a:sym typeface="Red Hat Display Medium"/>
              </a:defRPr>
            </a:lvl8pPr>
            <a:lvl9pPr lvl="8" rtl="0" algn="ctr">
              <a:buNone/>
              <a:defRPr sz="800">
                <a:solidFill>
                  <a:srgbClr val="FFFFFF"/>
                </a:solidFill>
                <a:latin typeface="Red Hat Display Medium"/>
                <a:ea typeface="Red Hat Display Medium"/>
                <a:cs typeface="Red Hat Display Medium"/>
                <a:sym typeface="Red Hat Display Medium"/>
              </a:defRPr>
            </a:lvl9pPr>
          </a:lstStyle>
          <a:p>
            <a:pPr indent="0" lvl="0" marL="0" rtl="0" algn="ctr">
              <a:spcBef>
                <a:spcPts val="0"/>
              </a:spcBef>
              <a:spcAft>
                <a:spcPts val="0"/>
              </a:spcAft>
              <a:buNone/>
            </a:pPr>
            <a:fld id="{00000000-1234-1234-1234-123412341234}" type="slidenum">
              <a:rPr lang="en"/>
              <a:t>‹#›</a:t>
            </a:fld>
            <a:endParaRPr/>
          </a:p>
        </p:txBody>
      </p:sp>
      <p:sp>
        <p:nvSpPr>
          <p:cNvPr id="1244" name="Google Shape;1244;p60"/>
          <p:cNvSpPr txBox="1"/>
          <p:nvPr>
            <p:ph idx="9" type="subTitle"/>
          </p:nvPr>
        </p:nvSpPr>
        <p:spPr>
          <a:xfrm>
            <a:off x="885125" y="1653550"/>
            <a:ext cx="10422000" cy="2919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rgbClr val="8B5CF6"/>
                </a:solidFill>
              </a:defRPr>
            </a:lvl1pPr>
            <a:lvl2pPr lvl="1" rtl="0" algn="ctr">
              <a:spcBef>
                <a:spcPts val="500"/>
              </a:spcBef>
              <a:spcAft>
                <a:spcPts val="0"/>
              </a:spcAft>
              <a:buNone/>
              <a:defRPr sz="1800">
                <a:solidFill>
                  <a:srgbClr val="FFFFFF"/>
                </a:solidFill>
              </a:defRPr>
            </a:lvl2pPr>
            <a:lvl3pPr lvl="2" rtl="0" algn="ctr">
              <a:spcBef>
                <a:spcPts val="500"/>
              </a:spcBef>
              <a:spcAft>
                <a:spcPts val="0"/>
              </a:spcAft>
              <a:buNone/>
              <a:defRPr sz="1800">
                <a:solidFill>
                  <a:srgbClr val="FFFFFF"/>
                </a:solidFill>
              </a:defRPr>
            </a:lvl3pPr>
            <a:lvl4pPr lvl="3" rtl="0" algn="ctr">
              <a:spcBef>
                <a:spcPts val="500"/>
              </a:spcBef>
              <a:spcAft>
                <a:spcPts val="0"/>
              </a:spcAft>
              <a:buNone/>
              <a:defRPr sz="1800">
                <a:solidFill>
                  <a:srgbClr val="FFFFFF"/>
                </a:solidFill>
              </a:defRPr>
            </a:lvl4pPr>
            <a:lvl5pPr lvl="4" rtl="0" algn="ctr">
              <a:spcBef>
                <a:spcPts val="500"/>
              </a:spcBef>
              <a:spcAft>
                <a:spcPts val="0"/>
              </a:spcAft>
              <a:buNone/>
              <a:defRPr sz="1800">
                <a:solidFill>
                  <a:srgbClr val="FFFFFF"/>
                </a:solidFill>
              </a:defRPr>
            </a:lvl5pPr>
            <a:lvl6pPr lvl="5" rtl="0" algn="ctr">
              <a:spcBef>
                <a:spcPts val="500"/>
              </a:spcBef>
              <a:spcAft>
                <a:spcPts val="0"/>
              </a:spcAft>
              <a:buNone/>
              <a:defRPr sz="1800">
                <a:solidFill>
                  <a:srgbClr val="FFFFFF"/>
                </a:solidFill>
              </a:defRPr>
            </a:lvl6pPr>
            <a:lvl7pPr lvl="6" rtl="0" algn="ctr">
              <a:spcBef>
                <a:spcPts val="500"/>
              </a:spcBef>
              <a:spcAft>
                <a:spcPts val="0"/>
              </a:spcAft>
              <a:buNone/>
              <a:defRPr sz="1800">
                <a:solidFill>
                  <a:srgbClr val="FFFFFF"/>
                </a:solidFill>
              </a:defRPr>
            </a:lvl7pPr>
            <a:lvl8pPr lvl="7" rtl="0" algn="ctr">
              <a:spcBef>
                <a:spcPts val="500"/>
              </a:spcBef>
              <a:spcAft>
                <a:spcPts val="0"/>
              </a:spcAft>
              <a:buNone/>
              <a:defRPr sz="1800">
                <a:solidFill>
                  <a:srgbClr val="FFFFFF"/>
                </a:solidFill>
              </a:defRPr>
            </a:lvl8pPr>
            <a:lvl9pPr lvl="8" rtl="0" algn="ctr">
              <a:spcBef>
                <a:spcPts val="500"/>
              </a:spcBef>
              <a:spcAft>
                <a:spcPts val="500"/>
              </a:spcAft>
              <a:buNone/>
              <a:defRPr sz="1800">
                <a:solidFill>
                  <a:srgbClr val="FFFFFF"/>
                </a:solidFill>
              </a:defRPr>
            </a:lvl9pPr>
          </a:lstStyle>
          <a:p/>
        </p:txBody>
      </p:sp>
      <p:pic>
        <p:nvPicPr>
          <p:cNvPr id="1245" name="Google Shape;1245;p60"/>
          <p:cNvPicPr preferRelativeResize="0"/>
          <p:nvPr/>
        </p:nvPicPr>
        <p:blipFill>
          <a:blip r:embed="rId3">
            <a:alphaModFix/>
          </a:blip>
          <a:stretch>
            <a:fillRect/>
          </a:stretch>
        </p:blipFill>
        <p:spPr>
          <a:xfrm>
            <a:off x="9183102" y="6114450"/>
            <a:ext cx="2762450" cy="513725"/>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3 closing">
  <p:cSld name="CUSTOM_1">
    <p:bg>
      <p:bgPr>
        <a:blipFill>
          <a:blip r:embed="rId2">
            <a:alphaModFix/>
          </a:blip>
          <a:stretch>
            <a:fillRect/>
          </a:stretch>
        </a:blipFill>
      </p:bgPr>
    </p:bg>
    <p:spTree>
      <p:nvGrpSpPr>
        <p:cNvPr id="80" name="Shape 80"/>
        <p:cNvGrpSpPr/>
        <p:nvPr/>
      </p:nvGrpSpPr>
      <p:grpSpPr>
        <a:xfrm>
          <a:off x="0" y="0"/>
          <a:ext cx="0" cy="0"/>
          <a:chOff x="0" y="0"/>
          <a:chExt cx="0" cy="0"/>
        </a:xfrm>
      </p:grpSpPr>
      <p:pic>
        <p:nvPicPr>
          <p:cNvPr id="81" name="Google Shape;81;p7"/>
          <p:cNvPicPr preferRelativeResize="0"/>
          <p:nvPr/>
        </p:nvPicPr>
        <p:blipFill>
          <a:blip r:embed="rId3">
            <a:alphaModFix/>
          </a:blip>
          <a:stretch>
            <a:fillRect/>
          </a:stretch>
        </p:blipFill>
        <p:spPr>
          <a:xfrm>
            <a:off x="-50" y="75"/>
            <a:ext cx="4494352" cy="6857999"/>
          </a:xfrm>
          <a:prstGeom prst="rect">
            <a:avLst/>
          </a:prstGeom>
          <a:noFill/>
          <a:ln>
            <a:noFill/>
          </a:ln>
        </p:spPr>
      </p:pic>
      <p:pic>
        <p:nvPicPr>
          <p:cNvPr id="82" name="Google Shape;82;p7"/>
          <p:cNvPicPr preferRelativeResize="0"/>
          <p:nvPr/>
        </p:nvPicPr>
        <p:blipFill>
          <a:blip r:embed="rId4">
            <a:alphaModFix/>
          </a:blip>
          <a:stretch>
            <a:fillRect/>
          </a:stretch>
        </p:blipFill>
        <p:spPr>
          <a:xfrm rot="-5400000">
            <a:off x="1018300" y="3239625"/>
            <a:ext cx="6868025" cy="388775"/>
          </a:xfrm>
          <a:prstGeom prst="rect">
            <a:avLst/>
          </a:prstGeom>
          <a:noFill/>
          <a:ln>
            <a:noFill/>
          </a:ln>
        </p:spPr>
      </p:pic>
      <p:sp>
        <p:nvSpPr>
          <p:cNvPr id="83" name="Google Shape;83;p7"/>
          <p:cNvSpPr/>
          <p:nvPr/>
        </p:nvSpPr>
        <p:spPr>
          <a:xfrm>
            <a:off x="9617175" y="5878875"/>
            <a:ext cx="2574900" cy="979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4" name="Google Shape;84;p7"/>
          <p:cNvCxnSpPr/>
          <p:nvPr/>
        </p:nvCxnSpPr>
        <p:spPr>
          <a:xfrm rot="10800000">
            <a:off x="447767" y="6401400"/>
            <a:ext cx="0" cy="456600"/>
          </a:xfrm>
          <a:prstGeom prst="straightConnector1">
            <a:avLst/>
          </a:prstGeom>
          <a:noFill/>
          <a:ln cap="flat" cmpd="sng" w="9525">
            <a:solidFill>
              <a:schemeClr val="lt1"/>
            </a:solidFill>
            <a:prstDash val="solid"/>
            <a:round/>
            <a:headEnd len="med" w="med" type="none"/>
            <a:tailEnd len="med" w="med" type="none"/>
          </a:ln>
        </p:spPr>
      </p:cxnSp>
      <p:sp>
        <p:nvSpPr>
          <p:cNvPr id="85" name="Google Shape;85;p7"/>
          <p:cNvSpPr txBox="1"/>
          <p:nvPr>
            <p:ph type="title"/>
          </p:nvPr>
        </p:nvSpPr>
        <p:spPr>
          <a:xfrm>
            <a:off x="5660525" y="568626"/>
            <a:ext cx="5736300" cy="19293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sz="5400">
                <a:solidFill>
                  <a:srgbClr val="8B5CF6"/>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None/>
              <a:defRPr sz="70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None/>
              <a:defRPr sz="70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None/>
              <a:defRPr sz="70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None/>
              <a:defRPr sz="70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None/>
              <a:defRPr sz="70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None/>
              <a:defRPr sz="70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None/>
              <a:defRPr sz="70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None/>
              <a:defRPr sz="7000">
                <a:solidFill>
                  <a:schemeClr val="accent1"/>
                </a:solidFill>
                <a:latin typeface="Red Hat Display Medium"/>
                <a:ea typeface="Red Hat Display Medium"/>
                <a:cs typeface="Red Hat Display Medium"/>
                <a:sym typeface="Red Hat Display Medium"/>
              </a:defRPr>
            </a:lvl9pPr>
          </a:lstStyle>
          <a:p/>
        </p:txBody>
      </p:sp>
      <p:sp>
        <p:nvSpPr>
          <p:cNvPr id="86" name="Google Shape;86;p7"/>
          <p:cNvSpPr txBox="1"/>
          <p:nvPr>
            <p:ph idx="1" type="subTitle"/>
          </p:nvPr>
        </p:nvSpPr>
        <p:spPr>
          <a:xfrm rot="5400000">
            <a:off x="-2138450" y="2138400"/>
            <a:ext cx="5148900" cy="872100"/>
          </a:xfrm>
          <a:prstGeom prst="rect">
            <a:avLst/>
          </a:prstGeom>
        </p:spPr>
        <p:txBody>
          <a:bodyPr anchorCtr="0" anchor="ctr" bIns="91425" lIns="502900" spcFirstLastPara="1" rIns="91425" wrap="square" tIns="91425">
            <a:noAutofit/>
          </a:bodyPr>
          <a:lstStyle>
            <a:lvl1pPr lvl="0" rtl="0">
              <a:lnSpc>
                <a:spcPct val="100000"/>
              </a:lnSpc>
              <a:spcBef>
                <a:spcPts val="0"/>
              </a:spcBef>
              <a:spcAft>
                <a:spcPts val="0"/>
              </a:spcAft>
              <a:buClr>
                <a:schemeClr val="lt1"/>
              </a:buClr>
              <a:buSzPts val="1000"/>
              <a:buFont typeface="Red Hat Display Medium"/>
              <a:buNone/>
              <a:defRPr sz="1000">
                <a:solidFill>
                  <a:schemeClr val="l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9pPr>
          </a:lstStyle>
          <a:p/>
        </p:txBody>
      </p:sp>
      <p:sp>
        <p:nvSpPr>
          <p:cNvPr id="87" name="Google Shape;87;p7"/>
          <p:cNvSpPr txBox="1"/>
          <p:nvPr>
            <p:ph idx="2" type="subTitle"/>
          </p:nvPr>
        </p:nvSpPr>
        <p:spPr>
          <a:xfrm>
            <a:off x="5660525" y="2752400"/>
            <a:ext cx="4446300" cy="15249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dk1"/>
              </a:buClr>
              <a:buSzPts val="1400"/>
              <a:buFont typeface="Red Hat Display"/>
              <a:buNone/>
              <a:defRPr sz="1400">
                <a:solidFill>
                  <a:schemeClr val="dk1"/>
                </a:solidFill>
                <a:latin typeface="Red Hat Display"/>
                <a:ea typeface="Red Hat Display"/>
                <a:cs typeface="Red Hat Display"/>
                <a:sym typeface="Red Hat Display"/>
              </a:defRPr>
            </a:lvl1pPr>
            <a:lvl2pPr lvl="1" rtl="0">
              <a:lnSpc>
                <a:spcPct val="180000"/>
              </a:lnSpc>
              <a:spcBef>
                <a:spcPts val="0"/>
              </a:spcBef>
              <a:spcAft>
                <a:spcPts val="0"/>
              </a:spcAft>
              <a:buClr>
                <a:schemeClr val="dk1"/>
              </a:buClr>
              <a:buSzPts val="1400"/>
              <a:buNone/>
              <a:defRPr sz="1400">
                <a:solidFill>
                  <a:schemeClr val="dk1"/>
                </a:solidFill>
              </a:defRPr>
            </a:lvl2pPr>
            <a:lvl3pPr lvl="2" rtl="0">
              <a:lnSpc>
                <a:spcPct val="180000"/>
              </a:lnSpc>
              <a:spcBef>
                <a:spcPts val="0"/>
              </a:spcBef>
              <a:spcAft>
                <a:spcPts val="0"/>
              </a:spcAft>
              <a:buClr>
                <a:schemeClr val="dk1"/>
              </a:buClr>
              <a:buSzPts val="1400"/>
              <a:buNone/>
              <a:defRPr sz="1400">
                <a:solidFill>
                  <a:schemeClr val="dk1"/>
                </a:solidFill>
              </a:defRPr>
            </a:lvl3pPr>
            <a:lvl4pPr lvl="3" rtl="0">
              <a:lnSpc>
                <a:spcPct val="180000"/>
              </a:lnSpc>
              <a:spcBef>
                <a:spcPts val="0"/>
              </a:spcBef>
              <a:spcAft>
                <a:spcPts val="0"/>
              </a:spcAft>
              <a:buClr>
                <a:schemeClr val="dk1"/>
              </a:buClr>
              <a:buSzPts val="1400"/>
              <a:buNone/>
              <a:defRPr sz="1400">
                <a:solidFill>
                  <a:schemeClr val="dk1"/>
                </a:solidFill>
              </a:defRPr>
            </a:lvl4pPr>
            <a:lvl5pPr lvl="4" rtl="0">
              <a:lnSpc>
                <a:spcPct val="180000"/>
              </a:lnSpc>
              <a:spcBef>
                <a:spcPts val="0"/>
              </a:spcBef>
              <a:spcAft>
                <a:spcPts val="0"/>
              </a:spcAft>
              <a:buClr>
                <a:schemeClr val="dk1"/>
              </a:buClr>
              <a:buSzPts val="1400"/>
              <a:buNone/>
              <a:defRPr sz="1400">
                <a:solidFill>
                  <a:schemeClr val="dk1"/>
                </a:solidFill>
              </a:defRPr>
            </a:lvl5pPr>
            <a:lvl6pPr lvl="5" rtl="0">
              <a:lnSpc>
                <a:spcPct val="180000"/>
              </a:lnSpc>
              <a:spcBef>
                <a:spcPts val="0"/>
              </a:spcBef>
              <a:spcAft>
                <a:spcPts val="0"/>
              </a:spcAft>
              <a:buClr>
                <a:schemeClr val="dk1"/>
              </a:buClr>
              <a:buSzPts val="1400"/>
              <a:buNone/>
              <a:defRPr sz="1400">
                <a:solidFill>
                  <a:schemeClr val="dk1"/>
                </a:solidFill>
              </a:defRPr>
            </a:lvl6pPr>
            <a:lvl7pPr lvl="6" rtl="0">
              <a:lnSpc>
                <a:spcPct val="180000"/>
              </a:lnSpc>
              <a:spcBef>
                <a:spcPts val="0"/>
              </a:spcBef>
              <a:spcAft>
                <a:spcPts val="0"/>
              </a:spcAft>
              <a:buClr>
                <a:schemeClr val="dk1"/>
              </a:buClr>
              <a:buSzPts val="1400"/>
              <a:buNone/>
              <a:defRPr sz="1400">
                <a:solidFill>
                  <a:schemeClr val="dk1"/>
                </a:solidFill>
              </a:defRPr>
            </a:lvl7pPr>
            <a:lvl8pPr lvl="7" rtl="0">
              <a:lnSpc>
                <a:spcPct val="180000"/>
              </a:lnSpc>
              <a:spcBef>
                <a:spcPts val="0"/>
              </a:spcBef>
              <a:spcAft>
                <a:spcPts val="0"/>
              </a:spcAft>
              <a:buClr>
                <a:schemeClr val="dk1"/>
              </a:buClr>
              <a:buSzPts val="1400"/>
              <a:buNone/>
              <a:defRPr sz="1400">
                <a:solidFill>
                  <a:schemeClr val="dk1"/>
                </a:solidFill>
              </a:defRPr>
            </a:lvl8pPr>
            <a:lvl9pPr lvl="8" rtl="0">
              <a:lnSpc>
                <a:spcPct val="180000"/>
              </a:lnSpc>
              <a:spcBef>
                <a:spcPts val="0"/>
              </a:spcBef>
              <a:spcAft>
                <a:spcPts val="0"/>
              </a:spcAft>
              <a:buClr>
                <a:schemeClr val="dk1"/>
              </a:buClr>
              <a:buSzPts val="1400"/>
              <a:buNone/>
              <a:defRPr sz="1400">
                <a:solidFill>
                  <a:schemeClr val="dk1"/>
                </a:solidFill>
              </a:defRPr>
            </a:lvl9pPr>
          </a:lstStyle>
          <a:p/>
        </p:txBody>
      </p:sp>
      <p:sp>
        <p:nvSpPr>
          <p:cNvPr id="88" name="Google Shape;88;p7"/>
          <p:cNvSpPr txBox="1"/>
          <p:nvPr/>
        </p:nvSpPr>
        <p:spPr>
          <a:xfrm>
            <a:off x="5903450" y="4669200"/>
            <a:ext cx="25605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Red Hat Display"/>
                <a:ea typeface="Red Hat Display"/>
                <a:cs typeface="Red Hat Display"/>
                <a:sym typeface="Red Hat Display"/>
              </a:rPr>
              <a:t>linkedin.com/company/red-hat</a:t>
            </a:r>
            <a:endParaRPr sz="1200">
              <a:solidFill>
                <a:schemeClr val="dk1"/>
              </a:solidFill>
              <a:latin typeface="Red Hat Display"/>
              <a:ea typeface="Red Hat Display"/>
              <a:cs typeface="Red Hat Display"/>
              <a:sym typeface="Red Hat Display"/>
            </a:endParaRPr>
          </a:p>
        </p:txBody>
      </p:sp>
      <p:sp>
        <p:nvSpPr>
          <p:cNvPr id="89" name="Google Shape;89;p7"/>
          <p:cNvSpPr txBox="1"/>
          <p:nvPr/>
        </p:nvSpPr>
        <p:spPr>
          <a:xfrm>
            <a:off x="5903450" y="5174300"/>
            <a:ext cx="27510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Red Hat Display"/>
                <a:ea typeface="Red Hat Display"/>
                <a:cs typeface="Red Hat Display"/>
                <a:sym typeface="Red Hat Display"/>
              </a:rPr>
              <a:t>https://www.youtube.com/@Podman</a:t>
            </a:r>
            <a:endParaRPr sz="1200">
              <a:solidFill>
                <a:schemeClr val="dk1"/>
              </a:solidFill>
              <a:latin typeface="Red Hat Display"/>
              <a:ea typeface="Red Hat Display"/>
              <a:cs typeface="Red Hat Display"/>
              <a:sym typeface="Red Hat Display"/>
            </a:endParaRPr>
          </a:p>
        </p:txBody>
      </p:sp>
      <p:sp>
        <p:nvSpPr>
          <p:cNvPr id="90" name="Google Shape;90;p7"/>
          <p:cNvSpPr txBox="1"/>
          <p:nvPr/>
        </p:nvSpPr>
        <p:spPr>
          <a:xfrm>
            <a:off x="9196525" y="4669200"/>
            <a:ext cx="25605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Red Hat Text"/>
                <a:ea typeface="Red Hat Text"/>
                <a:cs typeface="Red Hat Text"/>
                <a:sym typeface="Red Hat Text"/>
              </a:rPr>
              <a:t>facebook.com/redhatinc</a:t>
            </a:r>
            <a:endParaRPr sz="1200">
              <a:solidFill>
                <a:schemeClr val="dk1"/>
              </a:solidFill>
              <a:latin typeface="Red Hat Text"/>
              <a:ea typeface="Red Hat Text"/>
              <a:cs typeface="Red Hat Text"/>
              <a:sym typeface="Red Hat Text"/>
            </a:endParaRPr>
          </a:p>
        </p:txBody>
      </p:sp>
      <p:sp>
        <p:nvSpPr>
          <p:cNvPr id="91" name="Google Shape;91;p7"/>
          <p:cNvSpPr txBox="1"/>
          <p:nvPr/>
        </p:nvSpPr>
        <p:spPr>
          <a:xfrm>
            <a:off x="9196525" y="5174300"/>
            <a:ext cx="25605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Red Hat Display"/>
                <a:ea typeface="Red Hat Display"/>
                <a:cs typeface="Red Hat Display"/>
                <a:sym typeface="Red Hat Display"/>
              </a:rPr>
              <a:t>twitter.com/RedHat</a:t>
            </a:r>
            <a:endParaRPr sz="1200">
              <a:solidFill>
                <a:schemeClr val="dk1"/>
              </a:solidFill>
              <a:latin typeface="Red Hat Display"/>
              <a:ea typeface="Red Hat Display"/>
              <a:cs typeface="Red Hat Display"/>
              <a:sym typeface="Red Hat Display"/>
            </a:endParaRPr>
          </a:p>
        </p:txBody>
      </p:sp>
      <p:pic>
        <p:nvPicPr>
          <p:cNvPr id="92" name="Google Shape;92;p7"/>
          <p:cNvPicPr preferRelativeResize="0"/>
          <p:nvPr/>
        </p:nvPicPr>
        <p:blipFill rotWithShape="1">
          <a:blip r:embed="rId5">
            <a:alphaModFix/>
          </a:blip>
          <a:srcRect b="0" l="2507" r="2498" t="0"/>
          <a:stretch/>
        </p:blipFill>
        <p:spPr>
          <a:xfrm>
            <a:off x="8967459" y="5174306"/>
            <a:ext cx="229074" cy="241150"/>
          </a:xfrm>
          <a:prstGeom prst="rect">
            <a:avLst/>
          </a:prstGeom>
          <a:noFill/>
          <a:ln>
            <a:noFill/>
          </a:ln>
        </p:spPr>
      </p:pic>
      <p:pic>
        <p:nvPicPr>
          <p:cNvPr id="93" name="Google Shape;93;p7"/>
          <p:cNvPicPr preferRelativeResize="0"/>
          <p:nvPr/>
        </p:nvPicPr>
        <p:blipFill rotWithShape="1">
          <a:blip r:embed="rId6">
            <a:alphaModFix/>
          </a:blip>
          <a:srcRect b="0" l="2507" r="2498" t="0"/>
          <a:stretch/>
        </p:blipFill>
        <p:spPr>
          <a:xfrm>
            <a:off x="8967459" y="4669206"/>
            <a:ext cx="229074" cy="241150"/>
          </a:xfrm>
          <a:prstGeom prst="rect">
            <a:avLst/>
          </a:prstGeom>
          <a:noFill/>
          <a:ln>
            <a:noFill/>
          </a:ln>
        </p:spPr>
      </p:pic>
      <p:pic>
        <p:nvPicPr>
          <p:cNvPr id="94" name="Google Shape;94;p7"/>
          <p:cNvPicPr preferRelativeResize="0"/>
          <p:nvPr/>
        </p:nvPicPr>
        <p:blipFill rotWithShape="1">
          <a:blip r:embed="rId7">
            <a:alphaModFix/>
          </a:blip>
          <a:srcRect b="0" l="2507" r="2498" t="0"/>
          <a:stretch/>
        </p:blipFill>
        <p:spPr>
          <a:xfrm>
            <a:off x="5660534" y="5174306"/>
            <a:ext cx="229075" cy="241150"/>
          </a:xfrm>
          <a:prstGeom prst="rect">
            <a:avLst/>
          </a:prstGeom>
          <a:noFill/>
          <a:ln>
            <a:noFill/>
          </a:ln>
        </p:spPr>
      </p:pic>
      <p:pic>
        <p:nvPicPr>
          <p:cNvPr id="95" name="Google Shape;95;p7"/>
          <p:cNvPicPr preferRelativeResize="0"/>
          <p:nvPr/>
        </p:nvPicPr>
        <p:blipFill rotWithShape="1">
          <a:blip r:embed="rId8">
            <a:alphaModFix/>
          </a:blip>
          <a:srcRect b="0" l="2507" r="2498" t="0"/>
          <a:stretch/>
        </p:blipFill>
        <p:spPr>
          <a:xfrm>
            <a:off x="5660534" y="4669206"/>
            <a:ext cx="229075" cy="241150"/>
          </a:xfrm>
          <a:prstGeom prst="rect">
            <a:avLst/>
          </a:prstGeom>
          <a:noFill/>
          <a:ln>
            <a:noFill/>
          </a:ln>
        </p:spPr>
      </p:pic>
      <p:sp>
        <p:nvSpPr>
          <p:cNvPr id="96" name="Google Shape;96;p7"/>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lvl1pPr lvl="0" rtl="0" algn="ctr">
              <a:buNone/>
              <a:defRPr sz="800">
                <a:solidFill>
                  <a:srgbClr val="FFFFFF"/>
                </a:solidFill>
                <a:latin typeface="Red Hat Text Medium"/>
                <a:ea typeface="Red Hat Text Medium"/>
                <a:cs typeface="Red Hat Text Medium"/>
                <a:sym typeface="Red Hat Text Medium"/>
              </a:defRPr>
            </a:lvl1pPr>
            <a:lvl2pPr lvl="1" rtl="0" algn="ctr">
              <a:buNone/>
              <a:defRPr sz="800">
                <a:solidFill>
                  <a:srgbClr val="FFFFFF"/>
                </a:solidFill>
                <a:latin typeface="Red Hat Text Medium"/>
                <a:ea typeface="Red Hat Text Medium"/>
                <a:cs typeface="Red Hat Text Medium"/>
                <a:sym typeface="Red Hat Text Medium"/>
              </a:defRPr>
            </a:lvl2pPr>
            <a:lvl3pPr lvl="2" rtl="0" algn="ctr">
              <a:buNone/>
              <a:defRPr sz="800">
                <a:solidFill>
                  <a:srgbClr val="FFFFFF"/>
                </a:solidFill>
                <a:latin typeface="Red Hat Text Medium"/>
                <a:ea typeface="Red Hat Text Medium"/>
                <a:cs typeface="Red Hat Text Medium"/>
                <a:sym typeface="Red Hat Text Medium"/>
              </a:defRPr>
            </a:lvl3pPr>
            <a:lvl4pPr lvl="3" rtl="0" algn="ctr">
              <a:buNone/>
              <a:defRPr sz="800">
                <a:solidFill>
                  <a:srgbClr val="FFFFFF"/>
                </a:solidFill>
                <a:latin typeface="Red Hat Text Medium"/>
                <a:ea typeface="Red Hat Text Medium"/>
                <a:cs typeface="Red Hat Text Medium"/>
                <a:sym typeface="Red Hat Text Medium"/>
              </a:defRPr>
            </a:lvl4pPr>
            <a:lvl5pPr lvl="4" rtl="0" algn="ctr">
              <a:buNone/>
              <a:defRPr sz="800">
                <a:solidFill>
                  <a:srgbClr val="FFFFFF"/>
                </a:solidFill>
                <a:latin typeface="Red Hat Text Medium"/>
                <a:ea typeface="Red Hat Text Medium"/>
                <a:cs typeface="Red Hat Text Medium"/>
                <a:sym typeface="Red Hat Text Medium"/>
              </a:defRPr>
            </a:lvl5pPr>
            <a:lvl6pPr lvl="5" rtl="0" algn="ctr">
              <a:buNone/>
              <a:defRPr sz="800">
                <a:solidFill>
                  <a:srgbClr val="FFFFFF"/>
                </a:solidFill>
                <a:latin typeface="Red Hat Text Medium"/>
                <a:ea typeface="Red Hat Text Medium"/>
                <a:cs typeface="Red Hat Text Medium"/>
                <a:sym typeface="Red Hat Text Medium"/>
              </a:defRPr>
            </a:lvl6pPr>
            <a:lvl7pPr lvl="6" rtl="0" algn="ctr">
              <a:buNone/>
              <a:defRPr sz="800">
                <a:solidFill>
                  <a:srgbClr val="FFFFFF"/>
                </a:solidFill>
                <a:latin typeface="Red Hat Text Medium"/>
                <a:ea typeface="Red Hat Text Medium"/>
                <a:cs typeface="Red Hat Text Medium"/>
                <a:sym typeface="Red Hat Text Medium"/>
              </a:defRPr>
            </a:lvl7pPr>
            <a:lvl8pPr lvl="7" rtl="0" algn="ctr">
              <a:buNone/>
              <a:defRPr sz="800">
                <a:solidFill>
                  <a:srgbClr val="FFFFFF"/>
                </a:solidFill>
                <a:latin typeface="Red Hat Text Medium"/>
                <a:ea typeface="Red Hat Text Medium"/>
                <a:cs typeface="Red Hat Text Medium"/>
                <a:sym typeface="Red Hat Text Medium"/>
              </a:defRPr>
            </a:lvl8pPr>
            <a:lvl9pPr lvl="8" rtl="0" algn="ctr">
              <a:buNone/>
              <a:defRPr sz="800">
                <a:solidFill>
                  <a:srgbClr val="FFFFFF"/>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246" name="Shape 1246"/>
        <p:cNvGrpSpPr/>
        <p:nvPr/>
      </p:nvGrpSpPr>
      <p:grpSpPr>
        <a:xfrm>
          <a:off x="0" y="0"/>
          <a:ext cx="0" cy="0"/>
          <a:chOff x="0" y="0"/>
          <a:chExt cx="0" cy="0"/>
        </a:xfrm>
      </p:grpSpPr>
      <p:sp>
        <p:nvSpPr>
          <p:cNvPr id="1247" name="Google Shape;1247;p61"/>
          <p:cNvSpPr txBox="1"/>
          <p:nvPr>
            <p:ph type="title"/>
          </p:nvPr>
        </p:nvSpPr>
        <p:spPr>
          <a:xfrm>
            <a:off x="415600" y="593367"/>
            <a:ext cx="11360700" cy="763500"/>
          </a:xfrm>
          <a:prstGeom prst="rect">
            <a:avLst/>
          </a:prstGeom>
        </p:spPr>
        <p:txBody>
          <a:bodyPr anchorCtr="0" anchor="t" bIns="0" lIns="0" spcFirstLastPara="1" rIns="0" wrap="square" tIns="0">
            <a:noAutofit/>
          </a:bodyPr>
          <a:lstStyle>
            <a:lvl1pPr lvl="0">
              <a:spcBef>
                <a:spcPts val="0"/>
              </a:spcBef>
              <a:spcAft>
                <a:spcPts val="0"/>
              </a:spcAft>
              <a:buSzPts val="3400"/>
              <a:buNone/>
              <a:defRPr/>
            </a:lvl1pPr>
            <a:lvl2pPr lvl="1">
              <a:spcBef>
                <a:spcPts val="0"/>
              </a:spcBef>
              <a:spcAft>
                <a:spcPts val="0"/>
              </a:spcAft>
              <a:buSzPts val="3400"/>
              <a:buNone/>
              <a:defRPr/>
            </a:lvl2pPr>
            <a:lvl3pPr lvl="2">
              <a:spcBef>
                <a:spcPts val="0"/>
              </a:spcBef>
              <a:spcAft>
                <a:spcPts val="0"/>
              </a:spcAft>
              <a:buSzPts val="3400"/>
              <a:buNone/>
              <a:defRPr/>
            </a:lvl3pPr>
            <a:lvl4pPr lvl="3">
              <a:spcBef>
                <a:spcPts val="0"/>
              </a:spcBef>
              <a:spcAft>
                <a:spcPts val="0"/>
              </a:spcAft>
              <a:buSzPts val="3400"/>
              <a:buNone/>
              <a:defRPr/>
            </a:lvl4pPr>
            <a:lvl5pPr lvl="4">
              <a:spcBef>
                <a:spcPts val="0"/>
              </a:spcBef>
              <a:spcAft>
                <a:spcPts val="0"/>
              </a:spcAft>
              <a:buSzPts val="3400"/>
              <a:buNone/>
              <a:defRPr/>
            </a:lvl5pPr>
            <a:lvl6pPr lvl="5">
              <a:spcBef>
                <a:spcPts val="0"/>
              </a:spcBef>
              <a:spcAft>
                <a:spcPts val="0"/>
              </a:spcAft>
              <a:buSzPts val="3400"/>
              <a:buNone/>
              <a:defRPr/>
            </a:lvl6pPr>
            <a:lvl7pPr lvl="6">
              <a:spcBef>
                <a:spcPts val="0"/>
              </a:spcBef>
              <a:spcAft>
                <a:spcPts val="0"/>
              </a:spcAft>
              <a:buSzPts val="3400"/>
              <a:buNone/>
              <a:defRPr/>
            </a:lvl7pPr>
            <a:lvl8pPr lvl="7">
              <a:spcBef>
                <a:spcPts val="0"/>
              </a:spcBef>
              <a:spcAft>
                <a:spcPts val="0"/>
              </a:spcAft>
              <a:buSzPts val="3400"/>
              <a:buNone/>
              <a:defRPr/>
            </a:lvl8pPr>
            <a:lvl9pPr lvl="8">
              <a:spcBef>
                <a:spcPts val="0"/>
              </a:spcBef>
              <a:spcAft>
                <a:spcPts val="0"/>
              </a:spcAft>
              <a:buSzPts val="3400"/>
              <a:buNone/>
              <a:defRPr/>
            </a:lvl9pPr>
          </a:lstStyle>
          <a:p/>
        </p:txBody>
      </p:sp>
      <p:sp>
        <p:nvSpPr>
          <p:cNvPr id="1248" name="Google Shape;1248;p61"/>
          <p:cNvSpPr txBox="1"/>
          <p:nvPr>
            <p:ph idx="1" type="body"/>
          </p:nvPr>
        </p:nvSpPr>
        <p:spPr>
          <a:xfrm>
            <a:off x="415600" y="1536633"/>
            <a:ext cx="11360700" cy="4555200"/>
          </a:xfrm>
          <a:prstGeom prst="rect">
            <a:avLst/>
          </a:prstGeom>
        </p:spPr>
        <p:txBody>
          <a:bodyPr anchorCtr="0" anchor="t" bIns="0" lIns="0" spcFirstLastPara="1" rIns="0" wrap="square" tIns="0">
            <a:noAutofit/>
          </a:bodyPr>
          <a:lstStyle>
            <a:lvl1pPr indent="-342900" lvl="0" marL="457200">
              <a:spcBef>
                <a:spcPts val="0"/>
              </a:spcBef>
              <a:spcAft>
                <a:spcPts val="0"/>
              </a:spcAft>
              <a:buSzPts val="1800"/>
              <a:buChar char="▸"/>
              <a:defRPr/>
            </a:lvl1pPr>
            <a:lvl2pPr indent="-342900" lvl="1" marL="914400">
              <a:spcBef>
                <a:spcPts val="500"/>
              </a:spcBef>
              <a:spcAft>
                <a:spcPts val="0"/>
              </a:spcAft>
              <a:buSzPts val="1800"/>
              <a:buChar char="･"/>
              <a:defRPr/>
            </a:lvl2pPr>
            <a:lvl3pPr indent="-342900" lvl="2" marL="1371600">
              <a:spcBef>
                <a:spcPts val="500"/>
              </a:spcBef>
              <a:spcAft>
                <a:spcPts val="0"/>
              </a:spcAft>
              <a:buSzPts val="1800"/>
              <a:buChar char="･"/>
              <a:defRPr/>
            </a:lvl3pPr>
            <a:lvl4pPr indent="-342900" lvl="3" marL="1828800">
              <a:spcBef>
                <a:spcPts val="500"/>
              </a:spcBef>
              <a:spcAft>
                <a:spcPts val="0"/>
              </a:spcAft>
              <a:buSzPts val="1800"/>
              <a:buChar char="･"/>
              <a:defRPr/>
            </a:lvl4pPr>
            <a:lvl5pPr indent="-342900" lvl="4" marL="2286000">
              <a:spcBef>
                <a:spcPts val="500"/>
              </a:spcBef>
              <a:spcAft>
                <a:spcPts val="0"/>
              </a:spcAft>
              <a:buSzPts val="1800"/>
              <a:buChar char="･"/>
              <a:defRPr/>
            </a:lvl5pPr>
            <a:lvl6pPr indent="-342900" lvl="5" marL="2743200">
              <a:spcBef>
                <a:spcPts val="500"/>
              </a:spcBef>
              <a:spcAft>
                <a:spcPts val="0"/>
              </a:spcAft>
              <a:buSzPts val="1800"/>
              <a:buChar char="･"/>
              <a:defRPr/>
            </a:lvl6pPr>
            <a:lvl7pPr indent="-342900" lvl="6" marL="3200400">
              <a:spcBef>
                <a:spcPts val="500"/>
              </a:spcBef>
              <a:spcAft>
                <a:spcPts val="0"/>
              </a:spcAft>
              <a:buSzPts val="1800"/>
              <a:buChar char="･"/>
              <a:defRPr/>
            </a:lvl7pPr>
            <a:lvl8pPr indent="-342900" lvl="7" marL="3657600">
              <a:spcBef>
                <a:spcPts val="500"/>
              </a:spcBef>
              <a:spcAft>
                <a:spcPts val="0"/>
              </a:spcAft>
              <a:buSzPts val="1800"/>
              <a:buChar char="･"/>
              <a:defRPr/>
            </a:lvl8pPr>
            <a:lvl9pPr indent="-342900" lvl="8" marL="4114800">
              <a:spcBef>
                <a:spcPts val="500"/>
              </a:spcBef>
              <a:spcAft>
                <a:spcPts val="500"/>
              </a:spcAft>
              <a:buSzPts val="1800"/>
              <a:buChar char="･"/>
              <a:defRPr/>
            </a:lvl9pPr>
          </a:lstStyle>
          <a:p/>
        </p:txBody>
      </p:sp>
      <p:sp>
        <p:nvSpPr>
          <p:cNvPr id="1249" name="Google Shape;1249;p61"/>
          <p:cNvSpPr txBox="1"/>
          <p:nvPr>
            <p:ph idx="12" type="sldNum"/>
          </p:nvPr>
        </p:nvSpPr>
        <p:spPr>
          <a:xfrm>
            <a:off x="11296610" y="6217622"/>
            <a:ext cx="731700" cy="524700"/>
          </a:xfrm>
          <a:prstGeom prst="rect">
            <a:avLst/>
          </a:prstGeom>
        </p:spPr>
        <p:txBody>
          <a:bodyPr anchorCtr="0" anchor="t" bIns="121900" lIns="121900" spcFirstLastPara="1" rIns="121900" wrap="square" tIns="121900">
            <a:noAutofit/>
          </a:bodyPr>
          <a:lstStyle>
            <a:lvl1pPr lvl="0">
              <a:buNone/>
              <a:defRPr sz="1900"/>
            </a:lvl1pPr>
            <a:lvl2pPr lvl="1">
              <a:buNone/>
              <a:defRPr sz="1900"/>
            </a:lvl2pPr>
            <a:lvl3pPr lvl="2">
              <a:buNone/>
              <a:defRPr sz="1900"/>
            </a:lvl3pPr>
            <a:lvl4pPr lvl="3">
              <a:buNone/>
              <a:defRPr sz="1900"/>
            </a:lvl4pPr>
            <a:lvl5pPr lvl="4">
              <a:buNone/>
              <a:defRPr sz="1900"/>
            </a:lvl5pPr>
            <a:lvl6pPr lvl="5">
              <a:buNone/>
              <a:defRPr sz="1900"/>
            </a:lvl6pPr>
            <a:lvl7pPr lvl="6">
              <a:buNone/>
              <a:defRPr sz="1900"/>
            </a:lvl7pPr>
            <a:lvl8pPr lvl="7">
              <a:buNone/>
              <a:defRPr sz="1900"/>
            </a:lvl8pPr>
            <a:lvl9pPr lvl="8">
              <a:buNone/>
              <a:defRPr sz="1900"/>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250" name="Shape 1250"/>
        <p:cNvGrpSpPr/>
        <p:nvPr/>
      </p:nvGrpSpPr>
      <p:grpSpPr>
        <a:xfrm>
          <a:off x="0" y="0"/>
          <a:ext cx="0" cy="0"/>
          <a:chOff x="0" y="0"/>
          <a:chExt cx="0" cy="0"/>
        </a:xfrm>
      </p:grpSpPr>
      <p:sp>
        <p:nvSpPr>
          <p:cNvPr id="1251" name="Google Shape;1251;p62"/>
          <p:cNvSpPr txBox="1"/>
          <p:nvPr>
            <p:ph type="title"/>
          </p:nvPr>
        </p:nvSpPr>
        <p:spPr>
          <a:xfrm>
            <a:off x="415600" y="593367"/>
            <a:ext cx="11360700" cy="763500"/>
          </a:xfrm>
          <a:prstGeom prst="rect">
            <a:avLst/>
          </a:prstGeom>
        </p:spPr>
        <p:txBody>
          <a:bodyPr anchorCtr="0" anchor="t" bIns="0" lIns="0" spcFirstLastPara="1" rIns="0" wrap="square" tIns="0">
            <a:noAutofit/>
          </a:bodyPr>
          <a:lstStyle>
            <a:lvl1pPr lvl="0">
              <a:spcBef>
                <a:spcPts val="0"/>
              </a:spcBef>
              <a:spcAft>
                <a:spcPts val="0"/>
              </a:spcAft>
              <a:buSzPts val="3400"/>
              <a:buNone/>
              <a:defRPr/>
            </a:lvl1pPr>
            <a:lvl2pPr lvl="1">
              <a:spcBef>
                <a:spcPts val="0"/>
              </a:spcBef>
              <a:spcAft>
                <a:spcPts val="0"/>
              </a:spcAft>
              <a:buSzPts val="3400"/>
              <a:buNone/>
              <a:defRPr/>
            </a:lvl2pPr>
            <a:lvl3pPr lvl="2">
              <a:spcBef>
                <a:spcPts val="0"/>
              </a:spcBef>
              <a:spcAft>
                <a:spcPts val="0"/>
              </a:spcAft>
              <a:buSzPts val="3400"/>
              <a:buNone/>
              <a:defRPr/>
            </a:lvl3pPr>
            <a:lvl4pPr lvl="3">
              <a:spcBef>
                <a:spcPts val="0"/>
              </a:spcBef>
              <a:spcAft>
                <a:spcPts val="0"/>
              </a:spcAft>
              <a:buSzPts val="3400"/>
              <a:buNone/>
              <a:defRPr/>
            </a:lvl4pPr>
            <a:lvl5pPr lvl="4">
              <a:spcBef>
                <a:spcPts val="0"/>
              </a:spcBef>
              <a:spcAft>
                <a:spcPts val="0"/>
              </a:spcAft>
              <a:buSzPts val="3400"/>
              <a:buNone/>
              <a:defRPr/>
            </a:lvl5pPr>
            <a:lvl6pPr lvl="5">
              <a:spcBef>
                <a:spcPts val="0"/>
              </a:spcBef>
              <a:spcAft>
                <a:spcPts val="0"/>
              </a:spcAft>
              <a:buSzPts val="3400"/>
              <a:buNone/>
              <a:defRPr/>
            </a:lvl6pPr>
            <a:lvl7pPr lvl="6">
              <a:spcBef>
                <a:spcPts val="0"/>
              </a:spcBef>
              <a:spcAft>
                <a:spcPts val="0"/>
              </a:spcAft>
              <a:buSzPts val="3400"/>
              <a:buNone/>
              <a:defRPr/>
            </a:lvl7pPr>
            <a:lvl8pPr lvl="7">
              <a:spcBef>
                <a:spcPts val="0"/>
              </a:spcBef>
              <a:spcAft>
                <a:spcPts val="0"/>
              </a:spcAft>
              <a:buSzPts val="3400"/>
              <a:buNone/>
              <a:defRPr/>
            </a:lvl8pPr>
            <a:lvl9pPr lvl="8">
              <a:spcBef>
                <a:spcPts val="0"/>
              </a:spcBef>
              <a:spcAft>
                <a:spcPts val="0"/>
              </a:spcAft>
              <a:buSzPts val="3400"/>
              <a:buNone/>
              <a:defRPr/>
            </a:lvl9pPr>
          </a:lstStyle>
          <a:p/>
        </p:txBody>
      </p:sp>
      <p:sp>
        <p:nvSpPr>
          <p:cNvPr id="1252" name="Google Shape;1252;p62"/>
          <p:cNvSpPr txBox="1"/>
          <p:nvPr>
            <p:ph idx="12" type="sldNum"/>
          </p:nvPr>
        </p:nvSpPr>
        <p:spPr>
          <a:xfrm>
            <a:off x="11296610" y="6217622"/>
            <a:ext cx="731700" cy="524700"/>
          </a:xfrm>
          <a:prstGeom prst="rect">
            <a:avLst/>
          </a:prstGeom>
        </p:spPr>
        <p:txBody>
          <a:bodyPr anchorCtr="0" anchor="t" bIns="121900" lIns="121900" spcFirstLastPara="1" rIns="121900" wrap="square" tIns="121900">
            <a:noAutofit/>
          </a:bodyPr>
          <a:lstStyle>
            <a:lvl1pPr lvl="0">
              <a:buNone/>
              <a:defRPr sz="1900"/>
            </a:lvl1pPr>
            <a:lvl2pPr lvl="1">
              <a:buNone/>
              <a:defRPr sz="1900"/>
            </a:lvl2pPr>
            <a:lvl3pPr lvl="2">
              <a:buNone/>
              <a:defRPr sz="1900"/>
            </a:lvl3pPr>
            <a:lvl4pPr lvl="3">
              <a:buNone/>
              <a:defRPr sz="1900"/>
            </a:lvl4pPr>
            <a:lvl5pPr lvl="4">
              <a:buNone/>
              <a:defRPr sz="1900"/>
            </a:lvl5pPr>
            <a:lvl6pPr lvl="5">
              <a:buNone/>
              <a:defRPr sz="1900"/>
            </a:lvl6pPr>
            <a:lvl7pPr lvl="6">
              <a:buNone/>
              <a:defRPr sz="1900"/>
            </a:lvl7pPr>
            <a:lvl8pPr lvl="7">
              <a:buNone/>
              <a:defRPr sz="1900"/>
            </a:lvl8pPr>
            <a:lvl9pPr lvl="8">
              <a:buNone/>
              <a:defRPr sz="1900"/>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4">
  <p:cSld name="TITLE_4">
    <p:spTree>
      <p:nvGrpSpPr>
        <p:cNvPr id="1253" name="Shape 1253"/>
        <p:cNvGrpSpPr/>
        <p:nvPr/>
      </p:nvGrpSpPr>
      <p:grpSpPr>
        <a:xfrm>
          <a:off x="0" y="0"/>
          <a:ext cx="0" cy="0"/>
          <a:chOff x="0" y="0"/>
          <a:chExt cx="0" cy="0"/>
        </a:xfrm>
      </p:grpSpPr>
      <p:sp>
        <p:nvSpPr>
          <p:cNvPr id="1254" name="Google Shape;1254;p63"/>
          <p:cNvSpPr txBox="1"/>
          <p:nvPr>
            <p:ph type="ctrTitle"/>
          </p:nvPr>
        </p:nvSpPr>
        <p:spPr>
          <a:xfrm>
            <a:off x="415611" y="992767"/>
            <a:ext cx="11360700" cy="2736900"/>
          </a:xfrm>
          <a:prstGeom prst="rect">
            <a:avLst/>
          </a:prstGeom>
          <a:noFill/>
          <a:ln>
            <a:noFill/>
          </a:ln>
        </p:spPr>
        <p:txBody>
          <a:bodyPr anchorCtr="0" anchor="b" bIns="0" lIns="0" spcFirstLastPara="1" rIns="0" wrap="square" tIns="0">
            <a:noAutofit/>
          </a:bodyPr>
          <a:lstStyle>
            <a:lvl1pPr lvl="0" algn="ctr">
              <a:lnSpc>
                <a:spcPct val="100000"/>
              </a:lnSpc>
              <a:spcBef>
                <a:spcPts val="0"/>
              </a:spcBef>
              <a:spcAft>
                <a:spcPts val="0"/>
              </a:spcAft>
              <a:buSzPts val="6900"/>
              <a:buNone/>
              <a:defRPr sz="6900"/>
            </a:lvl1pPr>
            <a:lvl2pPr lvl="1" algn="ctr">
              <a:lnSpc>
                <a:spcPct val="100000"/>
              </a:lnSpc>
              <a:spcBef>
                <a:spcPts val="0"/>
              </a:spcBef>
              <a:spcAft>
                <a:spcPts val="0"/>
              </a:spcAft>
              <a:buSzPts val="6900"/>
              <a:buNone/>
              <a:defRPr sz="6900"/>
            </a:lvl2pPr>
            <a:lvl3pPr lvl="2" algn="ctr">
              <a:lnSpc>
                <a:spcPct val="100000"/>
              </a:lnSpc>
              <a:spcBef>
                <a:spcPts val="0"/>
              </a:spcBef>
              <a:spcAft>
                <a:spcPts val="0"/>
              </a:spcAft>
              <a:buSzPts val="6900"/>
              <a:buNone/>
              <a:defRPr sz="6900"/>
            </a:lvl3pPr>
            <a:lvl4pPr lvl="3" algn="ctr">
              <a:lnSpc>
                <a:spcPct val="100000"/>
              </a:lnSpc>
              <a:spcBef>
                <a:spcPts val="0"/>
              </a:spcBef>
              <a:spcAft>
                <a:spcPts val="0"/>
              </a:spcAft>
              <a:buSzPts val="6900"/>
              <a:buNone/>
              <a:defRPr sz="6900"/>
            </a:lvl4pPr>
            <a:lvl5pPr lvl="4" algn="ctr">
              <a:lnSpc>
                <a:spcPct val="100000"/>
              </a:lnSpc>
              <a:spcBef>
                <a:spcPts val="0"/>
              </a:spcBef>
              <a:spcAft>
                <a:spcPts val="0"/>
              </a:spcAft>
              <a:buSzPts val="6900"/>
              <a:buNone/>
              <a:defRPr sz="6900"/>
            </a:lvl5pPr>
            <a:lvl6pPr lvl="5" algn="ctr">
              <a:lnSpc>
                <a:spcPct val="100000"/>
              </a:lnSpc>
              <a:spcBef>
                <a:spcPts val="0"/>
              </a:spcBef>
              <a:spcAft>
                <a:spcPts val="0"/>
              </a:spcAft>
              <a:buSzPts val="6900"/>
              <a:buNone/>
              <a:defRPr sz="6900"/>
            </a:lvl6pPr>
            <a:lvl7pPr lvl="6" algn="ctr">
              <a:lnSpc>
                <a:spcPct val="100000"/>
              </a:lnSpc>
              <a:spcBef>
                <a:spcPts val="0"/>
              </a:spcBef>
              <a:spcAft>
                <a:spcPts val="0"/>
              </a:spcAft>
              <a:buSzPts val="6900"/>
              <a:buNone/>
              <a:defRPr sz="6900"/>
            </a:lvl7pPr>
            <a:lvl8pPr lvl="7" algn="ctr">
              <a:lnSpc>
                <a:spcPct val="100000"/>
              </a:lnSpc>
              <a:spcBef>
                <a:spcPts val="0"/>
              </a:spcBef>
              <a:spcAft>
                <a:spcPts val="0"/>
              </a:spcAft>
              <a:buSzPts val="6900"/>
              <a:buNone/>
              <a:defRPr sz="6900"/>
            </a:lvl8pPr>
            <a:lvl9pPr lvl="8" algn="ctr">
              <a:lnSpc>
                <a:spcPct val="100000"/>
              </a:lnSpc>
              <a:spcBef>
                <a:spcPts val="0"/>
              </a:spcBef>
              <a:spcAft>
                <a:spcPts val="0"/>
              </a:spcAft>
              <a:buSzPts val="6900"/>
              <a:buNone/>
              <a:defRPr sz="6900"/>
            </a:lvl9pPr>
          </a:lstStyle>
          <a:p/>
        </p:txBody>
      </p:sp>
      <p:sp>
        <p:nvSpPr>
          <p:cNvPr id="1255" name="Google Shape;1255;p63"/>
          <p:cNvSpPr txBox="1"/>
          <p:nvPr>
            <p:ph idx="1" type="subTitle"/>
          </p:nvPr>
        </p:nvSpPr>
        <p:spPr>
          <a:xfrm>
            <a:off x="415600" y="3778833"/>
            <a:ext cx="11360700" cy="1056900"/>
          </a:xfrm>
          <a:prstGeom prst="rect">
            <a:avLst/>
          </a:prstGeom>
          <a:noFill/>
          <a:ln>
            <a:noFill/>
          </a:ln>
        </p:spPr>
        <p:txBody>
          <a:bodyPr anchorCtr="0" anchor="t" bIns="0" lIns="0" spcFirstLastPara="1" rIns="0" wrap="square" tIns="0">
            <a:noAutofit/>
          </a:bodyPr>
          <a:lstStyle>
            <a:lvl1pPr lvl="0" algn="ctr">
              <a:lnSpc>
                <a:spcPct val="100000"/>
              </a:lnSpc>
              <a:spcBef>
                <a:spcPts val="0"/>
              </a:spcBef>
              <a:spcAft>
                <a:spcPts val="0"/>
              </a:spcAft>
              <a:buSzPts val="3700"/>
              <a:buNone/>
              <a:defRPr sz="3700"/>
            </a:lvl1pPr>
            <a:lvl2pPr lvl="1" algn="ctr">
              <a:lnSpc>
                <a:spcPct val="100000"/>
              </a:lnSpc>
              <a:spcBef>
                <a:spcPts val="0"/>
              </a:spcBef>
              <a:spcAft>
                <a:spcPts val="0"/>
              </a:spcAft>
              <a:buSzPts val="3700"/>
              <a:buNone/>
              <a:defRPr sz="3700"/>
            </a:lvl2pPr>
            <a:lvl3pPr lvl="2" algn="ctr">
              <a:lnSpc>
                <a:spcPct val="100000"/>
              </a:lnSpc>
              <a:spcBef>
                <a:spcPts val="0"/>
              </a:spcBef>
              <a:spcAft>
                <a:spcPts val="0"/>
              </a:spcAft>
              <a:buSzPts val="3700"/>
              <a:buNone/>
              <a:defRPr sz="3700"/>
            </a:lvl3pPr>
            <a:lvl4pPr lvl="3" algn="ctr">
              <a:lnSpc>
                <a:spcPct val="100000"/>
              </a:lnSpc>
              <a:spcBef>
                <a:spcPts val="0"/>
              </a:spcBef>
              <a:spcAft>
                <a:spcPts val="0"/>
              </a:spcAft>
              <a:buSzPts val="3700"/>
              <a:buNone/>
              <a:defRPr sz="3700"/>
            </a:lvl4pPr>
            <a:lvl5pPr lvl="4" algn="ctr">
              <a:lnSpc>
                <a:spcPct val="100000"/>
              </a:lnSpc>
              <a:spcBef>
                <a:spcPts val="0"/>
              </a:spcBef>
              <a:spcAft>
                <a:spcPts val="0"/>
              </a:spcAft>
              <a:buSzPts val="3700"/>
              <a:buNone/>
              <a:defRPr sz="3700"/>
            </a:lvl5pPr>
            <a:lvl6pPr lvl="5" algn="ctr">
              <a:lnSpc>
                <a:spcPct val="100000"/>
              </a:lnSpc>
              <a:spcBef>
                <a:spcPts val="0"/>
              </a:spcBef>
              <a:spcAft>
                <a:spcPts val="0"/>
              </a:spcAft>
              <a:buSzPts val="3700"/>
              <a:buNone/>
              <a:defRPr sz="3700"/>
            </a:lvl6pPr>
            <a:lvl7pPr lvl="6" algn="ctr">
              <a:lnSpc>
                <a:spcPct val="100000"/>
              </a:lnSpc>
              <a:spcBef>
                <a:spcPts val="0"/>
              </a:spcBef>
              <a:spcAft>
                <a:spcPts val="0"/>
              </a:spcAft>
              <a:buSzPts val="3700"/>
              <a:buNone/>
              <a:defRPr sz="3700"/>
            </a:lvl7pPr>
            <a:lvl8pPr lvl="7" algn="ctr">
              <a:lnSpc>
                <a:spcPct val="100000"/>
              </a:lnSpc>
              <a:spcBef>
                <a:spcPts val="0"/>
              </a:spcBef>
              <a:spcAft>
                <a:spcPts val="0"/>
              </a:spcAft>
              <a:buSzPts val="3700"/>
              <a:buNone/>
              <a:defRPr sz="3700"/>
            </a:lvl8pPr>
            <a:lvl9pPr lvl="8" algn="ctr">
              <a:lnSpc>
                <a:spcPct val="100000"/>
              </a:lnSpc>
              <a:spcBef>
                <a:spcPts val="0"/>
              </a:spcBef>
              <a:spcAft>
                <a:spcPts val="0"/>
              </a:spcAft>
              <a:buSzPts val="3700"/>
              <a:buNone/>
              <a:defRPr sz="3700"/>
            </a:lvl9pPr>
          </a:lstStyle>
          <a:p/>
        </p:txBody>
      </p:sp>
      <p:sp>
        <p:nvSpPr>
          <p:cNvPr id="1256" name="Google Shape;1256;p63"/>
          <p:cNvSpPr txBox="1"/>
          <p:nvPr>
            <p:ph idx="12" type="sldNum"/>
          </p:nvPr>
        </p:nvSpPr>
        <p:spPr>
          <a:xfrm>
            <a:off x="11296610" y="6217623"/>
            <a:ext cx="731700" cy="524700"/>
          </a:xfrm>
          <a:prstGeom prst="rect">
            <a:avLst/>
          </a:prstGeom>
          <a:noFill/>
          <a:ln>
            <a:noFill/>
          </a:ln>
        </p:spPr>
        <p:txBody>
          <a:bodyPr anchorCtr="0" anchor="ctr" bIns="121900" lIns="121900" spcFirstLastPara="1" rIns="121900" wrap="square" tIns="121900">
            <a:noAutofit/>
          </a:bodyPr>
          <a:lstStyle>
            <a:lvl1pPr indent="0" lvl="0" marL="0" marR="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Slide #1">
  <p:cSld name="CUSTOM_4_18_1">
    <p:spTree>
      <p:nvGrpSpPr>
        <p:cNvPr id="1257" name="Shape 1257"/>
        <p:cNvGrpSpPr/>
        <p:nvPr/>
      </p:nvGrpSpPr>
      <p:grpSpPr>
        <a:xfrm>
          <a:off x="0" y="0"/>
          <a:ext cx="0" cy="0"/>
          <a:chOff x="0" y="0"/>
          <a:chExt cx="0" cy="0"/>
        </a:xfrm>
      </p:grpSpPr>
      <p:sp>
        <p:nvSpPr>
          <p:cNvPr id="1258" name="Google Shape;1258;p64"/>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1pPr>
            <a:lvl2pPr lvl="1">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2pPr>
            <a:lvl3pPr lvl="2">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3pPr>
            <a:lvl4pPr lvl="3">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4pPr>
            <a:lvl5pPr lvl="4">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5pPr>
            <a:lvl6pPr lvl="5">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6pPr>
            <a:lvl7pPr lvl="6">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7pPr>
            <a:lvl8pPr lvl="7">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8pPr>
            <a:lvl9pPr lvl="8">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9pPr>
          </a:lstStyle>
          <a:p/>
        </p:txBody>
      </p:sp>
      <p:cxnSp>
        <p:nvCxnSpPr>
          <p:cNvPr id="1259" name="Google Shape;1259;p64"/>
          <p:cNvCxnSpPr/>
          <p:nvPr/>
        </p:nvCxnSpPr>
        <p:spPr>
          <a:xfrm rot="10800000">
            <a:off x="447775" y="100"/>
            <a:ext cx="0" cy="886500"/>
          </a:xfrm>
          <a:prstGeom prst="straightConnector1">
            <a:avLst/>
          </a:prstGeom>
          <a:noFill/>
          <a:ln cap="flat" cmpd="sng" w="9525">
            <a:solidFill>
              <a:srgbClr val="892CA0"/>
            </a:solidFill>
            <a:prstDash val="solid"/>
            <a:round/>
            <a:headEnd len="med" w="med" type="none"/>
            <a:tailEnd len="med" w="med" type="none"/>
          </a:ln>
        </p:spPr>
      </p:cxnSp>
      <p:cxnSp>
        <p:nvCxnSpPr>
          <p:cNvPr id="1260" name="Google Shape;1260;p64"/>
          <p:cNvCxnSpPr/>
          <p:nvPr/>
        </p:nvCxnSpPr>
        <p:spPr>
          <a:xfrm rot="10800000">
            <a:off x="447767" y="6401700"/>
            <a:ext cx="0" cy="456300"/>
          </a:xfrm>
          <a:prstGeom prst="straightConnector1">
            <a:avLst/>
          </a:prstGeom>
          <a:noFill/>
          <a:ln cap="flat" cmpd="sng" w="9525">
            <a:solidFill>
              <a:srgbClr val="892CA0"/>
            </a:solidFill>
            <a:prstDash val="solid"/>
            <a:round/>
            <a:headEnd len="med" w="med" type="none"/>
            <a:tailEnd len="med" w="med" type="none"/>
          </a:ln>
        </p:spPr>
      </p:cxnSp>
      <p:sp>
        <p:nvSpPr>
          <p:cNvPr id="1261" name="Google Shape;1261;p64"/>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lvl1pPr lvl="0" algn="ctr">
              <a:buNone/>
              <a:defRPr sz="800">
                <a:solidFill>
                  <a:schemeClr val="dk1"/>
                </a:solidFill>
                <a:latin typeface="Red Hat Text Medium"/>
                <a:ea typeface="Red Hat Text Medium"/>
                <a:cs typeface="Red Hat Text Medium"/>
                <a:sym typeface="Red Hat Text Medium"/>
              </a:defRPr>
            </a:lvl1pPr>
            <a:lvl2pPr lvl="1" algn="ctr">
              <a:buNone/>
              <a:defRPr sz="800">
                <a:solidFill>
                  <a:schemeClr val="dk1"/>
                </a:solidFill>
                <a:latin typeface="Red Hat Text Medium"/>
                <a:ea typeface="Red Hat Text Medium"/>
                <a:cs typeface="Red Hat Text Medium"/>
                <a:sym typeface="Red Hat Text Medium"/>
              </a:defRPr>
            </a:lvl2pPr>
            <a:lvl3pPr lvl="2" algn="ctr">
              <a:buNone/>
              <a:defRPr sz="800">
                <a:solidFill>
                  <a:schemeClr val="dk1"/>
                </a:solidFill>
                <a:latin typeface="Red Hat Text Medium"/>
                <a:ea typeface="Red Hat Text Medium"/>
                <a:cs typeface="Red Hat Text Medium"/>
                <a:sym typeface="Red Hat Text Medium"/>
              </a:defRPr>
            </a:lvl3pPr>
            <a:lvl4pPr lvl="3" algn="ctr">
              <a:buNone/>
              <a:defRPr sz="800">
                <a:solidFill>
                  <a:schemeClr val="dk1"/>
                </a:solidFill>
                <a:latin typeface="Red Hat Text Medium"/>
                <a:ea typeface="Red Hat Text Medium"/>
                <a:cs typeface="Red Hat Text Medium"/>
                <a:sym typeface="Red Hat Text Medium"/>
              </a:defRPr>
            </a:lvl4pPr>
            <a:lvl5pPr lvl="4" algn="ctr">
              <a:buNone/>
              <a:defRPr sz="800">
                <a:solidFill>
                  <a:schemeClr val="dk1"/>
                </a:solidFill>
                <a:latin typeface="Red Hat Text Medium"/>
                <a:ea typeface="Red Hat Text Medium"/>
                <a:cs typeface="Red Hat Text Medium"/>
                <a:sym typeface="Red Hat Text Medium"/>
              </a:defRPr>
            </a:lvl5pPr>
            <a:lvl6pPr lvl="5" algn="ctr">
              <a:buNone/>
              <a:defRPr sz="800">
                <a:solidFill>
                  <a:schemeClr val="dk1"/>
                </a:solidFill>
                <a:latin typeface="Red Hat Text Medium"/>
                <a:ea typeface="Red Hat Text Medium"/>
                <a:cs typeface="Red Hat Text Medium"/>
                <a:sym typeface="Red Hat Text Medium"/>
              </a:defRPr>
            </a:lvl6pPr>
            <a:lvl7pPr lvl="6" algn="ctr">
              <a:buNone/>
              <a:defRPr sz="800">
                <a:solidFill>
                  <a:schemeClr val="dk1"/>
                </a:solidFill>
                <a:latin typeface="Red Hat Text Medium"/>
                <a:ea typeface="Red Hat Text Medium"/>
                <a:cs typeface="Red Hat Text Medium"/>
                <a:sym typeface="Red Hat Text Medium"/>
              </a:defRPr>
            </a:lvl7pPr>
            <a:lvl8pPr lvl="7" algn="ctr">
              <a:buNone/>
              <a:defRPr sz="800">
                <a:solidFill>
                  <a:schemeClr val="dk1"/>
                </a:solidFill>
                <a:latin typeface="Red Hat Text Medium"/>
                <a:ea typeface="Red Hat Text Medium"/>
                <a:cs typeface="Red Hat Text Medium"/>
                <a:sym typeface="Red Hat Text Medium"/>
              </a:defRPr>
            </a:lvl8pPr>
            <a:lvl9pPr lvl="8" algn="ctr">
              <a:buNone/>
              <a:defRPr sz="800">
                <a:solidFill>
                  <a:schemeClr val="dk1"/>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agenda dark 1">
  <p:cSld name="CUSTOM_4_1_2">
    <p:bg>
      <p:bgPr>
        <a:solidFill>
          <a:srgbClr val="353535"/>
        </a:solidFill>
      </p:bgPr>
    </p:bg>
    <p:spTree>
      <p:nvGrpSpPr>
        <p:cNvPr id="1262" name="Shape 1262"/>
        <p:cNvGrpSpPr/>
        <p:nvPr/>
      </p:nvGrpSpPr>
      <p:grpSpPr>
        <a:xfrm>
          <a:off x="0" y="0"/>
          <a:ext cx="0" cy="0"/>
          <a:chOff x="0" y="0"/>
          <a:chExt cx="0" cy="0"/>
        </a:xfrm>
      </p:grpSpPr>
      <p:sp>
        <p:nvSpPr>
          <p:cNvPr id="1263" name="Google Shape;1263;p65"/>
          <p:cNvSpPr/>
          <p:nvPr/>
        </p:nvSpPr>
        <p:spPr>
          <a:xfrm>
            <a:off x="0" y="200"/>
            <a:ext cx="12192000" cy="6858000"/>
          </a:xfrm>
          <a:prstGeom prst="rect">
            <a:avLst/>
          </a:prstGeom>
          <a:solidFill>
            <a:srgbClr val="141414"/>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rPr lang="en" sz="1900"/>
              <a:t>-</a:t>
            </a:r>
            <a:endParaRPr sz="1900"/>
          </a:p>
        </p:txBody>
      </p:sp>
      <p:pic>
        <p:nvPicPr>
          <p:cNvPr id="1264" name="Google Shape;1264;p65"/>
          <p:cNvPicPr preferRelativeResize="0"/>
          <p:nvPr/>
        </p:nvPicPr>
        <p:blipFill>
          <a:blip r:embed="rId2">
            <a:alphaModFix amt="90000"/>
          </a:blip>
          <a:stretch>
            <a:fillRect/>
          </a:stretch>
        </p:blipFill>
        <p:spPr>
          <a:xfrm>
            <a:off x="1778000" y="1079500"/>
            <a:ext cx="8636000" cy="4699000"/>
          </a:xfrm>
          <a:prstGeom prst="rect">
            <a:avLst/>
          </a:prstGeom>
          <a:noFill/>
          <a:ln>
            <a:noFill/>
          </a:ln>
        </p:spPr>
      </p:pic>
      <p:sp>
        <p:nvSpPr>
          <p:cNvPr id="1265" name="Google Shape;1265;p65"/>
          <p:cNvSpPr txBox="1"/>
          <p:nvPr>
            <p:ph idx="1" type="body"/>
          </p:nvPr>
        </p:nvSpPr>
        <p:spPr>
          <a:xfrm>
            <a:off x="8669900" y="1849475"/>
            <a:ext cx="2132100" cy="3000000"/>
          </a:xfrm>
          <a:prstGeom prst="rect">
            <a:avLst/>
          </a:prstGeom>
        </p:spPr>
        <p:txBody>
          <a:bodyPr anchorCtr="0" anchor="t" bIns="0" lIns="0" spcFirstLastPara="1" rIns="0" wrap="square" tIns="0">
            <a:noAutofit/>
          </a:bodyPr>
          <a:lstStyle>
            <a:lvl1pPr indent="-342900" lvl="0" marL="457200">
              <a:lnSpc>
                <a:spcPct val="115000"/>
              </a:lnSpc>
              <a:spcBef>
                <a:spcPts val="0"/>
              </a:spcBef>
              <a:spcAft>
                <a:spcPts val="0"/>
              </a:spcAft>
              <a:buClr>
                <a:srgbClr val="FFFFFF"/>
              </a:buClr>
              <a:buSzPts val="1800"/>
              <a:buChar char="▸"/>
              <a:defRPr>
                <a:solidFill>
                  <a:srgbClr val="FFFFFF"/>
                </a:solidFill>
              </a:defRPr>
            </a:lvl1pPr>
            <a:lvl2pPr indent="-342900" lvl="1" marL="914400">
              <a:lnSpc>
                <a:spcPct val="115000"/>
              </a:lnSpc>
              <a:spcBef>
                <a:spcPts val="2000"/>
              </a:spcBef>
              <a:spcAft>
                <a:spcPts val="0"/>
              </a:spcAft>
              <a:buClr>
                <a:srgbClr val="FFFFFF"/>
              </a:buClr>
              <a:buSzPts val="1800"/>
              <a:buChar char="･"/>
              <a:defRPr>
                <a:solidFill>
                  <a:srgbClr val="FFFFFF"/>
                </a:solidFill>
              </a:defRPr>
            </a:lvl2pPr>
            <a:lvl3pPr indent="-342900" lvl="2" marL="1371600">
              <a:lnSpc>
                <a:spcPct val="115000"/>
              </a:lnSpc>
              <a:spcBef>
                <a:spcPts val="2000"/>
              </a:spcBef>
              <a:spcAft>
                <a:spcPts val="0"/>
              </a:spcAft>
              <a:buClr>
                <a:srgbClr val="FFFFFF"/>
              </a:buClr>
              <a:buSzPts val="1800"/>
              <a:buChar char="･"/>
              <a:defRPr>
                <a:solidFill>
                  <a:srgbClr val="FFFFFF"/>
                </a:solidFill>
              </a:defRPr>
            </a:lvl3pPr>
            <a:lvl4pPr indent="-342900" lvl="3" marL="1828800">
              <a:lnSpc>
                <a:spcPct val="115000"/>
              </a:lnSpc>
              <a:spcBef>
                <a:spcPts val="2000"/>
              </a:spcBef>
              <a:spcAft>
                <a:spcPts val="0"/>
              </a:spcAft>
              <a:buClr>
                <a:srgbClr val="FFFFFF"/>
              </a:buClr>
              <a:buSzPts val="1800"/>
              <a:buChar char="･"/>
              <a:defRPr>
                <a:solidFill>
                  <a:srgbClr val="FFFFFF"/>
                </a:solidFill>
              </a:defRPr>
            </a:lvl4pPr>
            <a:lvl5pPr indent="-342900" lvl="4" marL="2286000">
              <a:lnSpc>
                <a:spcPct val="115000"/>
              </a:lnSpc>
              <a:spcBef>
                <a:spcPts val="2000"/>
              </a:spcBef>
              <a:spcAft>
                <a:spcPts val="0"/>
              </a:spcAft>
              <a:buClr>
                <a:srgbClr val="FFFFFF"/>
              </a:buClr>
              <a:buSzPts val="1800"/>
              <a:buChar char="･"/>
              <a:defRPr>
                <a:solidFill>
                  <a:srgbClr val="FFFFFF"/>
                </a:solidFill>
              </a:defRPr>
            </a:lvl5pPr>
            <a:lvl6pPr indent="-342900" lvl="5" marL="2743200">
              <a:lnSpc>
                <a:spcPct val="115000"/>
              </a:lnSpc>
              <a:spcBef>
                <a:spcPts val="2000"/>
              </a:spcBef>
              <a:spcAft>
                <a:spcPts val="0"/>
              </a:spcAft>
              <a:buClr>
                <a:srgbClr val="FFFFFF"/>
              </a:buClr>
              <a:buSzPts val="1800"/>
              <a:buChar char="･"/>
              <a:defRPr>
                <a:solidFill>
                  <a:srgbClr val="FFFFFF"/>
                </a:solidFill>
              </a:defRPr>
            </a:lvl6pPr>
            <a:lvl7pPr indent="-342900" lvl="6" marL="3200400">
              <a:lnSpc>
                <a:spcPct val="115000"/>
              </a:lnSpc>
              <a:spcBef>
                <a:spcPts val="2000"/>
              </a:spcBef>
              <a:spcAft>
                <a:spcPts val="0"/>
              </a:spcAft>
              <a:buClr>
                <a:srgbClr val="FFFFFF"/>
              </a:buClr>
              <a:buSzPts val="1800"/>
              <a:buChar char="･"/>
              <a:defRPr>
                <a:solidFill>
                  <a:srgbClr val="FFFFFF"/>
                </a:solidFill>
              </a:defRPr>
            </a:lvl7pPr>
            <a:lvl8pPr indent="-342900" lvl="7" marL="3657600">
              <a:lnSpc>
                <a:spcPct val="115000"/>
              </a:lnSpc>
              <a:spcBef>
                <a:spcPts val="2000"/>
              </a:spcBef>
              <a:spcAft>
                <a:spcPts val="0"/>
              </a:spcAft>
              <a:buClr>
                <a:srgbClr val="FFFFFF"/>
              </a:buClr>
              <a:buSzPts val="1800"/>
              <a:buChar char="･"/>
              <a:defRPr>
                <a:solidFill>
                  <a:srgbClr val="FFFFFF"/>
                </a:solidFill>
              </a:defRPr>
            </a:lvl8pPr>
            <a:lvl9pPr indent="-342900" lvl="8" marL="4114800">
              <a:lnSpc>
                <a:spcPct val="115000"/>
              </a:lnSpc>
              <a:spcBef>
                <a:spcPts val="2000"/>
              </a:spcBef>
              <a:spcAft>
                <a:spcPts val="2000"/>
              </a:spcAft>
              <a:buClr>
                <a:srgbClr val="FFFFFF"/>
              </a:buClr>
              <a:buSzPts val="1800"/>
              <a:buChar char="･"/>
              <a:defRPr>
                <a:solidFill>
                  <a:srgbClr val="FFFFFF"/>
                </a:solidFill>
              </a:defRPr>
            </a:lvl9pPr>
          </a:lstStyle>
          <a:p/>
        </p:txBody>
      </p:sp>
      <p:sp>
        <p:nvSpPr>
          <p:cNvPr id="1266" name="Google Shape;1266;p65"/>
          <p:cNvSpPr txBox="1"/>
          <p:nvPr>
            <p:ph idx="2" type="body"/>
          </p:nvPr>
        </p:nvSpPr>
        <p:spPr>
          <a:xfrm>
            <a:off x="5708700" y="1849475"/>
            <a:ext cx="2132100" cy="3000000"/>
          </a:xfrm>
          <a:prstGeom prst="rect">
            <a:avLst/>
          </a:prstGeom>
        </p:spPr>
        <p:txBody>
          <a:bodyPr anchorCtr="0" anchor="t" bIns="0" lIns="0" spcFirstLastPara="1" rIns="0" wrap="square" tIns="0">
            <a:noAutofit/>
          </a:bodyPr>
          <a:lstStyle>
            <a:lvl1pPr indent="-342900" lvl="0" marL="457200">
              <a:lnSpc>
                <a:spcPct val="115000"/>
              </a:lnSpc>
              <a:spcBef>
                <a:spcPts val="0"/>
              </a:spcBef>
              <a:spcAft>
                <a:spcPts val="0"/>
              </a:spcAft>
              <a:buClr>
                <a:srgbClr val="FFFFFF"/>
              </a:buClr>
              <a:buSzPts val="1800"/>
              <a:buChar char="▸"/>
              <a:defRPr>
                <a:solidFill>
                  <a:srgbClr val="FFFFFF"/>
                </a:solidFill>
              </a:defRPr>
            </a:lvl1pPr>
            <a:lvl2pPr indent="-342900" lvl="1" marL="914400">
              <a:lnSpc>
                <a:spcPct val="115000"/>
              </a:lnSpc>
              <a:spcBef>
                <a:spcPts val="2000"/>
              </a:spcBef>
              <a:spcAft>
                <a:spcPts val="0"/>
              </a:spcAft>
              <a:buClr>
                <a:srgbClr val="FFFFFF"/>
              </a:buClr>
              <a:buSzPts val="1800"/>
              <a:buChar char="･"/>
              <a:defRPr>
                <a:solidFill>
                  <a:srgbClr val="FFFFFF"/>
                </a:solidFill>
              </a:defRPr>
            </a:lvl2pPr>
            <a:lvl3pPr indent="-342900" lvl="2" marL="1371600">
              <a:lnSpc>
                <a:spcPct val="115000"/>
              </a:lnSpc>
              <a:spcBef>
                <a:spcPts val="2000"/>
              </a:spcBef>
              <a:spcAft>
                <a:spcPts val="0"/>
              </a:spcAft>
              <a:buClr>
                <a:srgbClr val="FFFFFF"/>
              </a:buClr>
              <a:buSzPts val="1800"/>
              <a:buChar char="･"/>
              <a:defRPr>
                <a:solidFill>
                  <a:srgbClr val="FFFFFF"/>
                </a:solidFill>
              </a:defRPr>
            </a:lvl3pPr>
            <a:lvl4pPr indent="-342900" lvl="3" marL="1828800">
              <a:lnSpc>
                <a:spcPct val="115000"/>
              </a:lnSpc>
              <a:spcBef>
                <a:spcPts val="2000"/>
              </a:spcBef>
              <a:spcAft>
                <a:spcPts val="0"/>
              </a:spcAft>
              <a:buClr>
                <a:srgbClr val="FFFFFF"/>
              </a:buClr>
              <a:buSzPts val="1800"/>
              <a:buChar char="･"/>
              <a:defRPr>
                <a:solidFill>
                  <a:srgbClr val="FFFFFF"/>
                </a:solidFill>
              </a:defRPr>
            </a:lvl4pPr>
            <a:lvl5pPr indent="-342900" lvl="4" marL="2286000">
              <a:lnSpc>
                <a:spcPct val="115000"/>
              </a:lnSpc>
              <a:spcBef>
                <a:spcPts val="2000"/>
              </a:spcBef>
              <a:spcAft>
                <a:spcPts val="0"/>
              </a:spcAft>
              <a:buClr>
                <a:srgbClr val="FFFFFF"/>
              </a:buClr>
              <a:buSzPts val="1800"/>
              <a:buChar char="･"/>
              <a:defRPr>
                <a:solidFill>
                  <a:srgbClr val="FFFFFF"/>
                </a:solidFill>
              </a:defRPr>
            </a:lvl5pPr>
            <a:lvl6pPr indent="-342900" lvl="5" marL="2743200">
              <a:lnSpc>
                <a:spcPct val="115000"/>
              </a:lnSpc>
              <a:spcBef>
                <a:spcPts val="2000"/>
              </a:spcBef>
              <a:spcAft>
                <a:spcPts val="0"/>
              </a:spcAft>
              <a:buClr>
                <a:srgbClr val="FFFFFF"/>
              </a:buClr>
              <a:buSzPts val="1800"/>
              <a:buChar char="･"/>
              <a:defRPr>
                <a:solidFill>
                  <a:srgbClr val="FFFFFF"/>
                </a:solidFill>
              </a:defRPr>
            </a:lvl6pPr>
            <a:lvl7pPr indent="-342900" lvl="6" marL="3200400">
              <a:lnSpc>
                <a:spcPct val="115000"/>
              </a:lnSpc>
              <a:spcBef>
                <a:spcPts val="2000"/>
              </a:spcBef>
              <a:spcAft>
                <a:spcPts val="0"/>
              </a:spcAft>
              <a:buClr>
                <a:srgbClr val="FFFFFF"/>
              </a:buClr>
              <a:buSzPts val="1800"/>
              <a:buChar char="･"/>
              <a:defRPr>
                <a:solidFill>
                  <a:srgbClr val="FFFFFF"/>
                </a:solidFill>
              </a:defRPr>
            </a:lvl7pPr>
            <a:lvl8pPr indent="-342900" lvl="7" marL="3657600">
              <a:lnSpc>
                <a:spcPct val="115000"/>
              </a:lnSpc>
              <a:spcBef>
                <a:spcPts val="2000"/>
              </a:spcBef>
              <a:spcAft>
                <a:spcPts val="0"/>
              </a:spcAft>
              <a:buClr>
                <a:srgbClr val="FFFFFF"/>
              </a:buClr>
              <a:buSzPts val="1800"/>
              <a:buChar char="･"/>
              <a:defRPr>
                <a:solidFill>
                  <a:srgbClr val="FFFFFF"/>
                </a:solidFill>
              </a:defRPr>
            </a:lvl8pPr>
            <a:lvl9pPr indent="-342900" lvl="8" marL="4114800">
              <a:lnSpc>
                <a:spcPct val="115000"/>
              </a:lnSpc>
              <a:spcBef>
                <a:spcPts val="2000"/>
              </a:spcBef>
              <a:spcAft>
                <a:spcPts val="2000"/>
              </a:spcAft>
              <a:buClr>
                <a:srgbClr val="FFFFFF"/>
              </a:buClr>
              <a:buSzPts val="1800"/>
              <a:buChar char="･"/>
              <a:defRPr>
                <a:solidFill>
                  <a:srgbClr val="FFFFFF"/>
                </a:solidFill>
              </a:defRPr>
            </a:lvl9pPr>
          </a:lstStyle>
          <a:p/>
        </p:txBody>
      </p:sp>
      <p:sp>
        <p:nvSpPr>
          <p:cNvPr id="1267" name="Google Shape;1267;p65"/>
          <p:cNvSpPr txBox="1"/>
          <p:nvPr>
            <p:ph type="title"/>
          </p:nvPr>
        </p:nvSpPr>
        <p:spPr>
          <a:xfrm>
            <a:off x="900275" y="1736433"/>
            <a:ext cx="3885900" cy="2698500"/>
          </a:xfrm>
          <a:prstGeom prst="rect">
            <a:avLst/>
          </a:prstGeom>
        </p:spPr>
        <p:txBody>
          <a:bodyPr anchorCtr="0" anchor="t" bIns="0" lIns="0" spcFirstLastPara="1" rIns="0" wrap="square" tIns="0">
            <a:noAutofit/>
          </a:bodyPr>
          <a:lstStyle>
            <a:lvl1pPr lvl="0">
              <a:spcBef>
                <a:spcPts val="0"/>
              </a:spcBef>
              <a:spcAft>
                <a:spcPts val="0"/>
              </a:spcAft>
              <a:buClr>
                <a:srgbClr val="FFFFFF"/>
              </a:buClr>
              <a:buSzPts val="4800"/>
              <a:buNone/>
              <a:defRPr sz="4800">
                <a:solidFill>
                  <a:srgbClr val="FFFFFF"/>
                </a:solidFill>
              </a:defRPr>
            </a:lvl1pPr>
            <a:lvl2pPr lvl="1">
              <a:spcBef>
                <a:spcPts val="0"/>
              </a:spcBef>
              <a:spcAft>
                <a:spcPts val="0"/>
              </a:spcAft>
              <a:buSzPts val="3400"/>
              <a:buNone/>
              <a:defRPr/>
            </a:lvl2pPr>
            <a:lvl3pPr lvl="2">
              <a:spcBef>
                <a:spcPts val="0"/>
              </a:spcBef>
              <a:spcAft>
                <a:spcPts val="0"/>
              </a:spcAft>
              <a:buSzPts val="3400"/>
              <a:buNone/>
              <a:defRPr/>
            </a:lvl3pPr>
            <a:lvl4pPr lvl="3">
              <a:spcBef>
                <a:spcPts val="0"/>
              </a:spcBef>
              <a:spcAft>
                <a:spcPts val="0"/>
              </a:spcAft>
              <a:buSzPts val="3400"/>
              <a:buNone/>
              <a:defRPr/>
            </a:lvl4pPr>
            <a:lvl5pPr lvl="4">
              <a:spcBef>
                <a:spcPts val="0"/>
              </a:spcBef>
              <a:spcAft>
                <a:spcPts val="0"/>
              </a:spcAft>
              <a:buSzPts val="3400"/>
              <a:buNone/>
              <a:defRPr/>
            </a:lvl5pPr>
            <a:lvl6pPr lvl="5">
              <a:spcBef>
                <a:spcPts val="0"/>
              </a:spcBef>
              <a:spcAft>
                <a:spcPts val="0"/>
              </a:spcAft>
              <a:buSzPts val="3400"/>
              <a:buNone/>
              <a:defRPr/>
            </a:lvl6pPr>
            <a:lvl7pPr lvl="6">
              <a:spcBef>
                <a:spcPts val="0"/>
              </a:spcBef>
              <a:spcAft>
                <a:spcPts val="0"/>
              </a:spcAft>
              <a:buSzPts val="3400"/>
              <a:buNone/>
              <a:defRPr/>
            </a:lvl7pPr>
            <a:lvl8pPr lvl="7">
              <a:spcBef>
                <a:spcPts val="0"/>
              </a:spcBef>
              <a:spcAft>
                <a:spcPts val="0"/>
              </a:spcAft>
              <a:buSzPts val="3400"/>
              <a:buNone/>
              <a:defRPr/>
            </a:lvl8pPr>
            <a:lvl9pPr lvl="8">
              <a:spcBef>
                <a:spcPts val="0"/>
              </a:spcBef>
              <a:spcAft>
                <a:spcPts val="0"/>
              </a:spcAft>
              <a:buSzPts val="3400"/>
              <a:buNone/>
              <a:defRPr/>
            </a:lvl9pPr>
          </a:lstStyle>
          <a:p/>
        </p:txBody>
      </p:sp>
      <p:cxnSp>
        <p:nvCxnSpPr>
          <p:cNvPr id="1268" name="Google Shape;1268;p65"/>
          <p:cNvCxnSpPr/>
          <p:nvPr/>
        </p:nvCxnSpPr>
        <p:spPr>
          <a:xfrm rot="10800000">
            <a:off x="447775" y="100"/>
            <a:ext cx="0" cy="886500"/>
          </a:xfrm>
          <a:prstGeom prst="straightConnector1">
            <a:avLst/>
          </a:prstGeom>
          <a:noFill/>
          <a:ln cap="flat" cmpd="sng" w="9525">
            <a:solidFill>
              <a:srgbClr val="8E7CC3"/>
            </a:solidFill>
            <a:prstDash val="solid"/>
            <a:round/>
            <a:headEnd len="med" w="med" type="none"/>
            <a:tailEnd len="med" w="med" type="none"/>
          </a:ln>
        </p:spPr>
      </p:cxnSp>
      <p:cxnSp>
        <p:nvCxnSpPr>
          <p:cNvPr id="1269" name="Google Shape;1269;p65"/>
          <p:cNvCxnSpPr/>
          <p:nvPr/>
        </p:nvCxnSpPr>
        <p:spPr>
          <a:xfrm rot="10800000">
            <a:off x="447767" y="6401700"/>
            <a:ext cx="0" cy="456300"/>
          </a:xfrm>
          <a:prstGeom prst="straightConnector1">
            <a:avLst/>
          </a:prstGeom>
          <a:noFill/>
          <a:ln cap="flat" cmpd="sng" w="9525">
            <a:solidFill>
              <a:srgbClr val="8E7CC3"/>
            </a:solidFill>
            <a:prstDash val="solid"/>
            <a:round/>
            <a:headEnd len="med" w="med" type="none"/>
            <a:tailEnd len="med" w="med" type="none"/>
          </a:ln>
        </p:spPr>
      </p:cxnSp>
      <p:sp>
        <p:nvSpPr>
          <p:cNvPr id="1270" name="Google Shape;1270;p65"/>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lvl1pPr lvl="0" algn="ctr">
              <a:buNone/>
              <a:defRPr sz="800">
                <a:solidFill>
                  <a:schemeClr val="lt1"/>
                </a:solidFill>
                <a:latin typeface="Red Hat Text Medium"/>
                <a:ea typeface="Red Hat Text Medium"/>
                <a:cs typeface="Red Hat Text Medium"/>
                <a:sym typeface="Red Hat Text Medium"/>
              </a:defRPr>
            </a:lvl1pPr>
            <a:lvl2pPr lvl="1" algn="ctr">
              <a:buNone/>
              <a:defRPr sz="800">
                <a:solidFill>
                  <a:schemeClr val="lt1"/>
                </a:solidFill>
                <a:latin typeface="Red Hat Text Medium"/>
                <a:ea typeface="Red Hat Text Medium"/>
                <a:cs typeface="Red Hat Text Medium"/>
                <a:sym typeface="Red Hat Text Medium"/>
              </a:defRPr>
            </a:lvl2pPr>
            <a:lvl3pPr lvl="2" algn="ctr">
              <a:buNone/>
              <a:defRPr sz="800">
                <a:solidFill>
                  <a:schemeClr val="lt1"/>
                </a:solidFill>
                <a:latin typeface="Red Hat Text Medium"/>
                <a:ea typeface="Red Hat Text Medium"/>
                <a:cs typeface="Red Hat Text Medium"/>
                <a:sym typeface="Red Hat Text Medium"/>
              </a:defRPr>
            </a:lvl3pPr>
            <a:lvl4pPr lvl="3" algn="ctr">
              <a:buNone/>
              <a:defRPr sz="800">
                <a:solidFill>
                  <a:schemeClr val="lt1"/>
                </a:solidFill>
                <a:latin typeface="Red Hat Text Medium"/>
                <a:ea typeface="Red Hat Text Medium"/>
                <a:cs typeface="Red Hat Text Medium"/>
                <a:sym typeface="Red Hat Text Medium"/>
              </a:defRPr>
            </a:lvl4pPr>
            <a:lvl5pPr lvl="4" algn="ctr">
              <a:buNone/>
              <a:defRPr sz="800">
                <a:solidFill>
                  <a:schemeClr val="lt1"/>
                </a:solidFill>
                <a:latin typeface="Red Hat Text Medium"/>
                <a:ea typeface="Red Hat Text Medium"/>
                <a:cs typeface="Red Hat Text Medium"/>
                <a:sym typeface="Red Hat Text Medium"/>
              </a:defRPr>
            </a:lvl5pPr>
            <a:lvl6pPr lvl="5" algn="ctr">
              <a:buNone/>
              <a:defRPr sz="800">
                <a:solidFill>
                  <a:schemeClr val="lt1"/>
                </a:solidFill>
                <a:latin typeface="Red Hat Text Medium"/>
                <a:ea typeface="Red Hat Text Medium"/>
                <a:cs typeface="Red Hat Text Medium"/>
                <a:sym typeface="Red Hat Text Medium"/>
              </a:defRPr>
            </a:lvl6pPr>
            <a:lvl7pPr lvl="6" algn="ctr">
              <a:buNone/>
              <a:defRPr sz="800">
                <a:solidFill>
                  <a:schemeClr val="lt1"/>
                </a:solidFill>
                <a:latin typeface="Red Hat Text Medium"/>
                <a:ea typeface="Red Hat Text Medium"/>
                <a:cs typeface="Red Hat Text Medium"/>
                <a:sym typeface="Red Hat Text Medium"/>
              </a:defRPr>
            </a:lvl7pPr>
            <a:lvl8pPr lvl="7" algn="ctr">
              <a:buNone/>
              <a:defRPr sz="800">
                <a:solidFill>
                  <a:schemeClr val="lt1"/>
                </a:solidFill>
                <a:latin typeface="Red Hat Text Medium"/>
                <a:ea typeface="Red Hat Text Medium"/>
                <a:cs typeface="Red Hat Text Medium"/>
                <a:sym typeface="Red Hat Text Medium"/>
              </a:defRPr>
            </a:lvl8pPr>
            <a:lvl9pPr lvl="8" algn="ctr">
              <a:buNone/>
              <a:defRPr sz="800">
                <a:solidFill>
                  <a:schemeClr val="lt1"/>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1271" name="Google Shape;1271;p65"/>
          <p:cNvSpPr txBox="1"/>
          <p:nvPr>
            <p:ph idx="3" type="subTitle"/>
          </p:nvPr>
        </p:nvSpPr>
        <p:spPr>
          <a:xfrm>
            <a:off x="885050" y="6169550"/>
            <a:ext cx="8002500" cy="560100"/>
          </a:xfrm>
          <a:prstGeom prst="rect">
            <a:avLst/>
          </a:prstGeom>
        </p:spPr>
        <p:txBody>
          <a:bodyPr anchorCtr="0" anchor="b" bIns="0" lIns="0" spcFirstLastPara="1" rIns="0" wrap="square" tIns="0">
            <a:noAutofit/>
          </a:bodyPr>
          <a:lstStyle>
            <a:lvl1pPr lvl="0">
              <a:lnSpc>
                <a:spcPct val="115000"/>
              </a:lnSpc>
              <a:spcBef>
                <a:spcPts val="0"/>
              </a:spcBef>
              <a:spcAft>
                <a:spcPts val="0"/>
              </a:spcAft>
              <a:buNone/>
              <a:defRPr sz="800">
                <a:solidFill>
                  <a:schemeClr val="lt1"/>
                </a:solidFill>
              </a:defRPr>
            </a:lvl1pPr>
            <a:lvl2pPr lvl="1">
              <a:lnSpc>
                <a:spcPct val="115000"/>
              </a:lnSpc>
              <a:spcBef>
                <a:spcPts val="0"/>
              </a:spcBef>
              <a:spcAft>
                <a:spcPts val="0"/>
              </a:spcAft>
              <a:buNone/>
              <a:defRPr sz="800">
                <a:solidFill>
                  <a:schemeClr val="lt1"/>
                </a:solidFill>
              </a:defRPr>
            </a:lvl2pPr>
            <a:lvl3pPr lvl="2">
              <a:lnSpc>
                <a:spcPct val="115000"/>
              </a:lnSpc>
              <a:spcBef>
                <a:spcPts val="0"/>
              </a:spcBef>
              <a:spcAft>
                <a:spcPts val="0"/>
              </a:spcAft>
              <a:buNone/>
              <a:defRPr sz="800">
                <a:solidFill>
                  <a:schemeClr val="lt1"/>
                </a:solidFill>
              </a:defRPr>
            </a:lvl3pPr>
            <a:lvl4pPr lvl="3">
              <a:lnSpc>
                <a:spcPct val="115000"/>
              </a:lnSpc>
              <a:spcBef>
                <a:spcPts val="0"/>
              </a:spcBef>
              <a:spcAft>
                <a:spcPts val="0"/>
              </a:spcAft>
              <a:buNone/>
              <a:defRPr sz="800">
                <a:solidFill>
                  <a:schemeClr val="lt1"/>
                </a:solidFill>
              </a:defRPr>
            </a:lvl4pPr>
            <a:lvl5pPr lvl="4">
              <a:lnSpc>
                <a:spcPct val="115000"/>
              </a:lnSpc>
              <a:spcBef>
                <a:spcPts val="0"/>
              </a:spcBef>
              <a:spcAft>
                <a:spcPts val="0"/>
              </a:spcAft>
              <a:buNone/>
              <a:defRPr sz="800">
                <a:solidFill>
                  <a:schemeClr val="lt1"/>
                </a:solidFill>
              </a:defRPr>
            </a:lvl5pPr>
            <a:lvl6pPr lvl="5">
              <a:lnSpc>
                <a:spcPct val="115000"/>
              </a:lnSpc>
              <a:spcBef>
                <a:spcPts val="0"/>
              </a:spcBef>
              <a:spcAft>
                <a:spcPts val="0"/>
              </a:spcAft>
              <a:buNone/>
              <a:defRPr sz="800">
                <a:solidFill>
                  <a:schemeClr val="lt1"/>
                </a:solidFill>
              </a:defRPr>
            </a:lvl6pPr>
            <a:lvl7pPr lvl="6">
              <a:lnSpc>
                <a:spcPct val="115000"/>
              </a:lnSpc>
              <a:spcBef>
                <a:spcPts val="0"/>
              </a:spcBef>
              <a:spcAft>
                <a:spcPts val="0"/>
              </a:spcAft>
              <a:buNone/>
              <a:defRPr sz="800">
                <a:solidFill>
                  <a:schemeClr val="lt1"/>
                </a:solidFill>
              </a:defRPr>
            </a:lvl7pPr>
            <a:lvl8pPr lvl="7">
              <a:lnSpc>
                <a:spcPct val="115000"/>
              </a:lnSpc>
              <a:spcBef>
                <a:spcPts val="0"/>
              </a:spcBef>
              <a:spcAft>
                <a:spcPts val="0"/>
              </a:spcAft>
              <a:buNone/>
              <a:defRPr sz="800">
                <a:solidFill>
                  <a:schemeClr val="lt1"/>
                </a:solidFill>
              </a:defRPr>
            </a:lvl8pPr>
            <a:lvl9pPr lvl="8">
              <a:lnSpc>
                <a:spcPct val="115000"/>
              </a:lnSpc>
              <a:spcBef>
                <a:spcPts val="0"/>
              </a:spcBef>
              <a:spcAft>
                <a:spcPts val="0"/>
              </a:spcAft>
              <a:buNone/>
              <a:defRPr sz="800">
                <a:solidFill>
                  <a:schemeClr val="lt1"/>
                </a:solidFill>
              </a:defRPr>
            </a:lvl9pPr>
          </a:lstStyle>
          <a:p/>
        </p:txBody>
      </p:sp>
      <p:pic>
        <p:nvPicPr>
          <p:cNvPr id="1272" name="Google Shape;1272;p65"/>
          <p:cNvPicPr preferRelativeResize="0"/>
          <p:nvPr/>
        </p:nvPicPr>
        <p:blipFill>
          <a:blip r:embed="rId3">
            <a:alphaModFix/>
          </a:blip>
          <a:stretch>
            <a:fillRect/>
          </a:stretch>
        </p:blipFill>
        <p:spPr>
          <a:xfrm>
            <a:off x="813579" y="219329"/>
            <a:ext cx="3011256" cy="560000"/>
          </a:xfrm>
          <a:prstGeom prst="rect">
            <a:avLst/>
          </a:prstGeom>
          <a:noFill/>
          <a:ln>
            <a:noFill/>
          </a:ln>
        </p:spPr>
      </p:pic>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Slide #1 1">
  <p:cSld name="CUSTOM_4_18_2">
    <p:spTree>
      <p:nvGrpSpPr>
        <p:cNvPr id="1273" name="Shape 1273"/>
        <p:cNvGrpSpPr/>
        <p:nvPr/>
      </p:nvGrpSpPr>
      <p:grpSpPr>
        <a:xfrm>
          <a:off x="0" y="0"/>
          <a:ext cx="0" cy="0"/>
          <a:chOff x="0" y="0"/>
          <a:chExt cx="0" cy="0"/>
        </a:xfrm>
      </p:grpSpPr>
      <p:sp>
        <p:nvSpPr>
          <p:cNvPr id="1274" name="Google Shape;1274;p66"/>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1pPr>
            <a:lvl2pPr lvl="1">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2pPr>
            <a:lvl3pPr lvl="2">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3pPr>
            <a:lvl4pPr lvl="3">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4pPr>
            <a:lvl5pPr lvl="4">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5pPr>
            <a:lvl6pPr lvl="5">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6pPr>
            <a:lvl7pPr lvl="6">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7pPr>
            <a:lvl8pPr lvl="7">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8pPr>
            <a:lvl9pPr lvl="8">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9pPr>
          </a:lstStyle>
          <a:p/>
        </p:txBody>
      </p:sp>
      <p:cxnSp>
        <p:nvCxnSpPr>
          <p:cNvPr id="1275" name="Google Shape;1275;p66"/>
          <p:cNvCxnSpPr/>
          <p:nvPr/>
        </p:nvCxnSpPr>
        <p:spPr>
          <a:xfrm rot="10800000">
            <a:off x="447775" y="100"/>
            <a:ext cx="0" cy="886500"/>
          </a:xfrm>
          <a:prstGeom prst="straightConnector1">
            <a:avLst/>
          </a:prstGeom>
          <a:noFill/>
          <a:ln cap="flat" cmpd="sng" w="9525">
            <a:solidFill>
              <a:srgbClr val="8B5CF6"/>
            </a:solidFill>
            <a:prstDash val="solid"/>
            <a:round/>
            <a:headEnd len="med" w="med" type="none"/>
            <a:tailEnd len="med" w="med" type="none"/>
          </a:ln>
        </p:spPr>
      </p:cxnSp>
      <p:cxnSp>
        <p:nvCxnSpPr>
          <p:cNvPr id="1276" name="Google Shape;1276;p66"/>
          <p:cNvCxnSpPr/>
          <p:nvPr/>
        </p:nvCxnSpPr>
        <p:spPr>
          <a:xfrm rot="10800000">
            <a:off x="447767" y="6401700"/>
            <a:ext cx="0" cy="456300"/>
          </a:xfrm>
          <a:prstGeom prst="straightConnector1">
            <a:avLst/>
          </a:prstGeom>
          <a:noFill/>
          <a:ln cap="flat" cmpd="sng" w="9525">
            <a:solidFill>
              <a:srgbClr val="8B5CF6"/>
            </a:solidFill>
            <a:prstDash val="solid"/>
            <a:round/>
            <a:headEnd len="med" w="med" type="none"/>
            <a:tailEnd len="med" w="med" type="none"/>
          </a:ln>
        </p:spPr>
      </p:cxnSp>
      <p:sp>
        <p:nvSpPr>
          <p:cNvPr id="1277" name="Google Shape;1277;p66"/>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lvl1pPr lvl="0" algn="ctr">
              <a:buNone/>
              <a:defRPr sz="800">
                <a:solidFill>
                  <a:schemeClr val="dk1"/>
                </a:solidFill>
                <a:latin typeface="Red Hat Text Medium"/>
                <a:ea typeface="Red Hat Text Medium"/>
                <a:cs typeface="Red Hat Text Medium"/>
                <a:sym typeface="Red Hat Text Medium"/>
              </a:defRPr>
            </a:lvl1pPr>
            <a:lvl2pPr lvl="1" algn="ctr">
              <a:buNone/>
              <a:defRPr sz="800">
                <a:solidFill>
                  <a:schemeClr val="dk1"/>
                </a:solidFill>
                <a:latin typeface="Red Hat Text Medium"/>
                <a:ea typeface="Red Hat Text Medium"/>
                <a:cs typeface="Red Hat Text Medium"/>
                <a:sym typeface="Red Hat Text Medium"/>
              </a:defRPr>
            </a:lvl2pPr>
            <a:lvl3pPr lvl="2" algn="ctr">
              <a:buNone/>
              <a:defRPr sz="800">
                <a:solidFill>
                  <a:schemeClr val="dk1"/>
                </a:solidFill>
                <a:latin typeface="Red Hat Text Medium"/>
                <a:ea typeface="Red Hat Text Medium"/>
                <a:cs typeface="Red Hat Text Medium"/>
                <a:sym typeface="Red Hat Text Medium"/>
              </a:defRPr>
            </a:lvl3pPr>
            <a:lvl4pPr lvl="3" algn="ctr">
              <a:buNone/>
              <a:defRPr sz="800">
                <a:solidFill>
                  <a:schemeClr val="dk1"/>
                </a:solidFill>
                <a:latin typeface="Red Hat Text Medium"/>
                <a:ea typeface="Red Hat Text Medium"/>
                <a:cs typeface="Red Hat Text Medium"/>
                <a:sym typeface="Red Hat Text Medium"/>
              </a:defRPr>
            </a:lvl4pPr>
            <a:lvl5pPr lvl="4" algn="ctr">
              <a:buNone/>
              <a:defRPr sz="800">
                <a:solidFill>
                  <a:schemeClr val="dk1"/>
                </a:solidFill>
                <a:latin typeface="Red Hat Text Medium"/>
                <a:ea typeface="Red Hat Text Medium"/>
                <a:cs typeface="Red Hat Text Medium"/>
                <a:sym typeface="Red Hat Text Medium"/>
              </a:defRPr>
            </a:lvl5pPr>
            <a:lvl6pPr lvl="5" algn="ctr">
              <a:buNone/>
              <a:defRPr sz="800">
                <a:solidFill>
                  <a:schemeClr val="dk1"/>
                </a:solidFill>
                <a:latin typeface="Red Hat Text Medium"/>
                <a:ea typeface="Red Hat Text Medium"/>
                <a:cs typeface="Red Hat Text Medium"/>
                <a:sym typeface="Red Hat Text Medium"/>
              </a:defRPr>
            </a:lvl6pPr>
            <a:lvl7pPr lvl="6" algn="ctr">
              <a:buNone/>
              <a:defRPr sz="800">
                <a:solidFill>
                  <a:schemeClr val="dk1"/>
                </a:solidFill>
                <a:latin typeface="Red Hat Text Medium"/>
                <a:ea typeface="Red Hat Text Medium"/>
                <a:cs typeface="Red Hat Text Medium"/>
                <a:sym typeface="Red Hat Text Medium"/>
              </a:defRPr>
            </a:lvl7pPr>
            <a:lvl8pPr lvl="7" algn="ctr">
              <a:buNone/>
              <a:defRPr sz="800">
                <a:solidFill>
                  <a:schemeClr val="dk1"/>
                </a:solidFill>
                <a:latin typeface="Red Hat Text Medium"/>
                <a:ea typeface="Red Hat Text Medium"/>
                <a:cs typeface="Red Hat Text Medium"/>
                <a:sym typeface="Red Hat Text Medium"/>
              </a:defRPr>
            </a:lvl8pPr>
            <a:lvl9pPr lvl="8" algn="ctr">
              <a:buNone/>
              <a:defRPr sz="800">
                <a:solidFill>
                  <a:schemeClr val="dk1"/>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78" name="Shape 1278"/>
        <p:cNvGrpSpPr/>
        <p:nvPr/>
      </p:nvGrpSpPr>
      <p:grpSpPr>
        <a:xfrm>
          <a:off x="0" y="0"/>
          <a:ext cx="0" cy="0"/>
          <a:chOff x="0" y="0"/>
          <a:chExt cx="0" cy="0"/>
        </a:xfrm>
      </p:grpSpPr>
      <p:sp>
        <p:nvSpPr>
          <p:cNvPr id="1279" name="Google Shape;1279;p67"/>
          <p:cNvSpPr txBox="1"/>
          <p:nvPr>
            <p:ph idx="12" type="sldNum"/>
          </p:nvPr>
        </p:nvSpPr>
        <p:spPr>
          <a:xfrm>
            <a:off x="11296610" y="6217622"/>
            <a:ext cx="731700" cy="524700"/>
          </a:xfrm>
          <a:prstGeom prst="rect">
            <a:avLst/>
          </a:prstGeom>
        </p:spPr>
        <p:txBody>
          <a:bodyPr anchorCtr="0" anchor="t" bIns="121900" lIns="121900" spcFirstLastPara="1" rIns="121900" wrap="square" tIns="121900">
            <a:noAutofit/>
          </a:bodyPr>
          <a:lstStyle>
            <a:lvl1pPr lvl="0">
              <a:buNone/>
              <a:defRPr sz="1900"/>
            </a:lvl1pPr>
            <a:lvl2pPr lvl="1">
              <a:buNone/>
              <a:defRPr sz="1900"/>
            </a:lvl2pPr>
            <a:lvl3pPr lvl="2">
              <a:buNone/>
              <a:defRPr sz="1900"/>
            </a:lvl3pPr>
            <a:lvl4pPr lvl="3">
              <a:buNone/>
              <a:defRPr sz="1900"/>
            </a:lvl4pPr>
            <a:lvl5pPr lvl="4">
              <a:buNone/>
              <a:defRPr sz="1900"/>
            </a:lvl5pPr>
            <a:lvl6pPr lvl="5">
              <a:buNone/>
              <a:defRPr sz="1900"/>
            </a:lvl6pPr>
            <a:lvl7pPr lvl="6">
              <a:buNone/>
              <a:defRPr sz="1900"/>
            </a:lvl7pPr>
            <a:lvl8pPr lvl="7">
              <a:buNone/>
              <a:defRPr sz="1900"/>
            </a:lvl8pPr>
            <a:lvl9pPr lvl="8">
              <a:buNone/>
              <a:defRPr sz="1900"/>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Slide #1 2">
  <p:cSld name="CUSTOM_4_18_3">
    <p:spTree>
      <p:nvGrpSpPr>
        <p:cNvPr id="1280" name="Shape 1280"/>
        <p:cNvGrpSpPr/>
        <p:nvPr/>
      </p:nvGrpSpPr>
      <p:grpSpPr>
        <a:xfrm>
          <a:off x="0" y="0"/>
          <a:ext cx="0" cy="0"/>
          <a:chOff x="0" y="0"/>
          <a:chExt cx="0" cy="0"/>
        </a:xfrm>
      </p:grpSpPr>
      <p:sp>
        <p:nvSpPr>
          <p:cNvPr id="1281" name="Google Shape;1281;p68"/>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1pPr>
            <a:lvl2pPr lvl="1">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2pPr>
            <a:lvl3pPr lvl="2">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3pPr>
            <a:lvl4pPr lvl="3">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4pPr>
            <a:lvl5pPr lvl="4">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5pPr>
            <a:lvl6pPr lvl="5">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6pPr>
            <a:lvl7pPr lvl="6">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7pPr>
            <a:lvl8pPr lvl="7">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8pPr>
            <a:lvl9pPr lvl="8">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9pPr>
          </a:lstStyle>
          <a:p/>
        </p:txBody>
      </p:sp>
      <p:cxnSp>
        <p:nvCxnSpPr>
          <p:cNvPr id="1282" name="Google Shape;1282;p68"/>
          <p:cNvCxnSpPr/>
          <p:nvPr/>
        </p:nvCxnSpPr>
        <p:spPr>
          <a:xfrm rot="10800000">
            <a:off x="447775" y="100"/>
            <a:ext cx="0" cy="886500"/>
          </a:xfrm>
          <a:prstGeom prst="straightConnector1">
            <a:avLst/>
          </a:prstGeom>
          <a:noFill/>
          <a:ln cap="flat" cmpd="sng" w="9525">
            <a:solidFill>
              <a:srgbClr val="8B5CF6"/>
            </a:solidFill>
            <a:prstDash val="solid"/>
            <a:round/>
            <a:headEnd len="med" w="med" type="none"/>
            <a:tailEnd len="med" w="med" type="none"/>
          </a:ln>
        </p:spPr>
      </p:cxnSp>
      <p:cxnSp>
        <p:nvCxnSpPr>
          <p:cNvPr id="1283" name="Google Shape;1283;p68"/>
          <p:cNvCxnSpPr/>
          <p:nvPr/>
        </p:nvCxnSpPr>
        <p:spPr>
          <a:xfrm rot="10800000">
            <a:off x="447767" y="6401700"/>
            <a:ext cx="0" cy="456300"/>
          </a:xfrm>
          <a:prstGeom prst="straightConnector1">
            <a:avLst/>
          </a:prstGeom>
          <a:noFill/>
          <a:ln cap="flat" cmpd="sng" w="9525">
            <a:solidFill>
              <a:srgbClr val="8B5CF6"/>
            </a:solidFill>
            <a:prstDash val="solid"/>
            <a:round/>
            <a:headEnd len="med" w="med" type="none"/>
            <a:tailEnd len="med" w="med" type="none"/>
          </a:ln>
        </p:spPr>
      </p:cxnSp>
      <p:sp>
        <p:nvSpPr>
          <p:cNvPr id="1284" name="Google Shape;1284;p68"/>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lvl1pPr lvl="0" algn="ctr">
              <a:buNone/>
              <a:defRPr sz="800">
                <a:solidFill>
                  <a:schemeClr val="dk1"/>
                </a:solidFill>
                <a:latin typeface="Red Hat Text Medium"/>
                <a:ea typeface="Red Hat Text Medium"/>
                <a:cs typeface="Red Hat Text Medium"/>
                <a:sym typeface="Red Hat Text Medium"/>
              </a:defRPr>
            </a:lvl1pPr>
            <a:lvl2pPr lvl="1" algn="ctr">
              <a:buNone/>
              <a:defRPr sz="800">
                <a:solidFill>
                  <a:schemeClr val="dk1"/>
                </a:solidFill>
                <a:latin typeface="Red Hat Text Medium"/>
                <a:ea typeface="Red Hat Text Medium"/>
                <a:cs typeface="Red Hat Text Medium"/>
                <a:sym typeface="Red Hat Text Medium"/>
              </a:defRPr>
            </a:lvl2pPr>
            <a:lvl3pPr lvl="2" algn="ctr">
              <a:buNone/>
              <a:defRPr sz="800">
                <a:solidFill>
                  <a:schemeClr val="dk1"/>
                </a:solidFill>
                <a:latin typeface="Red Hat Text Medium"/>
                <a:ea typeface="Red Hat Text Medium"/>
                <a:cs typeface="Red Hat Text Medium"/>
                <a:sym typeface="Red Hat Text Medium"/>
              </a:defRPr>
            </a:lvl3pPr>
            <a:lvl4pPr lvl="3" algn="ctr">
              <a:buNone/>
              <a:defRPr sz="800">
                <a:solidFill>
                  <a:schemeClr val="dk1"/>
                </a:solidFill>
                <a:latin typeface="Red Hat Text Medium"/>
                <a:ea typeface="Red Hat Text Medium"/>
                <a:cs typeface="Red Hat Text Medium"/>
                <a:sym typeface="Red Hat Text Medium"/>
              </a:defRPr>
            </a:lvl4pPr>
            <a:lvl5pPr lvl="4" algn="ctr">
              <a:buNone/>
              <a:defRPr sz="800">
                <a:solidFill>
                  <a:schemeClr val="dk1"/>
                </a:solidFill>
                <a:latin typeface="Red Hat Text Medium"/>
                <a:ea typeface="Red Hat Text Medium"/>
                <a:cs typeface="Red Hat Text Medium"/>
                <a:sym typeface="Red Hat Text Medium"/>
              </a:defRPr>
            </a:lvl5pPr>
            <a:lvl6pPr lvl="5" algn="ctr">
              <a:buNone/>
              <a:defRPr sz="800">
                <a:solidFill>
                  <a:schemeClr val="dk1"/>
                </a:solidFill>
                <a:latin typeface="Red Hat Text Medium"/>
                <a:ea typeface="Red Hat Text Medium"/>
                <a:cs typeface="Red Hat Text Medium"/>
                <a:sym typeface="Red Hat Text Medium"/>
              </a:defRPr>
            </a:lvl6pPr>
            <a:lvl7pPr lvl="6" algn="ctr">
              <a:buNone/>
              <a:defRPr sz="800">
                <a:solidFill>
                  <a:schemeClr val="dk1"/>
                </a:solidFill>
                <a:latin typeface="Red Hat Text Medium"/>
                <a:ea typeface="Red Hat Text Medium"/>
                <a:cs typeface="Red Hat Text Medium"/>
                <a:sym typeface="Red Hat Text Medium"/>
              </a:defRPr>
            </a:lvl7pPr>
            <a:lvl8pPr lvl="7" algn="ctr">
              <a:buNone/>
              <a:defRPr sz="800">
                <a:solidFill>
                  <a:schemeClr val="dk1"/>
                </a:solidFill>
                <a:latin typeface="Red Hat Text Medium"/>
                <a:ea typeface="Red Hat Text Medium"/>
                <a:cs typeface="Red Hat Text Medium"/>
                <a:sym typeface="Red Hat Text Medium"/>
              </a:defRPr>
            </a:lvl8pPr>
            <a:lvl9pPr lvl="8" algn="ctr">
              <a:buNone/>
              <a:defRPr sz="800">
                <a:solidFill>
                  <a:schemeClr val="dk1"/>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1 title" type="title">
  <p:cSld name="TITLE">
    <p:bg>
      <p:bgPr>
        <a:blipFill>
          <a:blip r:embed="rId2">
            <a:alphaModFix/>
          </a:blip>
          <a:stretch>
            <a:fillRect/>
          </a:stretch>
        </a:blipFill>
      </p:bgPr>
    </p:bg>
    <p:spTree>
      <p:nvGrpSpPr>
        <p:cNvPr id="1289" name="Shape 1289"/>
        <p:cNvGrpSpPr/>
        <p:nvPr/>
      </p:nvGrpSpPr>
      <p:grpSpPr>
        <a:xfrm>
          <a:off x="0" y="0"/>
          <a:ext cx="0" cy="0"/>
          <a:chOff x="0" y="0"/>
          <a:chExt cx="0" cy="0"/>
        </a:xfrm>
      </p:grpSpPr>
      <p:sp>
        <p:nvSpPr>
          <p:cNvPr id="1290" name="Google Shape;1290;p70"/>
          <p:cNvSpPr/>
          <p:nvPr/>
        </p:nvSpPr>
        <p:spPr>
          <a:xfrm>
            <a:off x="9617175" y="5878875"/>
            <a:ext cx="2574900" cy="979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70"/>
          <p:cNvSpPr txBox="1"/>
          <p:nvPr>
            <p:ph idx="1" type="subTitle"/>
          </p:nvPr>
        </p:nvSpPr>
        <p:spPr>
          <a:xfrm>
            <a:off x="2083725" y="3521825"/>
            <a:ext cx="7533300" cy="914400"/>
          </a:xfrm>
          <a:prstGeom prst="rect">
            <a:avLst/>
          </a:prstGeom>
        </p:spPr>
        <p:txBody>
          <a:bodyPr anchorCtr="0" anchor="t" bIns="0" lIns="0" spcFirstLastPara="1" rIns="0" wrap="square" tIns="0">
            <a:noAutofit/>
          </a:bodyPr>
          <a:lstStyle>
            <a:lvl1pPr lvl="0">
              <a:lnSpc>
                <a:spcPct val="100000"/>
              </a:lnSpc>
              <a:spcBef>
                <a:spcPts val="0"/>
              </a:spcBef>
              <a:spcAft>
                <a:spcPts val="0"/>
              </a:spcAft>
              <a:buClr>
                <a:schemeClr val="lt1"/>
              </a:buClr>
              <a:buSzPts val="2800"/>
              <a:buFont typeface="Red Hat Display"/>
              <a:buNone/>
              <a:defRPr sz="2800">
                <a:solidFill>
                  <a:schemeClr val="lt1"/>
                </a:solidFill>
                <a:latin typeface="Red Hat Display"/>
                <a:ea typeface="Red Hat Display"/>
                <a:cs typeface="Red Hat Display"/>
                <a:sym typeface="Red Hat Display"/>
              </a:defRPr>
            </a:lvl1pPr>
            <a:lvl2pPr lvl="1">
              <a:lnSpc>
                <a:spcPct val="100000"/>
              </a:lnSpc>
              <a:spcBef>
                <a:spcPts val="0"/>
              </a:spcBef>
              <a:spcAft>
                <a:spcPts val="0"/>
              </a:spcAft>
              <a:buClr>
                <a:schemeClr val="lt1"/>
              </a:buClr>
              <a:buSzPts val="2400"/>
              <a:buNone/>
              <a:defRPr sz="2400">
                <a:solidFill>
                  <a:schemeClr val="lt1"/>
                </a:solidFill>
              </a:defRPr>
            </a:lvl2pPr>
            <a:lvl3pPr lvl="2">
              <a:lnSpc>
                <a:spcPct val="100000"/>
              </a:lnSpc>
              <a:spcBef>
                <a:spcPts val="0"/>
              </a:spcBef>
              <a:spcAft>
                <a:spcPts val="0"/>
              </a:spcAft>
              <a:buClr>
                <a:schemeClr val="lt1"/>
              </a:buClr>
              <a:buSzPts val="2400"/>
              <a:buNone/>
              <a:defRPr sz="2400">
                <a:solidFill>
                  <a:schemeClr val="lt1"/>
                </a:solidFill>
              </a:defRPr>
            </a:lvl3pPr>
            <a:lvl4pPr lvl="3">
              <a:lnSpc>
                <a:spcPct val="100000"/>
              </a:lnSpc>
              <a:spcBef>
                <a:spcPts val="0"/>
              </a:spcBef>
              <a:spcAft>
                <a:spcPts val="0"/>
              </a:spcAft>
              <a:buClr>
                <a:schemeClr val="lt1"/>
              </a:buClr>
              <a:buSzPts val="2400"/>
              <a:buNone/>
              <a:defRPr sz="2400">
                <a:solidFill>
                  <a:schemeClr val="lt1"/>
                </a:solidFill>
              </a:defRPr>
            </a:lvl4pPr>
            <a:lvl5pPr lvl="4">
              <a:lnSpc>
                <a:spcPct val="100000"/>
              </a:lnSpc>
              <a:spcBef>
                <a:spcPts val="0"/>
              </a:spcBef>
              <a:spcAft>
                <a:spcPts val="0"/>
              </a:spcAft>
              <a:buClr>
                <a:schemeClr val="lt1"/>
              </a:buClr>
              <a:buSzPts val="2400"/>
              <a:buNone/>
              <a:defRPr sz="2400">
                <a:solidFill>
                  <a:schemeClr val="lt1"/>
                </a:solidFill>
              </a:defRPr>
            </a:lvl5pPr>
            <a:lvl6pPr lvl="5">
              <a:lnSpc>
                <a:spcPct val="100000"/>
              </a:lnSpc>
              <a:spcBef>
                <a:spcPts val="0"/>
              </a:spcBef>
              <a:spcAft>
                <a:spcPts val="0"/>
              </a:spcAft>
              <a:buClr>
                <a:schemeClr val="lt1"/>
              </a:buClr>
              <a:buSzPts val="2400"/>
              <a:buNone/>
              <a:defRPr sz="2400">
                <a:solidFill>
                  <a:schemeClr val="lt1"/>
                </a:solidFill>
              </a:defRPr>
            </a:lvl6pPr>
            <a:lvl7pPr lvl="6">
              <a:lnSpc>
                <a:spcPct val="100000"/>
              </a:lnSpc>
              <a:spcBef>
                <a:spcPts val="0"/>
              </a:spcBef>
              <a:spcAft>
                <a:spcPts val="0"/>
              </a:spcAft>
              <a:buClr>
                <a:schemeClr val="lt1"/>
              </a:buClr>
              <a:buSzPts val="2400"/>
              <a:buNone/>
              <a:defRPr sz="2400">
                <a:solidFill>
                  <a:schemeClr val="lt1"/>
                </a:solidFill>
              </a:defRPr>
            </a:lvl7pPr>
            <a:lvl8pPr lvl="7">
              <a:lnSpc>
                <a:spcPct val="100000"/>
              </a:lnSpc>
              <a:spcBef>
                <a:spcPts val="0"/>
              </a:spcBef>
              <a:spcAft>
                <a:spcPts val="0"/>
              </a:spcAft>
              <a:buClr>
                <a:schemeClr val="lt1"/>
              </a:buClr>
              <a:buSzPts val="2400"/>
              <a:buNone/>
              <a:defRPr sz="2400">
                <a:solidFill>
                  <a:schemeClr val="lt1"/>
                </a:solidFill>
              </a:defRPr>
            </a:lvl8pPr>
            <a:lvl9pPr lvl="8">
              <a:lnSpc>
                <a:spcPct val="100000"/>
              </a:lnSpc>
              <a:spcBef>
                <a:spcPts val="0"/>
              </a:spcBef>
              <a:spcAft>
                <a:spcPts val="0"/>
              </a:spcAft>
              <a:buClr>
                <a:schemeClr val="lt1"/>
              </a:buClr>
              <a:buSzPts val="2400"/>
              <a:buNone/>
              <a:defRPr sz="2400">
                <a:solidFill>
                  <a:schemeClr val="lt1"/>
                </a:solidFill>
              </a:defRPr>
            </a:lvl9pPr>
          </a:lstStyle>
          <a:p/>
        </p:txBody>
      </p:sp>
      <p:sp>
        <p:nvSpPr>
          <p:cNvPr id="1292" name="Google Shape;1292;p70"/>
          <p:cNvSpPr txBox="1"/>
          <p:nvPr>
            <p:ph type="title"/>
          </p:nvPr>
        </p:nvSpPr>
        <p:spPr>
          <a:xfrm>
            <a:off x="2083875" y="1743625"/>
            <a:ext cx="7533300" cy="1600500"/>
          </a:xfrm>
          <a:prstGeom prst="rect">
            <a:avLst/>
          </a:prstGeom>
        </p:spPr>
        <p:txBody>
          <a:bodyPr anchorCtr="0" anchor="b" bIns="0" lIns="0" spcFirstLastPara="1" rIns="0" wrap="square" tIns="0">
            <a:noAutofit/>
          </a:bodyPr>
          <a:lstStyle>
            <a:lvl1pPr lvl="0">
              <a:lnSpc>
                <a:spcPct val="100000"/>
              </a:lnSpc>
              <a:spcBef>
                <a:spcPts val="0"/>
              </a:spcBef>
              <a:spcAft>
                <a:spcPts val="0"/>
              </a:spcAft>
              <a:buNone/>
              <a:defRPr sz="4800">
                <a:solidFill>
                  <a:schemeClr val="lt1"/>
                </a:solidFill>
                <a:latin typeface="Red Hat Display Medium"/>
                <a:ea typeface="Red Hat Display Medium"/>
                <a:cs typeface="Red Hat Display Medium"/>
                <a:sym typeface="Red Hat Display Medium"/>
              </a:defRPr>
            </a:lvl1pPr>
            <a:lvl2pPr lvl="1">
              <a:lnSpc>
                <a:spcPct val="105000"/>
              </a:lnSpc>
              <a:spcBef>
                <a:spcPts val="0"/>
              </a:spcBef>
              <a:spcAft>
                <a:spcPts val="0"/>
              </a:spcAft>
              <a:buNone/>
              <a:defRPr sz="4700">
                <a:solidFill>
                  <a:schemeClr val="lt1"/>
                </a:solidFill>
              </a:defRPr>
            </a:lvl2pPr>
            <a:lvl3pPr lvl="2">
              <a:lnSpc>
                <a:spcPct val="105000"/>
              </a:lnSpc>
              <a:spcBef>
                <a:spcPts val="0"/>
              </a:spcBef>
              <a:spcAft>
                <a:spcPts val="0"/>
              </a:spcAft>
              <a:buNone/>
              <a:defRPr sz="4700">
                <a:solidFill>
                  <a:schemeClr val="lt1"/>
                </a:solidFill>
              </a:defRPr>
            </a:lvl3pPr>
            <a:lvl4pPr lvl="3">
              <a:lnSpc>
                <a:spcPct val="105000"/>
              </a:lnSpc>
              <a:spcBef>
                <a:spcPts val="0"/>
              </a:spcBef>
              <a:spcAft>
                <a:spcPts val="0"/>
              </a:spcAft>
              <a:buNone/>
              <a:defRPr sz="4700">
                <a:solidFill>
                  <a:schemeClr val="lt1"/>
                </a:solidFill>
              </a:defRPr>
            </a:lvl4pPr>
            <a:lvl5pPr lvl="4">
              <a:lnSpc>
                <a:spcPct val="105000"/>
              </a:lnSpc>
              <a:spcBef>
                <a:spcPts val="0"/>
              </a:spcBef>
              <a:spcAft>
                <a:spcPts val="0"/>
              </a:spcAft>
              <a:buNone/>
              <a:defRPr sz="4700">
                <a:solidFill>
                  <a:schemeClr val="lt1"/>
                </a:solidFill>
              </a:defRPr>
            </a:lvl5pPr>
            <a:lvl6pPr lvl="5">
              <a:lnSpc>
                <a:spcPct val="105000"/>
              </a:lnSpc>
              <a:spcBef>
                <a:spcPts val="0"/>
              </a:spcBef>
              <a:spcAft>
                <a:spcPts val="0"/>
              </a:spcAft>
              <a:buNone/>
              <a:defRPr sz="4700">
                <a:solidFill>
                  <a:schemeClr val="lt1"/>
                </a:solidFill>
              </a:defRPr>
            </a:lvl6pPr>
            <a:lvl7pPr lvl="6">
              <a:lnSpc>
                <a:spcPct val="105000"/>
              </a:lnSpc>
              <a:spcBef>
                <a:spcPts val="0"/>
              </a:spcBef>
              <a:spcAft>
                <a:spcPts val="0"/>
              </a:spcAft>
              <a:buNone/>
              <a:defRPr sz="4700">
                <a:solidFill>
                  <a:schemeClr val="lt1"/>
                </a:solidFill>
              </a:defRPr>
            </a:lvl7pPr>
            <a:lvl8pPr lvl="7">
              <a:lnSpc>
                <a:spcPct val="105000"/>
              </a:lnSpc>
              <a:spcBef>
                <a:spcPts val="0"/>
              </a:spcBef>
              <a:spcAft>
                <a:spcPts val="0"/>
              </a:spcAft>
              <a:buNone/>
              <a:defRPr sz="4700">
                <a:solidFill>
                  <a:schemeClr val="lt1"/>
                </a:solidFill>
              </a:defRPr>
            </a:lvl8pPr>
            <a:lvl9pPr lvl="8">
              <a:lnSpc>
                <a:spcPct val="105000"/>
              </a:lnSpc>
              <a:spcBef>
                <a:spcPts val="0"/>
              </a:spcBef>
              <a:spcAft>
                <a:spcPts val="0"/>
              </a:spcAft>
              <a:buNone/>
              <a:defRPr sz="4700">
                <a:solidFill>
                  <a:schemeClr val="lt1"/>
                </a:solidFill>
              </a:defRPr>
            </a:lvl9pPr>
          </a:lstStyle>
          <a:p/>
        </p:txBody>
      </p:sp>
      <p:sp>
        <p:nvSpPr>
          <p:cNvPr id="1293" name="Google Shape;1293;p70"/>
          <p:cNvSpPr txBox="1"/>
          <p:nvPr>
            <p:ph idx="2" type="subTitle"/>
          </p:nvPr>
        </p:nvSpPr>
        <p:spPr>
          <a:xfrm>
            <a:off x="2083725" y="4605500"/>
            <a:ext cx="2040300" cy="605700"/>
          </a:xfrm>
          <a:prstGeom prst="rect">
            <a:avLst/>
          </a:prstGeom>
        </p:spPr>
        <p:txBody>
          <a:bodyPr anchorCtr="0" anchor="t" bIns="0" lIns="0" spcFirstLastPara="1" rIns="0" wrap="square" tIns="0">
            <a:noAutofit/>
          </a:bodyPr>
          <a:lstStyle>
            <a:lvl1pPr lvl="0">
              <a:lnSpc>
                <a:spcPct val="135000"/>
              </a:lnSpc>
              <a:spcBef>
                <a:spcPts val="0"/>
              </a:spcBef>
              <a:spcAft>
                <a:spcPts val="0"/>
              </a:spcAft>
              <a:buClr>
                <a:schemeClr val="lt1"/>
              </a:buClr>
              <a:buSzPts val="1500"/>
              <a:buFont typeface="Red Hat Display Medium"/>
              <a:buNone/>
              <a:defRPr sz="1500">
                <a:solidFill>
                  <a:schemeClr val="lt1"/>
                </a:solidFill>
                <a:latin typeface="Red Hat Display Medium"/>
                <a:ea typeface="Red Hat Display Medium"/>
                <a:cs typeface="Red Hat Display Medium"/>
                <a:sym typeface="Red Hat Display Medium"/>
              </a:defRPr>
            </a:lvl1pPr>
            <a:lvl2pPr lvl="1">
              <a:lnSpc>
                <a:spcPct val="135000"/>
              </a:lnSpc>
              <a:spcBef>
                <a:spcPts val="0"/>
              </a:spcBef>
              <a:spcAft>
                <a:spcPts val="0"/>
              </a:spcAft>
              <a:buClr>
                <a:schemeClr val="lt1"/>
              </a:buClr>
              <a:buSzPts val="1900"/>
              <a:buFont typeface="Red Hat Text Medium"/>
              <a:buNone/>
              <a:defRPr>
                <a:solidFill>
                  <a:schemeClr val="lt1"/>
                </a:solidFill>
                <a:latin typeface="Red Hat Text Medium"/>
                <a:ea typeface="Red Hat Text Medium"/>
                <a:cs typeface="Red Hat Text Medium"/>
                <a:sym typeface="Red Hat Text Medium"/>
              </a:defRPr>
            </a:lvl2pPr>
            <a:lvl3pPr lvl="2">
              <a:lnSpc>
                <a:spcPct val="135000"/>
              </a:lnSpc>
              <a:spcBef>
                <a:spcPts val="0"/>
              </a:spcBef>
              <a:spcAft>
                <a:spcPts val="0"/>
              </a:spcAft>
              <a:buClr>
                <a:schemeClr val="lt1"/>
              </a:buClr>
              <a:buSzPts val="1900"/>
              <a:buFont typeface="Red Hat Text Medium"/>
              <a:buNone/>
              <a:defRPr>
                <a:solidFill>
                  <a:schemeClr val="lt1"/>
                </a:solidFill>
                <a:latin typeface="Red Hat Text Medium"/>
                <a:ea typeface="Red Hat Text Medium"/>
                <a:cs typeface="Red Hat Text Medium"/>
                <a:sym typeface="Red Hat Text Medium"/>
              </a:defRPr>
            </a:lvl3pPr>
            <a:lvl4pPr lvl="3">
              <a:lnSpc>
                <a:spcPct val="135000"/>
              </a:lnSpc>
              <a:spcBef>
                <a:spcPts val="0"/>
              </a:spcBef>
              <a:spcAft>
                <a:spcPts val="0"/>
              </a:spcAft>
              <a:buClr>
                <a:schemeClr val="lt1"/>
              </a:buClr>
              <a:buSzPts val="1900"/>
              <a:buFont typeface="Red Hat Text Medium"/>
              <a:buNone/>
              <a:defRPr>
                <a:solidFill>
                  <a:schemeClr val="lt1"/>
                </a:solidFill>
                <a:latin typeface="Red Hat Text Medium"/>
                <a:ea typeface="Red Hat Text Medium"/>
                <a:cs typeface="Red Hat Text Medium"/>
                <a:sym typeface="Red Hat Text Medium"/>
              </a:defRPr>
            </a:lvl4pPr>
            <a:lvl5pPr lvl="4">
              <a:lnSpc>
                <a:spcPct val="135000"/>
              </a:lnSpc>
              <a:spcBef>
                <a:spcPts val="0"/>
              </a:spcBef>
              <a:spcAft>
                <a:spcPts val="0"/>
              </a:spcAft>
              <a:buClr>
                <a:schemeClr val="lt1"/>
              </a:buClr>
              <a:buSzPts val="1900"/>
              <a:buFont typeface="Red Hat Text Medium"/>
              <a:buNone/>
              <a:defRPr>
                <a:solidFill>
                  <a:schemeClr val="lt1"/>
                </a:solidFill>
                <a:latin typeface="Red Hat Text Medium"/>
                <a:ea typeface="Red Hat Text Medium"/>
                <a:cs typeface="Red Hat Text Medium"/>
                <a:sym typeface="Red Hat Text Medium"/>
              </a:defRPr>
            </a:lvl5pPr>
            <a:lvl6pPr lvl="5">
              <a:lnSpc>
                <a:spcPct val="135000"/>
              </a:lnSpc>
              <a:spcBef>
                <a:spcPts val="0"/>
              </a:spcBef>
              <a:spcAft>
                <a:spcPts val="0"/>
              </a:spcAft>
              <a:buClr>
                <a:schemeClr val="lt1"/>
              </a:buClr>
              <a:buSzPts val="1900"/>
              <a:buFont typeface="Red Hat Text Medium"/>
              <a:buNone/>
              <a:defRPr>
                <a:solidFill>
                  <a:schemeClr val="lt1"/>
                </a:solidFill>
                <a:latin typeface="Red Hat Text Medium"/>
                <a:ea typeface="Red Hat Text Medium"/>
                <a:cs typeface="Red Hat Text Medium"/>
                <a:sym typeface="Red Hat Text Medium"/>
              </a:defRPr>
            </a:lvl6pPr>
            <a:lvl7pPr lvl="6">
              <a:lnSpc>
                <a:spcPct val="135000"/>
              </a:lnSpc>
              <a:spcBef>
                <a:spcPts val="0"/>
              </a:spcBef>
              <a:spcAft>
                <a:spcPts val="0"/>
              </a:spcAft>
              <a:buClr>
                <a:schemeClr val="lt1"/>
              </a:buClr>
              <a:buSzPts val="1900"/>
              <a:buFont typeface="Red Hat Text Medium"/>
              <a:buNone/>
              <a:defRPr>
                <a:solidFill>
                  <a:schemeClr val="lt1"/>
                </a:solidFill>
                <a:latin typeface="Red Hat Text Medium"/>
                <a:ea typeface="Red Hat Text Medium"/>
                <a:cs typeface="Red Hat Text Medium"/>
                <a:sym typeface="Red Hat Text Medium"/>
              </a:defRPr>
            </a:lvl7pPr>
            <a:lvl8pPr lvl="7">
              <a:lnSpc>
                <a:spcPct val="135000"/>
              </a:lnSpc>
              <a:spcBef>
                <a:spcPts val="0"/>
              </a:spcBef>
              <a:spcAft>
                <a:spcPts val="0"/>
              </a:spcAft>
              <a:buClr>
                <a:schemeClr val="lt1"/>
              </a:buClr>
              <a:buSzPts val="1900"/>
              <a:buFont typeface="Red Hat Text Medium"/>
              <a:buNone/>
              <a:defRPr>
                <a:solidFill>
                  <a:schemeClr val="lt1"/>
                </a:solidFill>
                <a:latin typeface="Red Hat Text Medium"/>
                <a:ea typeface="Red Hat Text Medium"/>
                <a:cs typeface="Red Hat Text Medium"/>
                <a:sym typeface="Red Hat Text Medium"/>
              </a:defRPr>
            </a:lvl8pPr>
            <a:lvl9pPr lvl="8">
              <a:lnSpc>
                <a:spcPct val="135000"/>
              </a:lnSpc>
              <a:spcBef>
                <a:spcPts val="0"/>
              </a:spcBef>
              <a:spcAft>
                <a:spcPts val="0"/>
              </a:spcAft>
              <a:buClr>
                <a:schemeClr val="lt1"/>
              </a:buClr>
              <a:buSzPts val="1900"/>
              <a:buFont typeface="Red Hat Text Medium"/>
              <a:buNone/>
              <a:defRPr>
                <a:solidFill>
                  <a:schemeClr val="lt1"/>
                </a:solidFill>
                <a:latin typeface="Red Hat Text Medium"/>
                <a:ea typeface="Red Hat Text Medium"/>
                <a:cs typeface="Red Hat Text Medium"/>
                <a:sym typeface="Red Hat Text Medium"/>
              </a:defRPr>
            </a:lvl9pPr>
          </a:lstStyle>
          <a:p/>
        </p:txBody>
      </p:sp>
      <p:sp>
        <p:nvSpPr>
          <p:cNvPr id="1294" name="Google Shape;1294;p70"/>
          <p:cNvSpPr txBox="1"/>
          <p:nvPr>
            <p:ph idx="3" type="subTitle"/>
          </p:nvPr>
        </p:nvSpPr>
        <p:spPr>
          <a:xfrm>
            <a:off x="4471850" y="4605500"/>
            <a:ext cx="2040300" cy="605700"/>
          </a:xfrm>
          <a:prstGeom prst="rect">
            <a:avLst/>
          </a:prstGeom>
        </p:spPr>
        <p:txBody>
          <a:bodyPr anchorCtr="0" anchor="t" bIns="0" lIns="0" spcFirstLastPara="1" rIns="0" wrap="square" tIns="0">
            <a:noAutofit/>
          </a:bodyPr>
          <a:lstStyle>
            <a:lvl1pPr lvl="0">
              <a:lnSpc>
                <a:spcPct val="135000"/>
              </a:lnSpc>
              <a:spcBef>
                <a:spcPts val="0"/>
              </a:spcBef>
              <a:spcAft>
                <a:spcPts val="0"/>
              </a:spcAft>
              <a:buClr>
                <a:schemeClr val="lt1"/>
              </a:buClr>
              <a:buSzPts val="1500"/>
              <a:buFont typeface="Red Hat Display Medium"/>
              <a:buNone/>
              <a:defRPr sz="1500">
                <a:solidFill>
                  <a:schemeClr val="lt1"/>
                </a:solidFill>
                <a:latin typeface="Red Hat Display Medium"/>
                <a:ea typeface="Red Hat Display Medium"/>
                <a:cs typeface="Red Hat Display Medium"/>
                <a:sym typeface="Red Hat Display Medium"/>
              </a:defRPr>
            </a:lvl1pPr>
            <a:lvl2pPr lvl="1">
              <a:lnSpc>
                <a:spcPct val="135000"/>
              </a:lnSpc>
              <a:spcBef>
                <a:spcPts val="0"/>
              </a:spcBef>
              <a:spcAft>
                <a:spcPts val="0"/>
              </a:spcAft>
              <a:buClr>
                <a:schemeClr val="lt1"/>
              </a:buClr>
              <a:buSzPts val="1900"/>
              <a:buFont typeface="Red Hat Text Medium"/>
              <a:buNone/>
              <a:defRPr>
                <a:solidFill>
                  <a:schemeClr val="lt1"/>
                </a:solidFill>
                <a:latin typeface="Red Hat Text Medium"/>
                <a:ea typeface="Red Hat Text Medium"/>
                <a:cs typeface="Red Hat Text Medium"/>
                <a:sym typeface="Red Hat Text Medium"/>
              </a:defRPr>
            </a:lvl2pPr>
            <a:lvl3pPr lvl="2">
              <a:lnSpc>
                <a:spcPct val="135000"/>
              </a:lnSpc>
              <a:spcBef>
                <a:spcPts val="0"/>
              </a:spcBef>
              <a:spcAft>
                <a:spcPts val="0"/>
              </a:spcAft>
              <a:buClr>
                <a:schemeClr val="lt1"/>
              </a:buClr>
              <a:buSzPts val="1900"/>
              <a:buFont typeface="Red Hat Text Medium"/>
              <a:buNone/>
              <a:defRPr>
                <a:solidFill>
                  <a:schemeClr val="lt1"/>
                </a:solidFill>
                <a:latin typeface="Red Hat Text Medium"/>
                <a:ea typeface="Red Hat Text Medium"/>
                <a:cs typeface="Red Hat Text Medium"/>
                <a:sym typeface="Red Hat Text Medium"/>
              </a:defRPr>
            </a:lvl3pPr>
            <a:lvl4pPr lvl="3">
              <a:lnSpc>
                <a:spcPct val="135000"/>
              </a:lnSpc>
              <a:spcBef>
                <a:spcPts val="0"/>
              </a:spcBef>
              <a:spcAft>
                <a:spcPts val="0"/>
              </a:spcAft>
              <a:buClr>
                <a:schemeClr val="lt1"/>
              </a:buClr>
              <a:buSzPts val="1900"/>
              <a:buFont typeface="Red Hat Text Medium"/>
              <a:buNone/>
              <a:defRPr>
                <a:solidFill>
                  <a:schemeClr val="lt1"/>
                </a:solidFill>
                <a:latin typeface="Red Hat Text Medium"/>
                <a:ea typeface="Red Hat Text Medium"/>
                <a:cs typeface="Red Hat Text Medium"/>
                <a:sym typeface="Red Hat Text Medium"/>
              </a:defRPr>
            </a:lvl4pPr>
            <a:lvl5pPr lvl="4">
              <a:lnSpc>
                <a:spcPct val="135000"/>
              </a:lnSpc>
              <a:spcBef>
                <a:spcPts val="0"/>
              </a:spcBef>
              <a:spcAft>
                <a:spcPts val="0"/>
              </a:spcAft>
              <a:buClr>
                <a:schemeClr val="lt1"/>
              </a:buClr>
              <a:buSzPts val="1900"/>
              <a:buFont typeface="Red Hat Text Medium"/>
              <a:buNone/>
              <a:defRPr>
                <a:solidFill>
                  <a:schemeClr val="lt1"/>
                </a:solidFill>
                <a:latin typeface="Red Hat Text Medium"/>
                <a:ea typeface="Red Hat Text Medium"/>
                <a:cs typeface="Red Hat Text Medium"/>
                <a:sym typeface="Red Hat Text Medium"/>
              </a:defRPr>
            </a:lvl5pPr>
            <a:lvl6pPr lvl="5">
              <a:lnSpc>
                <a:spcPct val="135000"/>
              </a:lnSpc>
              <a:spcBef>
                <a:spcPts val="0"/>
              </a:spcBef>
              <a:spcAft>
                <a:spcPts val="0"/>
              </a:spcAft>
              <a:buClr>
                <a:schemeClr val="lt1"/>
              </a:buClr>
              <a:buSzPts val="1900"/>
              <a:buFont typeface="Red Hat Text Medium"/>
              <a:buNone/>
              <a:defRPr>
                <a:solidFill>
                  <a:schemeClr val="lt1"/>
                </a:solidFill>
                <a:latin typeface="Red Hat Text Medium"/>
                <a:ea typeface="Red Hat Text Medium"/>
                <a:cs typeface="Red Hat Text Medium"/>
                <a:sym typeface="Red Hat Text Medium"/>
              </a:defRPr>
            </a:lvl6pPr>
            <a:lvl7pPr lvl="6">
              <a:lnSpc>
                <a:spcPct val="135000"/>
              </a:lnSpc>
              <a:spcBef>
                <a:spcPts val="0"/>
              </a:spcBef>
              <a:spcAft>
                <a:spcPts val="0"/>
              </a:spcAft>
              <a:buClr>
                <a:schemeClr val="lt1"/>
              </a:buClr>
              <a:buSzPts val="1900"/>
              <a:buFont typeface="Red Hat Text Medium"/>
              <a:buNone/>
              <a:defRPr>
                <a:solidFill>
                  <a:schemeClr val="lt1"/>
                </a:solidFill>
                <a:latin typeface="Red Hat Text Medium"/>
                <a:ea typeface="Red Hat Text Medium"/>
                <a:cs typeface="Red Hat Text Medium"/>
                <a:sym typeface="Red Hat Text Medium"/>
              </a:defRPr>
            </a:lvl7pPr>
            <a:lvl8pPr lvl="7">
              <a:lnSpc>
                <a:spcPct val="135000"/>
              </a:lnSpc>
              <a:spcBef>
                <a:spcPts val="0"/>
              </a:spcBef>
              <a:spcAft>
                <a:spcPts val="0"/>
              </a:spcAft>
              <a:buClr>
                <a:schemeClr val="lt1"/>
              </a:buClr>
              <a:buSzPts val="1900"/>
              <a:buFont typeface="Red Hat Text Medium"/>
              <a:buNone/>
              <a:defRPr>
                <a:solidFill>
                  <a:schemeClr val="lt1"/>
                </a:solidFill>
                <a:latin typeface="Red Hat Text Medium"/>
                <a:ea typeface="Red Hat Text Medium"/>
                <a:cs typeface="Red Hat Text Medium"/>
                <a:sym typeface="Red Hat Text Medium"/>
              </a:defRPr>
            </a:lvl8pPr>
            <a:lvl9pPr lvl="8">
              <a:lnSpc>
                <a:spcPct val="135000"/>
              </a:lnSpc>
              <a:spcBef>
                <a:spcPts val="0"/>
              </a:spcBef>
              <a:spcAft>
                <a:spcPts val="0"/>
              </a:spcAft>
              <a:buClr>
                <a:schemeClr val="lt1"/>
              </a:buClr>
              <a:buSzPts val="1900"/>
              <a:buFont typeface="Red Hat Text Medium"/>
              <a:buNone/>
              <a:defRPr>
                <a:solidFill>
                  <a:schemeClr val="lt1"/>
                </a:solidFill>
                <a:latin typeface="Red Hat Text Medium"/>
                <a:ea typeface="Red Hat Text Medium"/>
                <a:cs typeface="Red Hat Text Medium"/>
                <a:sym typeface="Red Hat Text Medium"/>
              </a:defRPr>
            </a:lvl9pPr>
          </a:lstStyle>
          <a:p/>
        </p:txBody>
      </p:sp>
      <p:cxnSp>
        <p:nvCxnSpPr>
          <p:cNvPr id="1295" name="Google Shape;1295;p70"/>
          <p:cNvCxnSpPr/>
          <p:nvPr/>
        </p:nvCxnSpPr>
        <p:spPr>
          <a:xfrm rot="10800000">
            <a:off x="447767" y="6401700"/>
            <a:ext cx="0" cy="456300"/>
          </a:xfrm>
          <a:prstGeom prst="straightConnector1">
            <a:avLst/>
          </a:prstGeom>
          <a:noFill/>
          <a:ln cap="flat" cmpd="sng" w="9525">
            <a:solidFill>
              <a:srgbClr val="EE0000"/>
            </a:solidFill>
            <a:prstDash val="solid"/>
            <a:round/>
            <a:headEnd len="med" w="med" type="none"/>
            <a:tailEnd len="med" w="med" type="none"/>
          </a:ln>
        </p:spPr>
      </p:cxnSp>
      <p:sp>
        <p:nvSpPr>
          <p:cNvPr id="1296" name="Google Shape;1296;p70"/>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297" name="Google Shape;1297;p70"/>
          <p:cNvPicPr preferRelativeResize="0"/>
          <p:nvPr/>
        </p:nvPicPr>
        <p:blipFill>
          <a:blip r:embed="rId3">
            <a:alphaModFix/>
          </a:blip>
          <a:stretch>
            <a:fillRect/>
          </a:stretch>
        </p:blipFill>
        <p:spPr>
          <a:xfrm>
            <a:off x="10106850" y="6203986"/>
            <a:ext cx="1580275" cy="372766"/>
          </a:xfrm>
          <a:prstGeom prst="rect">
            <a:avLst/>
          </a:prstGeom>
          <a:noFill/>
          <a:ln>
            <a:noFill/>
          </a:ln>
        </p:spPr>
      </p:pic>
      <p:pic>
        <p:nvPicPr>
          <p:cNvPr id="1298" name="Google Shape;1298;p70"/>
          <p:cNvPicPr preferRelativeResize="0"/>
          <p:nvPr/>
        </p:nvPicPr>
        <p:blipFill>
          <a:blip r:embed="rId4">
            <a:alphaModFix/>
          </a:blip>
          <a:stretch>
            <a:fillRect/>
          </a:stretch>
        </p:blipFill>
        <p:spPr>
          <a:xfrm>
            <a:off x="813675" y="6126399"/>
            <a:ext cx="1357803" cy="566076"/>
          </a:xfrm>
          <a:prstGeom prst="rect">
            <a:avLst/>
          </a:prstGeom>
          <a:noFill/>
          <a:ln>
            <a:noFill/>
          </a:ln>
        </p:spPr>
      </p:pic>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1 closing">
  <p:cSld name="TITLE_1">
    <p:bg>
      <p:bgPr>
        <a:blipFill>
          <a:blip r:embed="rId2">
            <a:alphaModFix/>
          </a:blip>
          <a:stretch>
            <a:fillRect/>
          </a:stretch>
        </a:blipFill>
      </p:bgPr>
    </p:bg>
    <p:spTree>
      <p:nvGrpSpPr>
        <p:cNvPr id="1299" name="Shape 1299"/>
        <p:cNvGrpSpPr/>
        <p:nvPr/>
      </p:nvGrpSpPr>
      <p:grpSpPr>
        <a:xfrm>
          <a:off x="0" y="0"/>
          <a:ext cx="0" cy="0"/>
          <a:chOff x="0" y="0"/>
          <a:chExt cx="0" cy="0"/>
        </a:xfrm>
      </p:grpSpPr>
      <p:sp>
        <p:nvSpPr>
          <p:cNvPr id="1300" name="Google Shape;1300;p71"/>
          <p:cNvSpPr/>
          <p:nvPr/>
        </p:nvSpPr>
        <p:spPr>
          <a:xfrm>
            <a:off x="9617175" y="5878875"/>
            <a:ext cx="2574900" cy="979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71"/>
          <p:cNvSpPr txBox="1"/>
          <p:nvPr>
            <p:ph idx="1" type="subTitle"/>
          </p:nvPr>
        </p:nvSpPr>
        <p:spPr>
          <a:xfrm>
            <a:off x="2083725" y="3008425"/>
            <a:ext cx="4146300" cy="1524900"/>
          </a:xfrm>
          <a:prstGeom prst="rect">
            <a:avLst/>
          </a:prstGeom>
        </p:spPr>
        <p:txBody>
          <a:bodyPr anchorCtr="0" anchor="t" bIns="0" lIns="0" spcFirstLastPara="1" rIns="0" wrap="square" tIns="0">
            <a:noAutofit/>
          </a:bodyPr>
          <a:lstStyle>
            <a:lvl1pPr lvl="0">
              <a:lnSpc>
                <a:spcPct val="135000"/>
              </a:lnSpc>
              <a:spcBef>
                <a:spcPts val="0"/>
              </a:spcBef>
              <a:spcAft>
                <a:spcPts val="0"/>
              </a:spcAft>
              <a:buClr>
                <a:schemeClr val="lt1"/>
              </a:buClr>
              <a:buSzPts val="1500"/>
              <a:buFont typeface="Red Hat Display"/>
              <a:buNone/>
              <a:defRPr sz="1500">
                <a:solidFill>
                  <a:schemeClr val="lt1"/>
                </a:solidFill>
                <a:latin typeface="Red Hat Display"/>
                <a:ea typeface="Red Hat Display"/>
                <a:cs typeface="Red Hat Display"/>
                <a:sym typeface="Red Hat Display"/>
              </a:defRPr>
            </a:lvl1pPr>
            <a:lvl2pPr lvl="1">
              <a:lnSpc>
                <a:spcPct val="180000"/>
              </a:lnSpc>
              <a:spcBef>
                <a:spcPts val="0"/>
              </a:spcBef>
              <a:spcAft>
                <a:spcPts val="0"/>
              </a:spcAft>
              <a:buClr>
                <a:schemeClr val="lt1"/>
              </a:buClr>
              <a:buSzPts val="1500"/>
              <a:buNone/>
              <a:defRPr sz="1500">
                <a:solidFill>
                  <a:schemeClr val="lt1"/>
                </a:solidFill>
              </a:defRPr>
            </a:lvl2pPr>
            <a:lvl3pPr lvl="2">
              <a:lnSpc>
                <a:spcPct val="180000"/>
              </a:lnSpc>
              <a:spcBef>
                <a:spcPts val="0"/>
              </a:spcBef>
              <a:spcAft>
                <a:spcPts val="0"/>
              </a:spcAft>
              <a:buClr>
                <a:schemeClr val="lt1"/>
              </a:buClr>
              <a:buSzPts val="1500"/>
              <a:buNone/>
              <a:defRPr sz="1500">
                <a:solidFill>
                  <a:schemeClr val="lt1"/>
                </a:solidFill>
              </a:defRPr>
            </a:lvl3pPr>
            <a:lvl4pPr lvl="3">
              <a:lnSpc>
                <a:spcPct val="180000"/>
              </a:lnSpc>
              <a:spcBef>
                <a:spcPts val="0"/>
              </a:spcBef>
              <a:spcAft>
                <a:spcPts val="0"/>
              </a:spcAft>
              <a:buClr>
                <a:schemeClr val="lt1"/>
              </a:buClr>
              <a:buSzPts val="1500"/>
              <a:buNone/>
              <a:defRPr sz="1500">
                <a:solidFill>
                  <a:schemeClr val="lt1"/>
                </a:solidFill>
              </a:defRPr>
            </a:lvl4pPr>
            <a:lvl5pPr lvl="4">
              <a:lnSpc>
                <a:spcPct val="180000"/>
              </a:lnSpc>
              <a:spcBef>
                <a:spcPts val="0"/>
              </a:spcBef>
              <a:spcAft>
                <a:spcPts val="0"/>
              </a:spcAft>
              <a:buClr>
                <a:schemeClr val="lt1"/>
              </a:buClr>
              <a:buSzPts val="1500"/>
              <a:buNone/>
              <a:defRPr sz="1500">
                <a:solidFill>
                  <a:schemeClr val="lt1"/>
                </a:solidFill>
              </a:defRPr>
            </a:lvl5pPr>
            <a:lvl6pPr lvl="5">
              <a:lnSpc>
                <a:spcPct val="180000"/>
              </a:lnSpc>
              <a:spcBef>
                <a:spcPts val="0"/>
              </a:spcBef>
              <a:spcAft>
                <a:spcPts val="0"/>
              </a:spcAft>
              <a:buClr>
                <a:schemeClr val="lt1"/>
              </a:buClr>
              <a:buSzPts val="1500"/>
              <a:buNone/>
              <a:defRPr sz="1500">
                <a:solidFill>
                  <a:schemeClr val="lt1"/>
                </a:solidFill>
              </a:defRPr>
            </a:lvl6pPr>
            <a:lvl7pPr lvl="6">
              <a:lnSpc>
                <a:spcPct val="180000"/>
              </a:lnSpc>
              <a:spcBef>
                <a:spcPts val="0"/>
              </a:spcBef>
              <a:spcAft>
                <a:spcPts val="0"/>
              </a:spcAft>
              <a:buClr>
                <a:schemeClr val="lt1"/>
              </a:buClr>
              <a:buSzPts val="1500"/>
              <a:buNone/>
              <a:defRPr sz="1500">
                <a:solidFill>
                  <a:schemeClr val="lt1"/>
                </a:solidFill>
              </a:defRPr>
            </a:lvl7pPr>
            <a:lvl8pPr lvl="7">
              <a:lnSpc>
                <a:spcPct val="180000"/>
              </a:lnSpc>
              <a:spcBef>
                <a:spcPts val="0"/>
              </a:spcBef>
              <a:spcAft>
                <a:spcPts val="0"/>
              </a:spcAft>
              <a:buClr>
                <a:schemeClr val="lt1"/>
              </a:buClr>
              <a:buSzPts val="1500"/>
              <a:buNone/>
              <a:defRPr sz="1500">
                <a:solidFill>
                  <a:schemeClr val="lt1"/>
                </a:solidFill>
              </a:defRPr>
            </a:lvl8pPr>
            <a:lvl9pPr lvl="8">
              <a:lnSpc>
                <a:spcPct val="180000"/>
              </a:lnSpc>
              <a:spcBef>
                <a:spcPts val="0"/>
              </a:spcBef>
              <a:spcAft>
                <a:spcPts val="0"/>
              </a:spcAft>
              <a:buClr>
                <a:schemeClr val="lt1"/>
              </a:buClr>
              <a:buSzPts val="1500"/>
              <a:buNone/>
              <a:defRPr sz="1500">
                <a:solidFill>
                  <a:schemeClr val="lt1"/>
                </a:solidFill>
              </a:defRPr>
            </a:lvl9pPr>
          </a:lstStyle>
          <a:p/>
        </p:txBody>
      </p:sp>
      <p:sp>
        <p:nvSpPr>
          <p:cNvPr id="1302" name="Google Shape;1302;p71"/>
          <p:cNvSpPr txBox="1"/>
          <p:nvPr>
            <p:ph type="title"/>
          </p:nvPr>
        </p:nvSpPr>
        <p:spPr>
          <a:xfrm>
            <a:off x="2083875" y="568625"/>
            <a:ext cx="4905300" cy="1985700"/>
          </a:xfrm>
          <a:prstGeom prst="rect">
            <a:avLst/>
          </a:prstGeom>
        </p:spPr>
        <p:txBody>
          <a:bodyPr anchorCtr="0" anchor="b" bIns="0" lIns="0" spcFirstLastPara="1" rIns="0" wrap="square" tIns="0">
            <a:noAutofit/>
          </a:bodyPr>
          <a:lstStyle>
            <a:lvl1pPr lvl="0">
              <a:lnSpc>
                <a:spcPct val="100000"/>
              </a:lnSpc>
              <a:spcBef>
                <a:spcPts val="0"/>
              </a:spcBef>
              <a:spcAft>
                <a:spcPts val="0"/>
              </a:spcAft>
              <a:buNone/>
              <a:defRPr sz="5500">
                <a:solidFill>
                  <a:schemeClr val="lt1"/>
                </a:solidFill>
                <a:latin typeface="Red Hat Display Medium"/>
                <a:ea typeface="Red Hat Display Medium"/>
                <a:cs typeface="Red Hat Display Medium"/>
                <a:sym typeface="Red Hat Display Medium"/>
              </a:defRPr>
            </a:lvl1pPr>
            <a:lvl2pPr lvl="1">
              <a:lnSpc>
                <a:spcPct val="105000"/>
              </a:lnSpc>
              <a:spcBef>
                <a:spcPts val="0"/>
              </a:spcBef>
              <a:spcAft>
                <a:spcPts val="0"/>
              </a:spcAft>
              <a:buNone/>
              <a:defRPr sz="7100">
                <a:solidFill>
                  <a:schemeClr val="lt1"/>
                </a:solidFill>
              </a:defRPr>
            </a:lvl2pPr>
            <a:lvl3pPr lvl="2">
              <a:lnSpc>
                <a:spcPct val="105000"/>
              </a:lnSpc>
              <a:spcBef>
                <a:spcPts val="0"/>
              </a:spcBef>
              <a:spcAft>
                <a:spcPts val="0"/>
              </a:spcAft>
              <a:buNone/>
              <a:defRPr sz="7100">
                <a:solidFill>
                  <a:schemeClr val="lt1"/>
                </a:solidFill>
              </a:defRPr>
            </a:lvl3pPr>
            <a:lvl4pPr lvl="3">
              <a:lnSpc>
                <a:spcPct val="105000"/>
              </a:lnSpc>
              <a:spcBef>
                <a:spcPts val="0"/>
              </a:spcBef>
              <a:spcAft>
                <a:spcPts val="0"/>
              </a:spcAft>
              <a:buNone/>
              <a:defRPr sz="7100">
                <a:solidFill>
                  <a:schemeClr val="lt1"/>
                </a:solidFill>
              </a:defRPr>
            </a:lvl4pPr>
            <a:lvl5pPr lvl="4">
              <a:lnSpc>
                <a:spcPct val="105000"/>
              </a:lnSpc>
              <a:spcBef>
                <a:spcPts val="0"/>
              </a:spcBef>
              <a:spcAft>
                <a:spcPts val="0"/>
              </a:spcAft>
              <a:buNone/>
              <a:defRPr sz="7100">
                <a:solidFill>
                  <a:schemeClr val="lt1"/>
                </a:solidFill>
              </a:defRPr>
            </a:lvl5pPr>
            <a:lvl6pPr lvl="5">
              <a:lnSpc>
                <a:spcPct val="105000"/>
              </a:lnSpc>
              <a:spcBef>
                <a:spcPts val="0"/>
              </a:spcBef>
              <a:spcAft>
                <a:spcPts val="0"/>
              </a:spcAft>
              <a:buNone/>
              <a:defRPr sz="7100">
                <a:solidFill>
                  <a:schemeClr val="lt1"/>
                </a:solidFill>
              </a:defRPr>
            </a:lvl6pPr>
            <a:lvl7pPr lvl="6">
              <a:lnSpc>
                <a:spcPct val="105000"/>
              </a:lnSpc>
              <a:spcBef>
                <a:spcPts val="0"/>
              </a:spcBef>
              <a:spcAft>
                <a:spcPts val="0"/>
              </a:spcAft>
              <a:buNone/>
              <a:defRPr sz="7100">
                <a:solidFill>
                  <a:schemeClr val="lt1"/>
                </a:solidFill>
              </a:defRPr>
            </a:lvl7pPr>
            <a:lvl8pPr lvl="7">
              <a:lnSpc>
                <a:spcPct val="105000"/>
              </a:lnSpc>
              <a:spcBef>
                <a:spcPts val="0"/>
              </a:spcBef>
              <a:spcAft>
                <a:spcPts val="0"/>
              </a:spcAft>
              <a:buNone/>
              <a:defRPr sz="7100">
                <a:solidFill>
                  <a:schemeClr val="lt1"/>
                </a:solidFill>
              </a:defRPr>
            </a:lvl8pPr>
            <a:lvl9pPr lvl="8">
              <a:lnSpc>
                <a:spcPct val="105000"/>
              </a:lnSpc>
              <a:spcBef>
                <a:spcPts val="0"/>
              </a:spcBef>
              <a:spcAft>
                <a:spcPts val="0"/>
              </a:spcAft>
              <a:buNone/>
              <a:defRPr sz="7100">
                <a:solidFill>
                  <a:schemeClr val="lt1"/>
                </a:solidFill>
              </a:defRPr>
            </a:lvl9pPr>
          </a:lstStyle>
          <a:p/>
        </p:txBody>
      </p:sp>
      <p:pic>
        <p:nvPicPr>
          <p:cNvPr id="1303" name="Google Shape;1303;p71"/>
          <p:cNvPicPr preferRelativeResize="0"/>
          <p:nvPr/>
        </p:nvPicPr>
        <p:blipFill rotWithShape="1">
          <a:blip r:embed="rId3">
            <a:alphaModFix/>
          </a:blip>
          <a:srcRect b="0" l="0" r="0" t="0"/>
          <a:stretch/>
        </p:blipFill>
        <p:spPr>
          <a:xfrm>
            <a:off x="7542672" y="3470249"/>
            <a:ext cx="282625" cy="282625"/>
          </a:xfrm>
          <a:prstGeom prst="rect">
            <a:avLst/>
          </a:prstGeom>
          <a:noFill/>
          <a:ln>
            <a:noFill/>
          </a:ln>
        </p:spPr>
      </p:pic>
      <p:pic>
        <p:nvPicPr>
          <p:cNvPr id="1304" name="Google Shape;1304;p71"/>
          <p:cNvPicPr preferRelativeResize="0"/>
          <p:nvPr/>
        </p:nvPicPr>
        <p:blipFill rotWithShape="1">
          <a:blip r:embed="rId4">
            <a:alphaModFix/>
          </a:blip>
          <a:srcRect b="0" l="0" r="0" t="0"/>
          <a:stretch/>
        </p:blipFill>
        <p:spPr>
          <a:xfrm>
            <a:off x="7542672" y="2778374"/>
            <a:ext cx="282625" cy="282625"/>
          </a:xfrm>
          <a:prstGeom prst="rect">
            <a:avLst/>
          </a:prstGeom>
          <a:noFill/>
          <a:ln>
            <a:noFill/>
          </a:ln>
        </p:spPr>
      </p:pic>
      <p:pic>
        <p:nvPicPr>
          <p:cNvPr id="1305" name="Google Shape;1305;p71"/>
          <p:cNvPicPr preferRelativeResize="0"/>
          <p:nvPr/>
        </p:nvPicPr>
        <p:blipFill rotWithShape="1">
          <a:blip r:embed="rId5">
            <a:alphaModFix/>
          </a:blip>
          <a:srcRect b="0" l="0" r="0" t="0"/>
          <a:stretch/>
        </p:blipFill>
        <p:spPr>
          <a:xfrm>
            <a:off x="7542674" y="2086500"/>
            <a:ext cx="282625" cy="282625"/>
          </a:xfrm>
          <a:prstGeom prst="rect">
            <a:avLst/>
          </a:prstGeom>
          <a:noFill/>
          <a:ln>
            <a:noFill/>
          </a:ln>
        </p:spPr>
      </p:pic>
      <p:pic>
        <p:nvPicPr>
          <p:cNvPr id="1306" name="Google Shape;1306;p71"/>
          <p:cNvPicPr preferRelativeResize="0"/>
          <p:nvPr/>
        </p:nvPicPr>
        <p:blipFill rotWithShape="1">
          <a:blip r:embed="rId6">
            <a:alphaModFix/>
          </a:blip>
          <a:srcRect b="0" l="0" r="0" t="0"/>
          <a:stretch/>
        </p:blipFill>
        <p:spPr>
          <a:xfrm>
            <a:off x="7542672" y="4162124"/>
            <a:ext cx="282625" cy="282625"/>
          </a:xfrm>
          <a:prstGeom prst="rect">
            <a:avLst/>
          </a:prstGeom>
          <a:noFill/>
          <a:ln>
            <a:noFill/>
          </a:ln>
        </p:spPr>
      </p:pic>
      <p:sp>
        <p:nvSpPr>
          <p:cNvPr id="1307" name="Google Shape;1307;p71"/>
          <p:cNvSpPr txBox="1"/>
          <p:nvPr/>
        </p:nvSpPr>
        <p:spPr>
          <a:xfrm>
            <a:off x="7960472" y="1999825"/>
            <a:ext cx="29937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500">
                <a:solidFill>
                  <a:schemeClr val="lt1"/>
                </a:solidFill>
                <a:latin typeface="Red Hat Display"/>
                <a:ea typeface="Red Hat Display"/>
                <a:cs typeface="Red Hat Display"/>
                <a:sym typeface="Red Hat Display"/>
              </a:rPr>
              <a:t>linkedin.com/company/red-hat</a:t>
            </a:r>
            <a:endParaRPr sz="1500">
              <a:solidFill>
                <a:schemeClr val="lt1"/>
              </a:solidFill>
              <a:latin typeface="Red Hat Display"/>
              <a:ea typeface="Red Hat Display"/>
              <a:cs typeface="Red Hat Display"/>
              <a:sym typeface="Red Hat Display"/>
            </a:endParaRPr>
          </a:p>
        </p:txBody>
      </p:sp>
      <p:sp>
        <p:nvSpPr>
          <p:cNvPr id="1308" name="Google Shape;1308;p71"/>
          <p:cNvSpPr txBox="1"/>
          <p:nvPr/>
        </p:nvSpPr>
        <p:spPr>
          <a:xfrm>
            <a:off x="7960472" y="2691675"/>
            <a:ext cx="29937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500">
                <a:solidFill>
                  <a:schemeClr val="lt1"/>
                </a:solidFill>
                <a:latin typeface="Red Hat Display"/>
                <a:ea typeface="Red Hat Display"/>
                <a:cs typeface="Red Hat Display"/>
                <a:sym typeface="Red Hat Display"/>
              </a:rPr>
              <a:t>youtube.com/user/RedHatVideos</a:t>
            </a:r>
            <a:endParaRPr sz="1500">
              <a:solidFill>
                <a:schemeClr val="lt1"/>
              </a:solidFill>
              <a:latin typeface="Red Hat Display"/>
              <a:ea typeface="Red Hat Display"/>
              <a:cs typeface="Red Hat Display"/>
              <a:sym typeface="Red Hat Display"/>
            </a:endParaRPr>
          </a:p>
        </p:txBody>
      </p:sp>
      <p:sp>
        <p:nvSpPr>
          <p:cNvPr id="1309" name="Google Shape;1309;p71"/>
          <p:cNvSpPr txBox="1"/>
          <p:nvPr/>
        </p:nvSpPr>
        <p:spPr>
          <a:xfrm>
            <a:off x="7960472" y="3383525"/>
            <a:ext cx="29937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500">
                <a:solidFill>
                  <a:schemeClr val="lt1"/>
                </a:solidFill>
                <a:latin typeface="Red Hat Display"/>
                <a:ea typeface="Red Hat Display"/>
                <a:cs typeface="Red Hat Display"/>
                <a:sym typeface="Red Hat Display"/>
              </a:rPr>
              <a:t>facebook.com/redhatinc</a:t>
            </a:r>
            <a:endParaRPr sz="1500">
              <a:solidFill>
                <a:schemeClr val="lt1"/>
              </a:solidFill>
              <a:latin typeface="Red Hat Display"/>
              <a:ea typeface="Red Hat Display"/>
              <a:cs typeface="Red Hat Display"/>
              <a:sym typeface="Red Hat Display"/>
            </a:endParaRPr>
          </a:p>
        </p:txBody>
      </p:sp>
      <p:sp>
        <p:nvSpPr>
          <p:cNvPr id="1310" name="Google Shape;1310;p71"/>
          <p:cNvSpPr txBox="1"/>
          <p:nvPr/>
        </p:nvSpPr>
        <p:spPr>
          <a:xfrm>
            <a:off x="7960472" y="4075375"/>
            <a:ext cx="29937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500">
                <a:solidFill>
                  <a:schemeClr val="lt1"/>
                </a:solidFill>
                <a:latin typeface="Red Hat Display"/>
                <a:ea typeface="Red Hat Display"/>
                <a:cs typeface="Red Hat Display"/>
                <a:sym typeface="Red Hat Display"/>
              </a:rPr>
              <a:t>twitter.com/RedHat</a:t>
            </a:r>
            <a:endParaRPr sz="1500">
              <a:solidFill>
                <a:schemeClr val="lt1"/>
              </a:solidFill>
              <a:latin typeface="Red Hat Display"/>
              <a:ea typeface="Red Hat Display"/>
              <a:cs typeface="Red Hat Display"/>
              <a:sym typeface="Red Hat Display"/>
            </a:endParaRPr>
          </a:p>
        </p:txBody>
      </p:sp>
      <p:cxnSp>
        <p:nvCxnSpPr>
          <p:cNvPr id="1311" name="Google Shape;1311;p71"/>
          <p:cNvCxnSpPr/>
          <p:nvPr/>
        </p:nvCxnSpPr>
        <p:spPr>
          <a:xfrm rot="10800000">
            <a:off x="447775" y="50"/>
            <a:ext cx="0" cy="2282700"/>
          </a:xfrm>
          <a:prstGeom prst="straightConnector1">
            <a:avLst/>
          </a:prstGeom>
          <a:noFill/>
          <a:ln cap="flat" cmpd="sng" w="9525">
            <a:solidFill>
              <a:srgbClr val="800000"/>
            </a:solidFill>
            <a:prstDash val="solid"/>
            <a:round/>
            <a:headEnd len="med" w="med" type="none"/>
            <a:tailEnd len="med" w="med" type="none"/>
          </a:ln>
        </p:spPr>
      </p:cxnSp>
      <p:cxnSp>
        <p:nvCxnSpPr>
          <p:cNvPr id="1312" name="Google Shape;1312;p71"/>
          <p:cNvCxnSpPr/>
          <p:nvPr/>
        </p:nvCxnSpPr>
        <p:spPr>
          <a:xfrm rot="10800000">
            <a:off x="447767" y="6401700"/>
            <a:ext cx="0" cy="456300"/>
          </a:xfrm>
          <a:prstGeom prst="straightConnector1">
            <a:avLst/>
          </a:prstGeom>
          <a:noFill/>
          <a:ln cap="flat" cmpd="sng" w="9525">
            <a:solidFill>
              <a:srgbClr val="800000"/>
            </a:solidFill>
            <a:prstDash val="solid"/>
            <a:round/>
            <a:headEnd len="med" w="med" type="none"/>
            <a:tailEnd len="med" w="med" type="none"/>
          </a:ln>
        </p:spPr>
      </p:cxnSp>
      <p:sp>
        <p:nvSpPr>
          <p:cNvPr id="1313" name="Google Shape;1313;p71"/>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314" name="Google Shape;1314;p71"/>
          <p:cNvPicPr preferRelativeResize="0"/>
          <p:nvPr/>
        </p:nvPicPr>
        <p:blipFill>
          <a:blip r:embed="rId7">
            <a:alphaModFix/>
          </a:blip>
          <a:stretch>
            <a:fillRect/>
          </a:stretch>
        </p:blipFill>
        <p:spPr>
          <a:xfrm>
            <a:off x="10106850" y="6203986"/>
            <a:ext cx="1580275" cy="372766"/>
          </a:xfrm>
          <a:prstGeom prst="rect">
            <a:avLst/>
          </a:prstGeom>
          <a:noFill/>
          <a:ln>
            <a:noFill/>
          </a:ln>
        </p:spPr>
      </p:pic>
      <p:pic>
        <p:nvPicPr>
          <p:cNvPr id="1315" name="Google Shape;1315;p71"/>
          <p:cNvPicPr preferRelativeResize="0"/>
          <p:nvPr/>
        </p:nvPicPr>
        <p:blipFill>
          <a:blip r:embed="rId8">
            <a:alphaModFix/>
          </a:blip>
          <a:stretch>
            <a:fillRect/>
          </a:stretch>
        </p:blipFill>
        <p:spPr>
          <a:xfrm>
            <a:off x="813675" y="6126399"/>
            <a:ext cx="1357803" cy="566076"/>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ebinar title">
  <p:cSld name="TITLE_3">
    <p:bg>
      <p:bgPr>
        <a:solidFill>
          <a:srgbClr val="EBEBEB">
            <a:alpha val="0"/>
          </a:srgbClr>
        </a:solidFill>
      </p:bgPr>
    </p:bg>
    <p:spTree>
      <p:nvGrpSpPr>
        <p:cNvPr id="97" name="Shape 97"/>
        <p:cNvGrpSpPr/>
        <p:nvPr/>
      </p:nvGrpSpPr>
      <p:grpSpPr>
        <a:xfrm>
          <a:off x="0" y="0"/>
          <a:ext cx="0" cy="0"/>
          <a:chOff x="0" y="0"/>
          <a:chExt cx="0" cy="0"/>
        </a:xfrm>
      </p:grpSpPr>
      <p:sp>
        <p:nvSpPr>
          <p:cNvPr id="98" name="Google Shape;98;p8"/>
          <p:cNvSpPr txBox="1"/>
          <p:nvPr>
            <p:ph idx="1" type="subTitle"/>
          </p:nvPr>
        </p:nvSpPr>
        <p:spPr>
          <a:xfrm>
            <a:off x="1169325" y="4436225"/>
            <a:ext cx="7533300" cy="9144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Clr>
                <a:srgbClr val="3C6EB4"/>
              </a:buClr>
              <a:buSzPts val="2800"/>
              <a:buFont typeface="Red Hat Display"/>
              <a:buNone/>
              <a:defRPr sz="2800">
                <a:solidFill>
                  <a:srgbClr val="3C6EB4"/>
                </a:solidFill>
                <a:latin typeface="Red Hat Display"/>
                <a:ea typeface="Red Hat Display"/>
                <a:cs typeface="Red Hat Display"/>
                <a:sym typeface="Red Hat Display"/>
              </a:defRPr>
            </a:lvl1pPr>
            <a:lvl2pPr lvl="1" rtl="0">
              <a:lnSpc>
                <a:spcPct val="100000"/>
              </a:lnSpc>
              <a:spcBef>
                <a:spcPts val="0"/>
              </a:spcBef>
              <a:spcAft>
                <a:spcPts val="0"/>
              </a:spcAft>
              <a:buClr>
                <a:schemeClr val="lt1"/>
              </a:buClr>
              <a:buSzPts val="2400"/>
              <a:buNone/>
              <a:defRPr sz="2400">
                <a:solidFill>
                  <a:schemeClr val="lt1"/>
                </a:solidFill>
              </a:defRPr>
            </a:lvl2pPr>
            <a:lvl3pPr lvl="2" rtl="0">
              <a:lnSpc>
                <a:spcPct val="100000"/>
              </a:lnSpc>
              <a:spcBef>
                <a:spcPts val="0"/>
              </a:spcBef>
              <a:spcAft>
                <a:spcPts val="0"/>
              </a:spcAft>
              <a:buClr>
                <a:schemeClr val="lt1"/>
              </a:buClr>
              <a:buSzPts val="2400"/>
              <a:buNone/>
              <a:defRPr sz="2400">
                <a:solidFill>
                  <a:schemeClr val="lt1"/>
                </a:solidFill>
              </a:defRPr>
            </a:lvl3pPr>
            <a:lvl4pPr lvl="3" rtl="0">
              <a:lnSpc>
                <a:spcPct val="100000"/>
              </a:lnSpc>
              <a:spcBef>
                <a:spcPts val="0"/>
              </a:spcBef>
              <a:spcAft>
                <a:spcPts val="0"/>
              </a:spcAft>
              <a:buClr>
                <a:schemeClr val="lt1"/>
              </a:buClr>
              <a:buSzPts val="2400"/>
              <a:buNone/>
              <a:defRPr sz="2400">
                <a:solidFill>
                  <a:schemeClr val="lt1"/>
                </a:solidFill>
              </a:defRPr>
            </a:lvl4pPr>
            <a:lvl5pPr lvl="4" rtl="0">
              <a:lnSpc>
                <a:spcPct val="100000"/>
              </a:lnSpc>
              <a:spcBef>
                <a:spcPts val="0"/>
              </a:spcBef>
              <a:spcAft>
                <a:spcPts val="0"/>
              </a:spcAft>
              <a:buClr>
                <a:schemeClr val="lt1"/>
              </a:buClr>
              <a:buSzPts val="2400"/>
              <a:buNone/>
              <a:defRPr sz="2400">
                <a:solidFill>
                  <a:schemeClr val="lt1"/>
                </a:solidFill>
              </a:defRPr>
            </a:lvl5pPr>
            <a:lvl6pPr lvl="5" rtl="0">
              <a:lnSpc>
                <a:spcPct val="100000"/>
              </a:lnSpc>
              <a:spcBef>
                <a:spcPts val="0"/>
              </a:spcBef>
              <a:spcAft>
                <a:spcPts val="0"/>
              </a:spcAft>
              <a:buClr>
                <a:schemeClr val="lt1"/>
              </a:buClr>
              <a:buSzPts val="2400"/>
              <a:buNone/>
              <a:defRPr sz="2400">
                <a:solidFill>
                  <a:schemeClr val="lt1"/>
                </a:solidFill>
              </a:defRPr>
            </a:lvl6pPr>
            <a:lvl7pPr lvl="6" rtl="0">
              <a:lnSpc>
                <a:spcPct val="100000"/>
              </a:lnSpc>
              <a:spcBef>
                <a:spcPts val="0"/>
              </a:spcBef>
              <a:spcAft>
                <a:spcPts val="0"/>
              </a:spcAft>
              <a:buClr>
                <a:schemeClr val="lt1"/>
              </a:buClr>
              <a:buSzPts val="2400"/>
              <a:buNone/>
              <a:defRPr sz="2400">
                <a:solidFill>
                  <a:schemeClr val="lt1"/>
                </a:solidFill>
              </a:defRPr>
            </a:lvl7pPr>
            <a:lvl8pPr lvl="7" rtl="0">
              <a:lnSpc>
                <a:spcPct val="100000"/>
              </a:lnSpc>
              <a:spcBef>
                <a:spcPts val="0"/>
              </a:spcBef>
              <a:spcAft>
                <a:spcPts val="0"/>
              </a:spcAft>
              <a:buClr>
                <a:schemeClr val="lt1"/>
              </a:buClr>
              <a:buSzPts val="2400"/>
              <a:buNone/>
              <a:defRPr sz="2400">
                <a:solidFill>
                  <a:schemeClr val="lt1"/>
                </a:solidFill>
              </a:defRPr>
            </a:lvl8pPr>
            <a:lvl9pPr lvl="8" rtl="0">
              <a:lnSpc>
                <a:spcPct val="100000"/>
              </a:lnSpc>
              <a:spcBef>
                <a:spcPts val="0"/>
              </a:spcBef>
              <a:spcAft>
                <a:spcPts val="0"/>
              </a:spcAft>
              <a:buClr>
                <a:schemeClr val="lt1"/>
              </a:buClr>
              <a:buSzPts val="2400"/>
              <a:buNone/>
              <a:defRPr sz="2400">
                <a:solidFill>
                  <a:schemeClr val="lt1"/>
                </a:solidFill>
              </a:defRPr>
            </a:lvl9pPr>
          </a:lstStyle>
          <a:p/>
        </p:txBody>
      </p:sp>
      <p:sp>
        <p:nvSpPr>
          <p:cNvPr id="99" name="Google Shape;99;p8"/>
          <p:cNvSpPr txBox="1"/>
          <p:nvPr>
            <p:ph type="title"/>
          </p:nvPr>
        </p:nvSpPr>
        <p:spPr>
          <a:xfrm>
            <a:off x="1169475" y="2658025"/>
            <a:ext cx="9871800" cy="1600200"/>
          </a:xfrm>
          <a:prstGeom prst="rect">
            <a:avLst/>
          </a:prstGeom>
        </p:spPr>
        <p:txBody>
          <a:bodyPr anchorCtr="0" anchor="b" bIns="0" lIns="0" spcFirstLastPara="1" rIns="0" wrap="square" tIns="0">
            <a:noAutofit/>
          </a:bodyPr>
          <a:lstStyle>
            <a:lvl1pPr lvl="0" rtl="0">
              <a:lnSpc>
                <a:spcPct val="90000"/>
              </a:lnSpc>
              <a:spcBef>
                <a:spcPts val="0"/>
              </a:spcBef>
              <a:spcAft>
                <a:spcPts val="0"/>
              </a:spcAft>
              <a:buNone/>
              <a:defRPr sz="8000">
                <a:solidFill>
                  <a:srgbClr val="8B5CF6"/>
                </a:solidFill>
                <a:latin typeface="Red Hat Display Medium"/>
                <a:ea typeface="Red Hat Display Medium"/>
                <a:cs typeface="Red Hat Display Medium"/>
                <a:sym typeface="Red Hat Display Medium"/>
              </a:defRPr>
            </a:lvl1pPr>
            <a:lvl2pPr lvl="1" rtl="0">
              <a:lnSpc>
                <a:spcPct val="105000"/>
              </a:lnSpc>
              <a:spcBef>
                <a:spcPts val="0"/>
              </a:spcBef>
              <a:spcAft>
                <a:spcPts val="0"/>
              </a:spcAft>
              <a:buNone/>
              <a:defRPr b="1" sz="8000">
                <a:solidFill>
                  <a:schemeClr val="lt1"/>
                </a:solidFill>
              </a:defRPr>
            </a:lvl2pPr>
            <a:lvl3pPr lvl="2" rtl="0">
              <a:lnSpc>
                <a:spcPct val="105000"/>
              </a:lnSpc>
              <a:spcBef>
                <a:spcPts val="0"/>
              </a:spcBef>
              <a:spcAft>
                <a:spcPts val="0"/>
              </a:spcAft>
              <a:buNone/>
              <a:defRPr b="1" sz="8000">
                <a:solidFill>
                  <a:schemeClr val="lt1"/>
                </a:solidFill>
              </a:defRPr>
            </a:lvl3pPr>
            <a:lvl4pPr lvl="3" rtl="0">
              <a:lnSpc>
                <a:spcPct val="105000"/>
              </a:lnSpc>
              <a:spcBef>
                <a:spcPts val="0"/>
              </a:spcBef>
              <a:spcAft>
                <a:spcPts val="0"/>
              </a:spcAft>
              <a:buNone/>
              <a:defRPr b="1" sz="8000">
                <a:solidFill>
                  <a:schemeClr val="lt1"/>
                </a:solidFill>
              </a:defRPr>
            </a:lvl4pPr>
            <a:lvl5pPr lvl="4" rtl="0">
              <a:lnSpc>
                <a:spcPct val="105000"/>
              </a:lnSpc>
              <a:spcBef>
                <a:spcPts val="0"/>
              </a:spcBef>
              <a:spcAft>
                <a:spcPts val="0"/>
              </a:spcAft>
              <a:buNone/>
              <a:defRPr b="1" sz="8000">
                <a:solidFill>
                  <a:schemeClr val="lt1"/>
                </a:solidFill>
              </a:defRPr>
            </a:lvl5pPr>
            <a:lvl6pPr lvl="5" rtl="0">
              <a:lnSpc>
                <a:spcPct val="105000"/>
              </a:lnSpc>
              <a:spcBef>
                <a:spcPts val="0"/>
              </a:spcBef>
              <a:spcAft>
                <a:spcPts val="0"/>
              </a:spcAft>
              <a:buNone/>
              <a:defRPr b="1" sz="8000">
                <a:solidFill>
                  <a:schemeClr val="lt1"/>
                </a:solidFill>
              </a:defRPr>
            </a:lvl6pPr>
            <a:lvl7pPr lvl="6" rtl="0">
              <a:lnSpc>
                <a:spcPct val="105000"/>
              </a:lnSpc>
              <a:spcBef>
                <a:spcPts val="0"/>
              </a:spcBef>
              <a:spcAft>
                <a:spcPts val="0"/>
              </a:spcAft>
              <a:buNone/>
              <a:defRPr b="1" sz="8000">
                <a:solidFill>
                  <a:schemeClr val="lt1"/>
                </a:solidFill>
              </a:defRPr>
            </a:lvl7pPr>
            <a:lvl8pPr lvl="7" rtl="0">
              <a:lnSpc>
                <a:spcPct val="105000"/>
              </a:lnSpc>
              <a:spcBef>
                <a:spcPts val="0"/>
              </a:spcBef>
              <a:spcAft>
                <a:spcPts val="0"/>
              </a:spcAft>
              <a:buNone/>
              <a:defRPr b="1" sz="8000">
                <a:solidFill>
                  <a:schemeClr val="lt1"/>
                </a:solidFill>
              </a:defRPr>
            </a:lvl8pPr>
            <a:lvl9pPr lvl="8" rtl="0">
              <a:lnSpc>
                <a:spcPct val="105000"/>
              </a:lnSpc>
              <a:spcBef>
                <a:spcPts val="0"/>
              </a:spcBef>
              <a:spcAft>
                <a:spcPts val="0"/>
              </a:spcAft>
              <a:buNone/>
              <a:defRPr b="1" sz="8000">
                <a:solidFill>
                  <a:schemeClr val="lt1"/>
                </a:solidFill>
              </a:defRPr>
            </a:lvl9pPr>
          </a:lstStyle>
          <a:p/>
        </p:txBody>
      </p:sp>
      <p:sp>
        <p:nvSpPr>
          <p:cNvPr id="100" name="Google Shape;100;p8"/>
          <p:cNvSpPr txBox="1"/>
          <p:nvPr>
            <p:ph idx="2" type="subTitle"/>
          </p:nvPr>
        </p:nvSpPr>
        <p:spPr>
          <a:xfrm>
            <a:off x="1169325" y="5454694"/>
            <a:ext cx="2040300" cy="6057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rgbClr val="000000"/>
              </a:buClr>
              <a:buSzPts val="1400"/>
              <a:buFont typeface="Red Hat Display Medium"/>
              <a:buNone/>
              <a:defRPr sz="1400">
                <a:latin typeface="Red Hat Display Medium"/>
                <a:ea typeface="Red Hat Display Medium"/>
                <a:cs typeface="Red Hat Display Medium"/>
                <a:sym typeface="Red Hat Display Medium"/>
              </a:defRPr>
            </a:lvl1pPr>
            <a:lvl2pPr lvl="1" rtl="0">
              <a:lnSpc>
                <a:spcPct val="135000"/>
              </a:lnSpc>
              <a:spcBef>
                <a:spcPts val="0"/>
              </a:spcBef>
              <a:spcAft>
                <a:spcPts val="0"/>
              </a:spcAft>
              <a:buSzPts val="1800"/>
              <a:buFont typeface="Red Hat Text Medium"/>
              <a:buNone/>
              <a:defRPr>
                <a:latin typeface="Red Hat Text Medium"/>
                <a:ea typeface="Red Hat Text Medium"/>
                <a:cs typeface="Red Hat Text Medium"/>
                <a:sym typeface="Red Hat Text Medium"/>
              </a:defRPr>
            </a:lvl2pPr>
            <a:lvl3pPr lvl="2" rtl="0">
              <a:lnSpc>
                <a:spcPct val="135000"/>
              </a:lnSpc>
              <a:spcBef>
                <a:spcPts val="0"/>
              </a:spcBef>
              <a:spcAft>
                <a:spcPts val="0"/>
              </a:spcAft>
              <a:buSzPts val="1800"/>
              <a:buFont typeface="Red Hat Text Medium"/>
              <a:buNone/>
              <a:defRPr>
                <a:latin typeface="Red Hat Text Medium"/>
                <a:ea typeface="Red Hat Text Medium"/>
                <a:cs typeface="Red Hat Text Medium"/>
                <a:sym typeface="Red Hat Text Medium"/>
              </a:defRPr>
            </a:lvl3pPr>
            <a:lvl4pPr lvl="3" rtl="0">
              <a:lnSpc>
                <a:spcPct val="135000"/>
              </a:lnSpc>
              <a:spcBef>
                <a:spcPts val="0"/>
              </a:spcBef>
              <a:spcAft>
                <a:spcPts val="0"/>
              </a:spcAft>
              <a:buSzPts val="1800"/>
              <a:buFont typeface="Red Hat Text Medium"/>
              <a:buNone/>
              <a:defRPr>
                <a:latin typeface="Red Hat Text Medium"/>
                <a:ea typeface="Red Hat Text Medium"/>
                <a:cs typeface="Red Hat Text Medium"/>
                <a:sym typeface="Red Hat Text Medium"/>
              </a:defRPr>
            </a:lvl4pPr>
            <a:lvl5pPr lvl="4" rtl="0">
              <a:lnSpc>
                <a:spcPct val="135000"/>
              </a:lnSpc>
              <a:spcBef>
                <a:spcPts val="0"/>
              </a:spcBef>
              <a:spcAft>
                <a:spcPts val="0"/>
              </a:spcAft>
              <a:buSzPts val="1800"/>
              <a:buFont typeface="Red Hat Text Medium"/>
              <a:buNone/>
              <a:defRPr>
                <a:latin typeface="Red Hat Text Medium"/>
                <a:ea typeface="Red Hat Text Medium"/>
                <a:cs typeface="Red Hat Text Medium"/>
                <a:sym typeface="Red Hat Text Medium"/>
              </a:defRPr>
            </a:lvl5pPr>
            <a:lvl6pPr lvl="5" rtl="0">
              <a:lnSpc>
                <a:spcPct val="135000"/>
              </a:lnSpc>
              <a:spcBef>
                <a:spcPts val="0"/>
              </a:spcBef>
              <a:spcAft>
                <a:spcPts val="0"/>
              </a:spcAft>
              <a:buSzPts val="1800"/>
              <a:buFont typeface="Red Hat Text Medium"/>
              <a:buNone/>
              <a:defRPr>
                <a:latin typeface="Red Hat Text Medium"/>
                <a:ea typeface="Red Hat Text Medium"/>
                <a:cs typeface="Red Hat Text Medium"/>
                <a:sym typeface="Red Hat Text Medium"/>
              </a:defRPr>
            </a:lvl6pPr>
            <a:lvl7pPr lvl="6" rtl="0">
              <a:lnSpc>
                <a:spcPct val="135000"/>
              </a:lnSpc>
              <a:spcBef>
                <a:spcPts val="0"/>
              </a:spcBef>
              <a:spcAft>
                <a:spcPts val="0"/>
              </a:spcAft>
              <a:buSzPts val="1800"/>
              <a:buFont typeface="Red Hat Text Medium"/>
              <a:buNone/>
              <a:defRPr>
                <a:latin typeface="Red Hat Text Medium"/>
                <a:ea typeface="Red Hat Text Medium"/>
                <a:cs typeface="Red Hat Text Medium"/>
                <a:sym typeface="Red Hat Text Medium"/>
              </a:defRPr>
            </a:lvl7pPr>
            <a:lvl8pPr lvl="7" rtl="0">
              <a:lnSpc>
                <a:spcPct val="135000"/>
              </a:lnSpc>
              <a:spcBef>
                <a:spcPts val="0"/>
              </a:spcBef>
              <a:spcAft>
                <a:spcPts val="0"/>
              </a:spcAft>
              <a:buSzPts val="1800"/>
              <a:buFont typeface="Red Hat Text Medium"/>
              <a:buNone/>
              <a:defRPr>
                <a:latin typeface="Red Hat Text Medium"/>
                <a:ea typeface="Red Hat Text Medium"/>
                <a:cs typeface="Red Hat Text Medium"/>
                <a:sym typeface="Red Hat Text Medium"/>
              </a:defRPr>
            </a:lvl8pPr>
            <a:lvl9pPr lvl="8" rtl="0">
              <a:lnSpc>
                <a:spcPct val="135000"/>
              </a:lnSpc>
              <a:spcBef>
                <a:spcPts val="0"/>
              </a:spcBef>
              <a:spcAft>
                <a:spcPts val="0"/>
              </a:spcAft>
              <a:buSzPts val="1800"/>
              <a:buFont typeface="Red Hat Text Medium"/>
              <a:buNone/>
              <a:defRPr>
                <a:latin typeface="Red Hat Text Medium"/>
                <a:ea typeface="Red Hat Text Medium"/>
                <a:cs typeface="Red Hat Text Medium"/>
                <a:sym typeface="Red Hat Text Medium"/>
              </a:defRPr>
            </a:lvl9pPr>
          </a:lstStyle>
          <a:p/>
        </p:txBody>
      </p:sp>
      <p:sp>
        <p:nvSpPr>
          <p:cNvPr id="101" name="Google Shape;101;p8"/>
          <p:cNvSpPr txBox="1"/>
          <p:nvPr>
            <p:ph idx="3" type="subTitle"/>
          </p:nvPr>
        </p:nvSpPr>
        <p:spPr>
          <a:xfrm>
            <a:off x="3557450" y="5454694"/>
            <a:ext cx="2040300" cy="6057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rgbClr val="000000"/>
              </a:buClr>
              <a:buSzPts val="1400"/>
              <a:buFont typeface="Red Hat Display Medium"/>
              <a:buNone/>
              <a:defRPr sz="1400">
                <a:latin typeface="Red Hat Display Medium"/>
                <a:ea typeface="Red Hat Display Medium"/>
                <a:cs typeface="Red Hat Display Medium"/>
                <a:sym typeface="Red Hat Display Medium"/>
              </a:defRPr>
            </a:lvl1pPr>
            <a:lvl2pPr lvl="1" rtl="0">
              <a:lnSpc>
                <a:spcPct val="135000"/>
              </a:lnSpc>
              <a:spcBef>
                <a:spcPts val="0"/>
              </a:spcBef>
              <a:spcAft>
                <a:spcPts val="0"/>
              </a:spcAft>
              <a:buSzPts val="1800"/>
              <a:buFont typeface="Red Hat Text Medium"/>
              <a:buNone/>
              <a:defRPr>
                <a:latin typeface="Red Hat Text Medium"/>
                <a:ea typeface="Red Hat Text Medium"/>
                <a:cs typeface="Red Hat Text Medium"/>
                <a:sym typeface="Red Hat Text Medium"/>
              </a:defRPr>
            </a:lvl2pPr>
            <a:lvl3pPr lvl="2" rtl="0">
              <a:lnSpc>
                <a:spcPct val="135000"/>
              </a:lnSpc>
              <a:spcBef>
                <a:spcPts val="0"/>
              </a:spcBef>
              <a:spcAft>
                <a:spcPts val="0"/>
              </a:spcAft>
              <a:buSzPts val="1800"/>
              <a:buFont typeface="Red Hat Text Medium"/>
              <a:buNone/>
              <a:defRPr>
                <a:latin typeface="Red Hat Text Medium"/>
                <a:ea typeface="Red Hat Text Medium"/>
                <a:cs typeface="Red Hat Text Medium"/>
                <a:sym typeface="Red Hat Text Medium"/>
              </a:defRPr>
            </a:lvl3pPr>
            <a:lvl4pPr lvl="3" rtl="0">
              <a:lnSpc>
                <a:spcPct val="135000"/>
              </a:lnSpc>
              <a:spcBef>
                <a:spcPts val="0"/>
              </a:spcBef>
              <a:spcAft>
                <a:spcPts val="0"/>
              </a:spcAft>
              <a:buSzPts val="1800"/>
              <a:buFont typeface="Red Hat Text Medium"/>
              <a:buNone/>
              <a:defRPr>
                <a:latin typeface="Red Hat Text Medium"/>
                <a:ea typeface="Red Hat Text Medium"/>
                <a:cs typeface="Red Hat Text Medium"/>
                <a:sym typeface="Red Hat Text Medium"/>
              </a:defRPr>
            </a:lvl4pPr>
            <a:lvl5pPr lvl="4" rtl="0">
              <a:lnSpc>
                <a:spcPct val="135000"/>
              </a:lnSpc>
              <a:spcBef>
                <a:spcPts val="0"/>
              </a:spcBef>
              <a:spcAft>
                <a:spcPts val="0"/>
              </a:spcAft>
              <a:buSzPts val="1800"/>
              <a:buFont typeface="Red Hat Text Medium"/>
              <a:buNone/>
              <a:defRPr>
                <a:latin typeface="Red Hat Text Medium"/>
                <a:ea typeface="Red Hat Text Medium"/>
                <a:cs typeface="Red Hat Text Medium"/>
                <a:sym typeface="Red Hat Text Medium"/>
              </a:defRPr>
            </a:lvl5pPr>
            <a:lvl6pPr lvl="5" rtl="0">
              <a:lnSpc>
                <a:spcPct val="135000"/>
              </a:lnSpc>
              <a:spcBef>
                <a:spcPts val="0"/>
              </a:spcBef>
              <a:spcAft>
                <a:spcPts val="0"/>
              </a:spcAft>
              <a:buSzPts val="1800"/>
              <a:buFont typeface="Red Hat Text Medium"/>
              <a:buNone/>
              <a:defRPr>
                <a:latin typeface="Red Hat Text Medium"/>
                <a:ea typeface="Red Hat Text Medium"/>
                <a:cs typeface="Red Hat Text Medium"/>
                <a:sym typeface="Red Hat Text Medium"/>
              </a:defRPr>
            </a:lvl6pPr>
            <a:lvl7pPr lvl="6" rtl="0">
              <a:lnSpc>
                <a:spcPct val="135000"/>
              </a:lnSpc>
              <a:spcBef>
                <a:spcPts val="0"/>
              </a:spcBef>
              <a:spcAft>
                <a:spcPts val="0"/>
              </a:spcAft>
              <a:buSzPts val="1800"/>
              <a:buFont typeface="Red Hat Text Medium"/>
              <a:buNone/>
              <a:defRPr>
                <a:latin typeface="Red Hat Text Medium"/>
                <a:ea typeface="Red Hat Text Medium"/>
                <a:cs typeface="Red Hat Text Medium"/>
                <a:sym typeface="Red Hat Text Medium"/>
              </a:defRPr>
            </a:lvl7pPr>
            <a:lvl8pPr lvl="7" rtl="0">
              <a:lnSpc>
                <a:spcPct val="135000"/>
              </a:lnSpc>
              <a:spcBef>
                <a:spcPts val="0"/>
              </a:spcBef>
              <a:spcAft>
                <a:spcPts val="0"/>
              </a:spcAft>
              <a:buSzPts val="1800"/>
              <a:buFont typeface="Red Hat Text Medium"/>
              <a:buNone/>
              <a:defRPr>
                <a:latin typeface="Red Hat Text Medium"/>
                <a:ea typeface="Red Hat Text Medium"/>
                <a:cs typeface="Red Hat Text Medium"/>
                <a:sym typeface="Red Hat Text Medium"/>
              </a:defRPr>
            </a:lvl8pPr>
            <a:lvl9pPr lvl="8" rtl="0">
              <a:lnSpc>
                <a:spcPct val="135000"/>
              </a:lnSpc>
              <a:spcBef>
                <a:spcPts val="0"/>
              </a:spcBef>
              <a:spcAft>
                <a:spcPts val="0"/>
              </a:spcAft>
              <a:buSzPts val="1800"/>
              <a:buFont typeface="Red Hat Text Medium"/>
              <a:buNone/>
              <a:defRPr>
                <a:latin typeface="Red Hat Text Medium"/>
                <a:ea typeface="Red Hat Text Medium"/>
                <a:cs typeface="Red Hat Text Medium"/>
                <a:sym typeface="Red Hat Text Medium"/>
              </a:defRPr>
            </a:lvl9pPr>
          </a:lstStyle>
          <a:p/>
        </p:txBody>
      </p:sp>
      <p:cxnSp>
        <p:nvCxnSpPr>
          <p:cNvPr id="102" name="Google Shape;102;p8"/>
          <p:cNvCxnSpPr/>
          <p:nvPr/>
        </p:nvCxnSpPr>
        <p:spPr>
          <a:xfrm rot="10800000">
            <a:off x="447767" y="6401400"/>
            <a:ext cx="0" cy="456600"/>
          </a:xfrm>
          <a:prstGeom prst="straightConnector1">
            <a:avLst/>
          </a:prstGeom>
          <a:noFill/>
          <a:ln cap="flat" cmpd="sng" w="9525">
            <a:solidFill>
              <a:srgbClr val="8B5CF6"/>
            </a:solidFill>
            <a:prstDash val="solid"/>
            <a:round/>
            <a:headEnd len="med" w="med" type="none"/>
            <a:tailEnd len="med" w="med" type="none"/>
          </a:ln>
        </p:spPr>
      </p:cxnSp>
      <p:sp>
        <p:nvSpPr>
          <p:cNvPr id="103" name="Google Shape;103;p8"/>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04" name="Google Shape;104;p8"/>
          <p:cNvPicPr preferRelativeResize="0"/>
          <p:nvPr/>
        </p:nvPicPr>
        <p:blipFill>
          <a:blip r:embed="rId2">
            <a:alphaModFix/>
          </a:blip>
          <a:stretch>
            <a:fillRect/>
          </a:stretch>
        </p:blipFill>
        <p:spPr>
          <a:xfrm>
            <a:off x="1169325" y="519825"/>
            <a:ext cx="5036376" cy="706325"/>
          </a:xfrm>
          <a:prstGeom prst="rect">
            <a:avLst/>
          </a:prstGeom>
          <a:noFill/>
          <a:ln>
            <a:noFill/>
          </a:ln>
        </p:spPr>
      </p:pic>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2 Title">
  <p:cSld name="TITLE_2">
    <p:bg>
      <p:bgPr>
        <a:blipFill>
          <a:blip r:embed="rId2">
            <a:alphaModFix/>
          </a:blip>
          <a:stretch>
            <a:fillRect/>
          </a:stretch>
        </a:blipFill>
      </p:bgPr>
    </p:bg>
    <p:spTree>
      <p:nvGrpSpPr>
        <p:cNvPr id="1316" name="Shape 1316"/>
        <p:cNvGrpSpPr/>
        <p:nvPr/>
      </p:nvGrpSpPr>
      <p:grpSpPr>
        <a:xfrm>
          <a:off x="0" y="0"/>
          <a:ext cx="0" cy="0"/>
          <a:chOff x="0" y="0"/>
          <a:chExt cx="0" cy="0"/>
        </a:xfrm>
      </p:grpSpPr>
      <p:sp>
        <p:nvSpPr>
          <p:cNvPr id="1317" name="Google Shape;1317;p72"/>
          <p:cNvSpPr/>
          <p:nvPr/>
        </p:nvSpPr>
        <p:spPr>
          <a:xfrm>
            <a:off x="9617175" y="5878875"/>
            <a:ext cx="2574900" cy="979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72"/>
          <p:cNvSpPr txBox="1"/>
          <p:nvPr>
            <p:ph idx="1" type="subTitle"/>
          </p:nvPr>
        </p:nvSpPr>
        <p:spPr>
          <a:xfrm>
            <a:off x="2083725" y="3521825"/>
            <a:ext cx="7533300" cy="914400"/>
          </a:xfrm>
          <a:prstGeom prst="rect">
            <a:avLst/>
          </a:prstGeom>
        </p:spPr>
        <p:txBody>
          <a:bodyPr anchorCtr="0" anchor="t" bIns="0" lIns="0" spcFirstLastPara="1" rIns="0" wrap="square" tIns="0">
            <a:noAutofit/>
          </a:bodyPr>
          <a:lstStyle>
            <a:lvl1pPr lvl="0">
              <a:lnSpc>
                <a:spcPct val="100000"/>
              </a:lnSpc>
              <a:spcBef>
                <a:spcPts val="0"/>
              </a:spcBef>
              <a:spcAft>
                <a:spcPts val="0"/>
              </a:spcAft>
              <a:buClr>
                <a:schemeClr val="lt1"/>
              </a:buClr>
              <a:buSzPts val="2800"/>
              <a:buFont typeface="Red Hat Display"/>
              <a:buNone/>
              <a:defRPr sz="2800">
                <a:solidFill>
                  <a:schemeClr val="lt1"/>
                </a:solidFill>
                <a:latin typeface="Red Hat Display"/>
                <a:ea typeface="Red Hat Display"/>
                <a:cs typeface="Red Hat Display"/>
                <a:sym typeface="Red Hat Display"/>
              </a:defRPr>
            </a:lvl1pPr>
            <a:lvl2pPr lvl="1">
              <a:lnSpc>
                <a:spcPct val="100000"/>
              </a:lnSpc>
              <a:spcBef>
                <a:spcPts val="0"/>
              </a:spcBef>
              <a:spcAft>
                <a:spcPts val="0"/>
              </a:spcAft>
              <a:buClr>
                <a:schemeClr val="lt1"/>
              </a:buClr>
              <a:buSzPts val="2400"/>
              <a:buNone/>
              <a:defRPr sz="2400">
                <a:solidFill>
                  <a:schemeClr val="lt1"/>
                </a:solidFill>
              </a:defRPr>
            </a:lvl2pPr>
            <a:lvl3pPr lvl="2">
              <a:lnSpc>
                <a:spcPct val="100000"/>
              </a:lnSpc>
              <a:spcBef>
                <a:spcPts val="0"/>
              </a:spcBef>
              <a:spcAft>
                <a:spcPts val="0"/>
              </a:spcAft>
              <a:buClr>
                <a:schemeClr val="lt1"/>
              </a:buClr>
              <a:buSzPts val="2400"/>
              <a:buNone/>
              <a:defRPr sz="2400">
                <a:solidFill>
                  <a:schemeClr val="lt1"/>
                </a:solidFill>
              </a:defRPr>
            </a:lvl3pPr>
            <a:lvl4pPr lvl="3">
              <a:lnSpc>
                <a:spcPct val="100000"/>
              </a:lnSpc>
              <a:spcBef>
                <a:spcPts val="0"/>
              </a:spcBef>
              <a:spcAft>
                <a:spcPts val="0"/>
              </a:spcAft>
              <a:buClr>
                <a:schemeClr val="lt1"/>
              </a:buClr>
              <a:buSzPts val="2400"/>
              <a:buNone/>
              <a:defRPr sz="2400">
                <a:solidFill>
                  <a:schemeClr val="lt1"/>
                </a:solidFill>
              </a:defRPr>
            </a:lvl4pPr>
            <a:lvl5pPr lvl="4">
              <a:lnSpc>
                <a:spcPct val="100000"/>
              </a:lnSpc>
              <a:spcBef>
                <a:spcPts val="0"/>
              </a:spcBef>
              <a:spcAft>
                <a:spcPts val="0"/>
              </a:spcAft>
              <a:buClr>
                <a:schemeClr val="lt1"/>
              </a:buClr>
              <a:buSzPts val="2400"/>
              <a:buNone/>
              <a:defRPr sz="2400">
                <a:solidFill>
                  <a:schemeClr val="lt1"/>
                </a:solidFill>
              </a:defRPr>
            </a:lvl5pPr>
            <a:lvl6pPr lvl="5">
              <a:lnSpc>
                <a:spcPct val="100000"/>
              </a:lnSpc>
              <a:spcBef>
                <a:spcPts val="0"/>
              </a:spcBef>
              <a:spcAft>
                <a:spcPts val="0"/>
              </a:spcAft>
              <a:buClr>
                <a:schemeClr val="lt1"/>
              </a:buClr>
              <a:buSzPts val="2400"/>
              <a:buNone/>
              <a:defRPr sz="2400">
                <a:solidFill>
                  <a:schemeClr val="lt1"/>
                </a:solidFill>
              </a:defRPr>
            </a:lvl6pPr>
            <a:lvl7pPr lvl="6">
              <a:lnSpc>
                <a:spcPct val="100000"/>
              </a:lnSpc>
              <a:spcBef>
                <a:spcPts val="0"/>
              </a:spcBef>
              <a:spcAft>
                <a:spcPts val="0"/>
              </a:spcAft>
              <a:buClr>
                <a:schemeClr val="lt1"/>
              </a:buClr>
              <a:buSzPts val="2400"/>
              <a:buNone/>
              <a:defRPr sz="2400">
                <a:solidFill>
                  <a:schemeClr val="lt1"/>
                </a:solidFill>
              </a:defRPr>
            </a:lvl7pPr>
            <a:lvl8pPr lvl="7">
              <a:lnSpc>
                <a:spcPct val="100000"/>
              </a:lnSpc>
              <a:spcBef>
                <a:spcPts val="0"/>
              </a:spcBef>
              <a:spcAft>
                <a:spcPts val="0"/>
              </a:spcAft>
              <a:buClr>
                <a:schemeClr val="lt1"/>
              </a:buClr>
              <a:buSzPts val="2400"/>
              <a:buNone/>
              <a:defRPr sz="2400">
                <a:solidFill>
                  <a:schemeClr val="lt1"/>
                </a:solidFill>
              </a:defRPr>
            </a:lvl8pPr>
            <a:lvl9pPr lvl="8">
              <a:lnSpc>
                <a:spcPct val="100000"/>
              </a:lnSpc>
              <a:spcBef>
                <a:spcPts val="0"/>
              </a:spcBef>
              <a:spcAft>
                <a:spcPts val="0"/>
              </a:spcAft>
              <a:buClr>
                <a:schemeClr val="lt1"/>
              </a:buClr>
              <a:buSzPts val="2400"/>
              <a:buNone/>
              <a:defRPr sz="2400">
                <a:solidFill>
                  <a:schemeClr val="lt1"/>
                </a:solidFill>
              </a:defRPr>
            </a:lvl9pPr>
          </a:lstStyle>
          <a:p/>
        </p:txBody>
      </p:sp>
      <p:sp>
        <p:nvSpPr>
          <p:cNvPr id="1319" name="Google Shape;1319;p72"/>
          <p:cNvSpPr txBox="1"/>
          <p:nvPr>
            <p:ph type="title"/>
          </p:nvPr>
        </p:nvSpPr>
        <p:spPr>
          <a:xfrm>
            <a:off x="2083875" y="1743625"/>
            <a:ext cx="7533300" cy="1600500"/>
          </a:xfrm>
          <a:prstGeom prst="rect">
            <a:avLst/>
          </a:prstGeom>
        </p:spPr>
        <p:txBody>
          <a:bodyPr anchorCtr="0" anchor="b" bIns="0" lIns="0" spcFirstLastPara="1" rIns="0" wrap="square" tIns="0">
            <a:noAutofit/>
          </a:bodyPr>
          <a:lstStyle>
            <a:lvl1pPr lvl="0">
              <a:lnSpc>
                <a:spcPct val="100000"/>
              </a:lnSpc>
              <a:spcBef>
                <a:spcPts val="0"/>
              </a:spcBef>
              <a:spcAft>
                <a:spcPts val="0"/>
              </a:spcAft>
              <a:buNone/>
              <a:defRPr sz="4800">
                <a:solidFill>
                  <a:schemeClr val="l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None/>
              <a:defRPr sz="4800">
                <a:solidFill>
                  <a:schemeClr val="lt1"/>
                </a:solidFill>
              </a:defRPr>
            </a:lvl2pPr>
            <a:lvl3pPr lvl="2">
              <a:lnSpc>
                <a:spcPct val="100000"/>
              </a:lnSpc>
              <a:spcBef>
                <a:spcPts val="0"/>
              </a:spcBef>
              <a:spcAft>
                <a:spcPts val="0"/>
              </a:spcAft>
              <a:buNone/>
              <a:defRPr sz="4800">
                <a:solidFill>
                  <a:schemeClr val="lt1"/>
                </a:solidFill>
              </a:defRPr>
            </a:lvl3pPr>
            <a:lvl4pPr lvl="3">
              <a:lnSpc>
                <a:spcPct val="100000"/>
              </a:lnSpc>
              <a:spcBef>
                <a:spcPts val="0"/>
              </a:spcBef>
              <a:spcAft>
                <a:spcPts val="0"/>
              </a:spcAft>
              <a:buNone/>
              <a:defRPr sz="4800">
                <a:solidFill>
                  <a:schemeClr val="lt1"/>
                </a:solidFill>
              </a:defRPr>
            </a:lvl4pPr>
            <a:lvl5pPr lvl="4">
              <a:lnSpc>
                <a:spcPct val="100000"/>
              </a:lnSpc>
              <a:spcBef>
                <a:spcPts val="0"/>
              </a:spcBef>
              <a:spcAft>
                <a:spcPts val="0"/>
              </a:spcAft>
              <a:buNone/>
              <a:defRPr sz="4800">
                <a:solidFill>
                  <a:schemeClr val="lt1"/>
                </a:solidFill>
              </a:defRPr>
            </a:lvl5pPr>
            <a:lvl6pPr lvl="5">
              <a:lnSpc>
                <a:spcPct val="100000"/>
              </a:lnSpc>
              <a:spcBef>
                <a:spcPts val="0"/>
              </a:spcBef>
              <a:spcAft>
                <a:spcPts val="0"/>
              </a:spcAft>
              <a:buNone/>
              <a:defRPr sz="4800">
                <a:solidFill>
                  <a:schemeClr val="lt1"/>
                </a:solidFill>
              </a:defRPr>
            </a:lvl6pPr>
            <a:lvl7pPr lvl="6">
              <a:lnSpc>
                <a:spcPct val="100000"/>
              </a:lnSpc>
              <a:spcBef>
                <a:spcPts val="0"/>
              </a:spcBef>
              <a:spcAft>
                <a:spcPts val="0"/>
              </a:spcAft>
              <a:buNone/>
              <a:defRPr sz="4800">
                <a:solidFill>
                  <a:schemeClr val="lt1"/>
                </a:solidFill>
              </a:defRPr>
            </a:lvl7pPr>
            <a:lvl8pPr lvl="7">
              <a:lnSpc>
                <a:spcPct val="100000"/>
              </a:lnSpc>
              <a:spcBef>
                <a:spcPts val="0"/>
              </a:spcBef>
              <a:spcAft>
                <a:spcPts val="0"/>
              </a:spcAft>
              <a:buNone/>
              <a:defRPr sz="4800">
                <a:solidFill>
                  <a:schemeClr val="lt1"/>
                </a:solidFill>
              </a:defRPr>
            </a:lvl8pPr>
            <a:lvl9pPr lvl="8">
              <a:lnSpc>
                <a:spcPct val="100000"/>
              </a:lnSpc>
              <a:spcBef>
                <a:spcPts val="0"/>
              </a:spcBef>
              <a:spcAft>
                <a:spcPts val="0"/>
              </a:spcAft>
              <a:buNone/>
              <a:defRPr sz="4800">
                <a:solidFill>
                  <a:schemeClr val="lt1"/>
                </a:solidFill>
              </a:defRPr>
            </a:lvl9pPr>
          </a:lstStyle>
          <a:p/>
        </p:txBody>
      </p:sp>
      <p:sp>
        <p:nvSpPr>
          <p:cNvPr id="1320" name="Google Shape;1320;p72"/>
          <p:cNvSpPr txBox="1"/>
          <p:nvPr>
            <p:ph idx="2" type="subTitle"/>
          </p:nvPr>
        </p:nvSpPr>
        <p:spPr>
          <a:xfrm>
            <a:off x="2083725" y="4605500"/>
            <a:ext cx="2040300" cy="605700"/>
          </a:xfrm>
          <a:prstGeom prst="rect">
            <a:avLst/>
          </a:prstGeom>
        </p:spPr>
        <p:txBody>
          <a:bodyPr anchorCtr="0" anchor="t" bIns="0" lIns="0" spcFirstLastPara="1" rIns="0" wrap="square" tIns="0">
            <a:noAutofit/>
          </a:bodyPr>
          <a:lstStyle>
            <a:lvl1pPr lvl="0">
              <a:lnSpc>
                <a:spcPct val="135000"/>
              </a:lnSpc>
              <a:spcBef>
                <a:spcPts val="0"/>
              </a:spcBef>
              <a:spcAft>
                <a:spcPts val="0"/>
              </a:spcAft>
              <a:buClr>
                <a:schemeClr val="lt1"/>
              </a:buClr>
              <a:buSzPts val="1500"/>
              <a:buFont typeface="Red Hat Display Medium"/>
              <a:buNone/>
              <a:defRPr sz="1500">
                <a:solidFill>
                  <a:schemeClr val="lt1"/>
                </a:solidFill>
                <a:latin typeface="Red Hat Display Medium"/>
                <a:ea typeface="Red Hat Display Medium"/>
                <a:cs typeface="Red Hat Display Medium"/>
                <a:sym typeface="Red Hat Display Medium"/>
              </a:defRPr>
            </a:lvl1pPr>
            <a:lvl2pPr lvl="1">
              <a:lnSpc>
                <a:spcPct val="135000"/>
              </a:lnSpc>
              <a:spcBef>
                <a:spcPts val="0"/>
              </a:spcBef>
              <a:spcAft>
                <a:spcPts val="0"/>
              </a:spcAft>
              <a:buClr>
                <a:schemeClr val="lt1"/>
              </a:buClr>
              <a:buSzPts val="1900"/>
              <a:buFont typeface="Red Hat Display Medium"/>
              <a:buNone/>
              <a:defRPr>
                <a:solidFill>
                  <a:schemeClr val="lt1"/>
                </a:solidFill>
                <a:latin typeface="Red Hat Display Medium"/>
                <a:ea typeface="Red Hat Display Medium"/>
                <a:cs typeface="Red Hat Display Medium"/>
                <a:sym typeface="Red Hat Display Medium"/>
              </a:defRPr>
            </a:lvl2pPr>
            <a:lvl3pPr lvl="2">
              <a:lnSpc>
                <a:spcPct val="135000"/>
              </a:lnSpc>
              <a:spcBef>
                <a:spcPts val="0"/>
              </a:spcBef>
              <a:spcAft>
                <a:spcPts val="0"/>
              </a:spcAft>
              <a:buClr>
                <a:schemeClr val="lt1"/>
              </a:buClr>
              <a:buSzPts val="1900"/>
              <a:buFont typeface="Red Hat Display Medium"/>
              <a:buNone/>
              <a:defRPr>
                <a:solidFill>
                  <a:schemeClr val="lt1"/>
                </a:solidFill>
                <a:latin typeface="Red Hat Display Medium"/>
                <a:ea typeface="Red Hat Display Medium"/>
                <a:cs typeface="Red Hat Display Medium"/>
                <a:sym typeface="Red Hat Display Medium"/>
              </a:defRPr>
            </a:lvl3pPr>
            <a:lvl4pPr lvl="3">
              <a:lnSpc>
                <a:spcPct val="135000"/>
              </a:lnSpc>
              <a:spcBef>
                <a:spcPts val="0"/>
              </a:spcBef>
              <a:spcAft>
                <a:spcPts val="0"/>
              </a:spcAft>
              <a:buClr>
                <a:schemeClr val="lt1"/>
              </a:buClr>
              <a:buSzPts val="1900"/>
              <a:buFont typeface="Red Hat Display Medium"/>
              <a:buNone/>
              <a:defRPr>
                <a:solidFill>
                  <a:schemeClr val="lt1"/>
                </a:solidFill>
                <a:latin typeface="Red Hat Display Medium"/>
                <a:ea typeface="Red Hat Display Medium"/>
                <a:cs typeface="Red Hat Display Medium"/>
                <a:sym typeface="Red Hat Display Medium"/>
              </a:defRPr>
            </a:lvl4pPr>
            <a:lvl5pPr lvl="4">
              <a:lnSpc>
                <a:spcPct val="135000"/>
              </a:lnSpc>
              <a:spcBef>
                <a:spcPts val="0"/>
              </a:spcBef>
              <a:spcAft>
                <a:spcPts val="0"/>
              </a:spcAft>
              <a:buClr>
                <a:schemeClr val="lt1"/>
              </a:buClr>
              <a:buSzPts val="1900"/>
              <a:buFont typeface="Red Hat Display Medium"/>
              <a:buNone/>
              <a:defRPr>
                <a:solidFill>
                  <a:schemeClr val="lt1"/>
                </a:solidFill>
                <a:latin typeface="Red Hat Display Medium"/>
                <a:ea typeface="Red Hat Display Medium"/>
                <a:cs typeface="Red Hat Display Medium"/>
                <a:sym typeface="Red Hat Display Medium"/>
              </a:defRPr>
            </a:lvl5pPr>
            <a:lvl6pPr lvl="5">
              <a:lnSpc>
                <a:spcPct val="135000"/>
              </a:lnSpc>
              <a:spcBef>
                <a:spcPts val="0"/>
              </a:spcBef>
              <a:spcAft>
                <a:spcPts val="0"/>
              </a:spcAft>
              <a:buClr>
                <a:schemeClr val="lt1"/>
              </a:buClr>
              <a:buSzPts val="1900"/>
              <a:buFont typeface="Red Hat Display Medium"/>
              <a:buNone/>
              <a:defRPr>
                <a:solidFill>
                  <a:schemeClr val="lt1"/>
                </a:solidFill>
                <a:latin typeface="Red Hat Display Medium"/>
                <a:ea typeface="Red Hat Display Medium"/>
                <a:cs typeface="Red Hat Display Medium"/>
                <a:sym typeface="Red Hat Display Medium"/>
              </a:defRPr>
            </a:lvl6pPr>
            <a:lvl7pPr lvl="6">
              <a:lnSpc>
                <a:spcPct val="135000"/>
              </a:lnSpc>
              <a:spcBef>
                <a:spcPts val="0"/>
              </a:spcBef>
              <a:spcAft>
                <a:spcPts val="0"/>
              </a:spcAft>
              <a:buClr>
                <a:schemeClr val="lt1"/>
              </a:buClr>
              <a:buSzPts val="1900"/>
              <a:buFont typeface="Red Hat Display Medium"/>
              <a:buNone/>
              <a:defRPr>
                <a:solidFill>
                  <a:schemeClr val="lt1"/>
                </a:solidFill>
                <a:latin typeface="Red Hat Display Medium"/>
                <a:ea typeface="Red Hat Display Medium"/>
                <a:cs typeface="Red Hat Display Medium"/>
                <a:sym typeface="Red Hat Display Medium"/>
              </a:defRPr>
            </a:lvl7pPr>
            <a:lvl8pPr lvl="7">
              <a:lnSpc>
                <a:spcPct val="135000"/>
              </a:lnSpc>
              <a:spcBef>
                <a:spcPts val="0"/>
              </a:spcBef>
              <a:spcAft>
                <a:spcPts val="0"/>
              </a:spcAft>
              <a:buClr>
                <a:schemeClr val="lt1"/>
              </a:buClr>
              <a:buSzPts val="1900"/>
              <a:buFont typeface="Red Hat Display Medium"/>
              <a:buNone/>
              <a:defRPr>
                <a:solidFill>
                  <a:schemeClr val="lt1"/>
                </a:solidFill>
                <a:latin typeface="Red Hat Display Medium"/>
                <a:ea typeface="Red Hat Display Medium"/>
                <a:cs typeface="Red Hat Display Medium"/>
                <a:sym typeface="Red Hat Display Medium"/>
              </a:defRPr>
            </a:lvl8pPr>
            <a:lvl9pPr lvl="8">
              <a:lnSpc>
                <a:spcPct val="135000"/>
              </a:lnSpc>
              <a:spcBef>
                <a:spcPts val="0"/>
              </a:spcBef>
              <a:spcAft>
                <a:spcPts val="0"/>
              </a:spcAft>
              <a:buClr>
                <a:schemeClr val="lt1"/>
              </a:buClr>
              <a:buSzPts val="1900"/>
              <a:buFont typeface="Red Hat Display Medium"/>
              <a:buNone/>
              <a:defRPr>
                <a:solidFill>
                  <a:schemeClr val="lt1"/>
                </a:solidFill>
                <a:latin typeface="Red Hat Display Medium"/>
                <a:ea typeface="Red Hat Display Medium"/>
                <a:cs typeface="Red Hat Display Medium"/>
                <a:sym typeface="Red Hat Display Medium"/>
              </a:defRPr>
            </a:lvl9pPr>
          </a:lstStyle>
          <a:p/>
        </p:txBody>
      </p:sp>
      <p:sp>
        <p:nvSpPr>
          <p:cNvPr id="1321" name="Google Shape;1321;p72"/>
          <p:cNvSpPr txBox="1"/>
          <p:nvPr>
            <p:ph idx="3" type="subTitle"/>
          </p:nvPr>
        </p:nvSpPr>
        <p:spPr>
          <a:xfrm>
            <a:off x="4471850" y="4605500"/>
            <a:ext cx="2040300" cy="605700"/>
          </a:xfrm>
          <a:prstGeom prst="rect">
            <a:avLst/>
          </a:prstGeom>
        </p:spPr>
        <p:txBody>
          <a:bodyPr anchorCtr="0" anchor="t" bIns="0" lIns="0" spcFirstLastPara="1" rIns="0" wrap="square" tIns="0">
            <a:noAutofit/>
          </a:bodyPr>
          <a:lstStyle>
            <a:lvl1pPr lvl="0">
              <a:lnSpc>
                <a:spcPct val="135000"/>
              </a:lnSpc>
              <a:spcBef>
                <a:spcPts val="0"/>
              </a:spcBef>
              <a:spcAft>
                <a:spcPts val="0"/>
              </a:spcAft>
              <a:buClr>
                <a:schemeClr val="lt1"/>
              </a:buClr>
              <a:buSzPts val="1500"/>
              <a:buFont typeface="Red Hat Display Medium"/>
              <a:buNone/>
              <a:defRPr sz="1500">
                <a:solidFill>
                  <a:schemeClr val="lt1"/>
                </a:solidFill>
                <a:latin typeface="Red Hat Display Medium"/>
                <a:ea typeface="Red Hat Display Medium"/>
                <a:cs typeface="Red Hat Display Medium"/>
                <a:sym typeface="Red Hat Display Medium"/>
              </a:defRPr>
            </a:lvl1pPr>
            <a:lvl2pPr lvl="1">
              <a:lnSpc>
                <a:spcPct val="135000"/>
              </a:lnSpc>
              <a:spcBef>
                <a:spcPts val="0"/>
              </a:spcBef>
              <a:spcAft>
                <a:spcPts val="0"/>
              </a:spcAft>
              <a:buClr>
                <a:schemeClr val="lt1"/>
              </a:buClr>
              <a:buSzPts val="1900"/>
              <a:buFont typeface="Red Hat Display Medium"/>
              <a:buNone/>
              <a:defRPr>
                <a:solidFill>
                  <a:schemeClr val="lt1"/>
                </a:solidFill>
                <a:latin typeface="Red Hat Display Medium"/>
                <a:ea typeface="Red Hat Display Medium"/>
                <a:cs typeface="Red Hat Display Medium"/>
                <a:sym typeface="Red Hat Display Medium"/>
              </a:defRPr>
            </a:lvl2pPr>
            <a:lvl3pPr lvl="2">
              <a:lnSpc>
                <a:spcPct val="135000"/>
              </a:lnSpc>
              <a:spcBef>
                <a:spcPts val="0"/>
              </a:spcBef>
              <a:spcAft>
                <a:spcPts val="0"/>
              </a:spcAft>
              <a:buClr>
                <a:schemeClr val="lt1"/>
              </a:buClr>
              <a:buSzPts val="1900"/>
              <a:buFont typeface="Red Hat Display Medium"/>
              <a:buNone/>
              <a:defRPr>
                <a:solidFill>
                  <a:schemeClr val="lt1"/>
                </a:solidFill>
                <a:latin typeface="Red Hat Display Medium"/>
                <a:ea typeface="Red Hat Display Medium"/>
                <a:cs typeface="Red Hat Display Medium"/>
                <a:sym typeface="Red Hat Display Medium"/>
              </a:defRPr>
            </a:lvl3pPr>
            <a:lvl4pPr lvl="3">
              <a:lnSpc>
                <a:spcPct val="135000"/>
              </a:lnSpc>
              <a:spcBef>
                <a:spcPts val="0"/>
              </a:spcBef>
              <a:spcAft>
                <a:spcPts val="0"/>
              </a:spcAft>
              <a:buClr>
                <a:schemeClr val="lt1"/>
              </a:buClr>
              <a:buSzPts val="1900"/>
              <a:buFont typeface="Red Hat Display Medium"/>
              <a:buNone/>
              <a:defRPr>
                <a:solidFill>
                  <a:schemeClr val="lt1"/>
                </a:solidFill>
                <a:latin typeface="Red Hat Display Medium"/>
                <a:ea typeface="Red Hat Display Medium"/>
                <a:cs typeface="Red Hat Display Medium"/>
                <a:sym typeface="Red Hat Display Medium"/>
              </a:defRPr>
            </a:lvl4pPr>
            <a:lvl5pPr lvl="4">
              <a:lnSpc>
                <a:spcPct val="135000"/>
              </a:lnSpc>
              <a:spcBef>
                <a:spcPts val="0"/>
              </a:spcBef>
              <a:spcAft>
                <a:spcPts val="0"/>
              </a:spcAft>
              <a:buClr>
                <a:schemeClr val="lt1"/>
              </a:buClr>
              <a:buSzPts val="1900"/>
              <a:buFont typeface="Red Hat Display Medium"/>
              <a:buNone/>
              <a:defRPr>
                <a:solidFill>
                  <a:schemeClr val="lt1"/>
                </a:solidFill>
                <a:latin typeface="Red Hat Display Medium"/>
                <a:ea typeface="Red Hat Display Medium"/>
                <a:cs typeface="Red Hat Display Medium"/>
                <a:sym typeface="Red Hat Display Medium"/>
              </a:defRPr>
            </a:lvl5pPr>
            <a:lvl6pPr lvl="5">
              <a:lnSpc>
                <a:spcPct val="135000"/>
              </a:lnSpc>
              <a:spcBef>
                <a:spcPts val="0"/>
              </a:spcBef>
              <a:spcAft>
                <a:spcPts val="0"/>
              </a:spcAft>
              <a:buClr>
                <a:schemeClr val="lt1"/>
              </a:buClr>
              <a:buSzPts val="1900"/>
              <a:buFont typeface="Red Hat Display Medium"/>
              <a:buNone/>
              <a:defRPr>
                <a:solidFill>
                  <a:schemeClr val="lt1"/>
                </a:solidFill>
                <a:latin typeface="Red Hat Display Medium"/>
                <a:ea typeface="Red Hat Display Medium"/>
                <a:cs typeface="Red Hat Display Medium"/>
                <a:sym typeface="Red Hat Display Medium"/>
              </a:defRPr>
            </a:lvl6pPr>
            <a:lvl7pPr lvl="6">
              <a:lnSpc>
                <a:spcPct val="135000"/>
              </a:lnSpc>
              <a:spcBef>
                <a:spcPts val="0"/>
              </a:spcBef>
              <a:spcAft>
                <a:spcPts val="0"/>
              </a:spcAft>
              <a:buClr>
                <a:schemeClr val="lt1"/>
              </a:buClr>
              <a:buSzPts val="1900"/>
              <a:buFont typeface="Red Hat Display Medium"/>
              <a:buNone/>
              <a:defRPr>
                <a:solidFill>
                  <a:schemeClr val="lt1"/>
                </a:solidFill>
                <a:latin typeface="Red Hat Display Medium"/>
                <a:ea typeface="Red Hat Display Medium"/>
                <a:cs typeface="Red Hat Display Medium"/>
                <a:sym typeface="Red Hat Display Medium"/>
              </a:defRPr>
            </a:lvl7pPr>
            <a:lvl8pPr lvl="7">
              <a:lnSpc>
                <a:spcPct val="135000"/>
              </a:lnSpc>
              <a:spcBef>
                <a:spcPts val="0"/>
              </a:spcBef>
              <a:spcAft>
                <a:spcPts val="0"/>
              </a:spcAft>
              <a:buClr>
                <a:schemeClr val="lt1"/>
              </a:buClr>
              <a:buSzPts val="1900"/>
              <a:buFont typeface="Red Hat Display Medium"/>
              <a:buNone/>
              <a:defRPr>
                <a:solidFill>
                  <a:schemeClr val="lt1"/>
                </a:solidFill>
                <a:latin typeface="Red Hat Display Medium"/>
                <a:ea typeface="Red Hat Display Medium"/>
                <a:cs typeface="Red Hat Display Medium"/>
                <a:sym typeface="Red Hat Display Medium"/>
              </a:defRPr>
            </a:lvl8pPr>
            <a:lvl9pPr lvl="8">
              <a:lnSpc>
                <a:spcPct val="135000"/>
              </a:lnSpc>
              <a:spcBef>
                <a:spcPts val="0"/>
              </a:spcBef>
              <a:spcAft>
                <a:spcPts val="0"/>
              </a:spcAft>
              <a:buClr>
                <a:schemeClr val="lt1"/>
              </a:buClr>
              <a:buSzPts val="1900"/>
              <a:buFont typeface="Red Hat Display Medium"/>
              <a:buNone/>
              <a:defRPr>
                <a:solidFill>
                  <a:schemeClr val="lt1"/>
                </a:solidFill>
                <a:latin typeface="Red Hat Display Medium"/>
                <a:ea typeface="Red Hat Display Medium"/>
                <a:cs typeface="Red Hat Display Medium"/>
                <a:sym typeface="Red Hat Display Medium"/>
              </a:defRPr>
            </a:lvl9pPr>
          </a:lstStyle>
          <a:p/>
        </p:txBody>
      </p:sp>
      <p:cxnSp>
        <p:nvCxnSpPr>
          <p:cNvPr id="1322" name="Google Shape;1322;p72"/>
          <p:cNvCxnSpPr/>
          <p:nvPr/>
        </p:nvCxnSpPr>
        <p:spPr>
          <a:xfrm rot="10800000">
            <a:off x="447767" y="6401700"/>
            <a:ext cx="0" cy="456300"/>
          </a:xfrm>
          <a:prstGeom prst="straightConnector1">
            <a:avLst/>
          </a:prstGeom>
          <a:noFill/>
          <a:ln cap="flat" cmpd="sng" w="9525">
            <a:solidFill>
              <a:srgbClr val="EE0000"/>
            </a:solidFill>
            <a:prstDash val="solid"/>
            <a:round/>
            <a:headEnd len="med" w="med" type="none"/>
            <a:tailEnd len="med" w="med" type="none"/>
          </a:ln>
        </p:spPr>
      </p:cxnSp>
      <p:sp>
        <p:nvSpPr>
          <p:cNvPr id="1323" name="Google Shape;1323;p72"/>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324" name="Google Shape;1324;p72"/>
          <p:cNvPicPr preferRelativeResize="0"/>
          <p:nvPr/>
        </p:nvPicPr>
        <p:blipFill>
          <a:blip r:embed="rId3">
            <a:alphaModFix/>
          </a:blip>
          <a:stretch>
            <a:fillRect/>
          </a:stretch>
        </p:blipFill>
        <p:spPr>
          <a:xfrm>
            <a:off x="10106850" y="6203986"/>
            <a:ext cx="1580275" cy="372766"/>
          </a:xfrm>
          <a:prstGeom prst="rect">
            <a:avLst/>
          </a:prstGeom>
          <a:noFill/>
          <a:ln>
            <a:noFill/>
          </a:ln>
        </p:spPr>
      </p:pic>
      <p:pic>
        <p:nvPicPr>
          <p:cNvPr id="1325" name="Google Shape;1325;p72"/>
          <p:cNvPicPr preferRelativeResize="0"/>
          <p:nvPr/>
        </p:nvPicPr>
        <p:blipFill>
          <a:blip r:embed="rId4">
            <a:alphaModFix/>
          </a:blip>
          <a:stretch>
            <a:fillRect/>
          </a:stretch>
        </p:blipFill>
        <p:spPr>
          <a:xfrm>
            <a:off x="795765" y="6231867"/>
            <a:ext cx="851876" cy="355150"/>
          </a:xfrm>
          <a:prstGeom prst="rect">
            <a:avLst/>
          </a:prstGeom>
          <a:noFill/>
          <a:ln>
            <a:noFill/>
          </a:ln>
        </p:spPr>
      </p:pic>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2 closing">
  <p:cSld name="TITLE_1_1">
    <p:bg>
      <p:bgPr>
        <a:blipFill>
          <a:blip r:embed="rId2">
            <a:alphaModFix/>
          </a:blip>
          <a:stretch>
            <a:fillRect/>
          </a:stretch>
        </a:blipFill>
      </p:bgPr>
    </p:bg>
    <p:spTree>
      <p:nvGrpSpPr>
        <p:cNvPr id="1326" name="Shape 1326"/>
        <p:cNvGrpSpPr/>
        <p:nvPr/>
      </p:nvGrpSpPr>
      <p:grpSpPr>
        <a:xfrm>
          <a:off x="0" y="0"/>
          <a:ext cx="0" cy="0"/>
          <a:chOff x="0" y="0"/>
          <a:chExt cx="0" cy="0"/>
        </a:xfrm>
      </p:grpSpPr>
      <p:sp>
        <p:nvSpPr>
          <p:cNvPr id="1327" name="Google Shape;1327;p73"/>
          <p:cNvSpPr/>
          <p:nvPr/>
        </p:nvSpPr>
        <p:spPr>
          <a:xfrm>
            <a:off x="9617175" y="5878875"/>
            <a:ext cx="2574900" cy="979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73"/>
          <p:cNvSpPr txBox="1"/>
          <p:nvPr>
            <p:ph idx="1" type="subTitle"/>
          </p:nvPr>
        </p:nvSpPr>
        <p:spPr>
          <a:xfrm>
            <a:off x="2083725" y="3008425"/>
            <a:ext cx="4146300" cy="1524900"/>
          </a:xfrm>
          <a:prstGeom prst="rect">
            <a:avLst/>
          </a:prstGeom>
        </p:spPr>
        <p:txBody>
          <a:bodyPr anchorCtr="0" anchor="t" bIns="0" lIns="0" spcFirstLastPara="1" rIns="0" wrap="square" tIns="0">
            <a:noAutofit/>
          </a:bodyPr>
          <a:lstStyle>
            <a:lvl1pPr lvl="0">
              <a:lnSpc>
                <a:spcPct val="135000"/>
              </a:lnSpc>
              <a:spcBef>
                <a:spcPts val="0"/>
              </a:spcBef>
              <a:spcAft>
                <a:spcPts val="0"/>
              </a:spcAft>
              <a:buClr>
                <a:schemeClr val="lt1"/>
              </a:buClr>
              <a:buSzPts val="1500"/>
              <a:buFont typeface="Red Hat Display"/>
              <a:buNone/>
              <a:defRPr sz="1500">
                <a:solidFill>
                  <a:schemeClr val="lt1"/>
                </a:solidFill>
                <a:latin typeface="Red Hat Display"/>
                <a:ea typeface="Red Hat Display"/>
                <a:cs typeface="Red Hat Display"/>
                <a:sym typeface="Red Hat Display"/>
              </a:defRPr>
            </a:lvl1pPr>
            <a:lvl2pPr lvl="1">
              <a:lnSpc>
                <a:spcPct val="180000"/>
              </a:lnSpc>
              <a:spcBef>
                <a:spcPts val="0"/>
              </a:spcBef>
              <a:spcAft>
                <a:spcPts val="0"/>
              </a:spcAft>
              <a:buClr>
                <a:schemeClr val="lt1"/>
              </a:buClr>
              <a:buSzPts val="1500"/>
              <a:buFont typeface="Red Hat Display"/>
              <a:buNone/>
              <a:defRPr sz="1500">
                <a:solidFill>
                  <a:schemeClr val="lt1"/>
                </a:solidFill>
                <a:latin typeface="Red Hat Display"/>
                <a:ea typeface="Red Hat Display"/>
                <a:cs typeface="Red Hat Display"/>
                <a:sym typeface="Red Hat Display"/>
              </a:defRPr>
            </a:lvl2pPr>
            <a:lvl3pPr lvl="2">
              <a:lnSpc>
                <a:spcPct val="180000"/>
              </a:lnSpc>
              <a:spcBef>
                <a:spcPts val="0"/>
              </a:spcBef>
              <a:spcAft>
                <a:spcPts val="0"/>
              </a:spcAft>
              <a:buClr>
                <a:schemeClr val="lt1"/>
              </a:buClr>
              <a:buSzPts val="1500"/>
              <a:buFont typeface="Red Hat Display"/>
              <a:buNone/>
              <a:defRPr sz="1500">
                <a:solidFill>
                  <a:schemeClr val="lt1"/>
                </a:solidFill>
                <a:latin typeface="Red Hat Display"/>
                <a:ea typeface="Red Hat Display"/>
                <a:cs typeface="Red Hat Display"/>
                <a:sym typeface="Red Hat Display"/>
              </a:defRPr>
            </a:lvl3pPr>
            <a:lvl4pPr lvl="3">
              <a:lnSpc>
                <a:spcPct val="180000"/>
              </a:lnSpc>
              <a:spcBef>
                <a:spcPts val="0"/>
              </a:spcBef>
              <a:spcAft>
                <a:spcPts val="0"/>
              </a:spcAft>
              <a:buClr>
                <a:schemeClr val="lt1"/>
              </a:buClr>
              <a:buSzPts val="1500"/>
              <a:buFont typeface="Red Hat Display"/>
              <a:buNone/>
              <a:defRPr sz="1500">
                <a:solidFill>
                  <a:schemeClr val="lt1"/>
                </a:solidFill>
                <a:latin typeface="Red Hat Display"/>
                <a:ea typeface="Red Hat Display"/>
                <a:cs typeface="Red Hat Display"/>
                <a:sym typeface="Red Hat Display"/>
              </a:defRPr>
            </a:lvl4pPr>
            <a:lvl5pPr lvl="4">
              <a:lnSpc>
                <a:spcPct val="180000"/>
              </a:lnSpc>
              <a:spcBef>
                <a:spcPts val="0"/>
              </a:spcBef>
              <a:spcAft>
                <a:spcPts val="0"/>
              </a:spcAft>
              <a:buClr>
                <a:schemeClr val="lt1"/>
              </a:buClr>
              <a:buSzPts val="1500"/>
              <a:buFont typeface="Red Hat Display"/>
              <a:buNone/>
              <a:defRPr sz="1500">
                <a:solidFill>
                  <a:schemeClr val="lt1"/>
                </a:solidFill>
                <a:latin typeface="Red Hat Display"/>
                <a:ea typeface="Red Hat Display"/>
                <a:cs typeface="Red Hat Display"/>
                <a:sym typeface="Red Hat Display"/>
              </a:defRPr>
            </a:lvl5pPr>
            <a:lvl6pPr lvl="5">
              <a:lnSpc>
                <a:spcPct val="180000"/>
              </a:lnSpc>
              <a:spcBef>
                <a:spcPts val="0"/>
              </a:spcBef>
              <a:spcAft>
                <a:spcPts val="0"/>
              </a:spcAft>
              <a:buClr>
                <a:schemeClr val="lt1"/>
              </a:buClr>
              <a:buSzPts val="1500"/>
              <a:buFont typeface="Red Hat Display"/>
              <a:buNone/>
              <a:defRPr sz="1500">
                <a:solidFill>
                  <a:schemeClr val="lt1"/>
                </a:solidFill>
                <a:latin typeface="Red Hat Display"/>
                <a:ea typeface="Red Hat Display"/>
                <a:cs typeface="Red Hat Display"/>
                <a:sym typeface="Red Hat Display"/>
              </a:defRPr>
            </a:lvl6pPr>
            <a:lvl7pPr lvl="6">
              <a:lnSpc>
                <a:spcPct val="180000"/>
              </a:lnSpc>
              <a:spcBef>
                <a:spcPts val="0"/>
              </a:spcBef>
              <a:spcAft>
                <a:spcPts val="0"/>
              </a:spcAft>
              <a:buClr>
                <a:schemeClr val="lt1"/>
              </a:buClr>
              <a:buSzPts val="1500"/>
              <a:buFont typeface="Red Hat Display"/>
              <a:buNone/>
              <a:defRPr sz="1500">
                <a:solidFill>
                  <a:schemeClr val="lt1"/>
                </a:solidFill>
                <a:latin typeface="Red Hat Display"/>
                <a:ea typeface="Red Hat Display"/>
                <a:cs typeface="Red Hat Display"/>
                <a:sym typeface="Red Hat Display"/>
              </a:defRPr>
            </a:lvl7pPr>
            <a:lvl8pPr lvl="7">
              <a:lnSpc>
                <a:spcPct val="180000"/>
              </a:lnSpc>
              <a:spcBef>
                <a:spcPts val="0"/>
              </a:spcBef>
              <a:spcAft>
                <a:spcPts val="0"/>
              </a:spcAft>
              <a:buClr>
                <a:schemeClr val="lt1"/>
              </a:buClr>
              <a:buSzPts val="1500"/>
              <a:buFont typeface="Red Hat Display"/>
              <a:buNone/>
              <a:defRPr sz="1500">
                <a:solidFill>
                  <a:schemeClr val="lt1"/>
                </a:solidFill>
                <a:latin typeface="Red Hat Display"/>
                <a:ea typeface="Red Hat Display"/>
                <a:cs typeface="Red Hat Display"/>
                <a:sym typeface="Red Hat Display"/>
              </a:defRPr>
            </a:lvl8pPr>
            <a:lvl9pPr lvl="8">
              <a:lnSpc>
                <a:spcPct val="180000"/>
              </a:lnSpc>
              <a:spcBef>
                <a:spcPts val="0"/>
              </a:spcBef>
              <a:spcAft>
                <a:spcPts val="0"/>
              </a:spcAft>
              <a:buClr>
                <a:schemeClr val="lt1"/>
              </a:buClr>
              <a:buSzPts val="1500"/>
              <a:buFont typeface="Red Hat Display"/>
              <a:buNone/>
              <a:defRPr sz="1500">
                <a:solidFill>
                  <a:schemeClr val="lt1"/>
                </a:solidFill>
                <a:latin typeface="Red Hat Display"/>
                <a:ea typeface="Red Hat Display"/>
                <a:cs typeface="Red Hat Display"/>
                <a:sym typeface="Red Hat Display"/>
              </a:defRPr>
            </a:lvl9pPr>
          </a:lstStyle>
          <a:p/>
        </p:txBody>
      </p:sp>
      <p:sp>
        <p:nvSpPr>
          <p:cNvPr id="1329" name="Google Shape;1329;p73"/>
          <p:cNvSpPr txBox="1"/>
          <p:nvPr>
            <p:ph type="title"/>
          </p:nvPr>
        </p:nvSpPr>
        <p:spPr>
          <a:xfrm>
            <a:off x="2083875" y="568625"/>
            <a:ext cx="4905300" cy="1985700"/>
          </a:xfrm>
          <a:prstGeom prst="rect">
            <a:avLst/>
          </a:prstGeom>
        </p:spPr>
        <p:txBody>
          <a:bodyPr anchorCtr="0" anchor="b" bIns="0" lIns="0" spcFirstLastPara="1" rIns="0" wrap="square" tIns="0">
            <a:noAutofit/>
          </a:bodyPr>
          <a:lstStyle>
            <a:lvl1pPr lvl="0">
              <a:lnSpc>
                <a:spcPct val="100000"/>
              </a:lnSpc>
              <a:spcBef>
                <a:spcPts val="0"/>
              </a:spcBef>
              <a:spcAft>
                <a:spcPts val="0"/>
              </a:spcAft>
              <a:buNone/>
              <a:defRPr sz="5500">
                <a:solidFill>
                  <a:schemeClr val="lt1"/>
                </a:solidFill>
                <a:latin typeface="Red Hat Display Medium"/>
                <a:ea typeface="Red Hat Display Medium"/>
                <a:cs typeface="Red Hat Display Medium"/>
                <a:sym typeface="Red Hat Display Medium"/>
              </a:defRPr>
            </a:lvl1pPr>
            <a:lvl2pPr lvl="1">
              <a:lnSpc>
                <a:spcPct val="105000"/>
              </a:lnSpc>
              <a:spcBef>
                <a:spcPts val="0"/>
              </a:spcBef>
              <a:spcAft>
                <a:spcPts val="0"/>
              </a:spcAft>
              <a:buNone/>
              <a:defRPr sz="7100">
                <a:solidFill>
                  <a:schemeClr val="lt1"/>
                </a:solidFill>
              </a:defRPr>
            </a:lvl2pPr>
            <a:lvl3pPr lvl="2">
              <a:lnSpc>
                <a:spcPct val="105000"/>
              </a:lnSpc>
              <a:spcBef>
                <a:spcPts val="0"/>
              </a:spcBef>
              <a:spcAft>
                <a:spcPts val="0"/>
              </a:spcAft>
              <a:buNone/>
              <a:defRPr sz="7100">
                <a:solidFill>
                  <a:schemeClr val="lt1"/>
                </a:solidFill>
              </a:defRPr>
            </a:lvl3pPr>
            <a:lvl4pPr lvl="3">
              <a:lnSpc>
                <a:spcPct val="105000"/>
              </a:lnSpc>
              <a:spcBef>
                <a:spcPts val="0"/>
              </a:spcBef>
              <a:spcAft>
                <a:spcPts val="0"/>
              </a:spcAft>
              <a:buNone/>
              <a:defRPr sz="7100">
                <a:solidFill>
                  <a:schemeClr val="lt1"/>
                </a:solidFill>
              </a:defRPr>
            </a:lvl4pPr>
            <a:lvl5pPr lvl="4">
              <a:lnSpc>
                <a:spcPct val="105000"/>
              </a:lnSpc>
              <a:spcBef>
                <a:spcPts val="0"/>
              </a:spcBef>
              <a:spcAft>
                <a:spcPts val="0"/>
              </a:spcAft>
              <a:buNone/>
              <a:defRPr sz="7100">
                <a:solidFill>
                  <a:schemeClr val="lt1"/>
                </a:solidFill>
              </a:defRPr>
            </a:lvl5pPr>
            <a:lvl6pPr lvl="5">
              <a:lnSpc>
                <a:spcPct val="105000"/>
              </a:lnSpc>
              <a:spcBef>
                <a:spcPts val="0"/>
              </a:spcBef>
              <a:spcAft>
                <a:spcPts val="0"/>
              </a:spcAft>
              <a:buNone/>
              <a:defRPr sz="7100">
                <a:solidFill>
                  <a:schemeClr val="lt1"/>
                </a:solidFill>
              </a:defRPr>
            </a:lvl6pPr>
            <a:lvl7pPr lvl="6">
              <a:lnSpc>
                <a:spcPct val="105000"/>
              </a:lnSpc>
              <a:spcBef>
                <a:spcPts val="0"/>
              </a:spcBef>
              <a:spcAft>
                <a:spcPts val="0"/>
              </a:spcAft>
              <a:buNone/>
              <a:defRPr sz="7100">
                <a:solidFill>
                  <a:schemeClr val="lt1"/>
                </a:solidFill>
              </a:defRPr>
            </a:lvl7pPr>
            <a:lvl8pPr lvl="7">
              <a:lnSpc>
                <a:spcPct val="105000"/>
              </a:lnSpc>
              <a:spcBef>
                <a:spcPts val="0"/>
              </a:spcBef>
              <a:spcAft>
                <a:spcPts val="0"/>
              </a:spcAft>
              <a:buNone/>
              <a:defRPr sz="7100">
                <a:solidFill>
                  <a:schemeClr val="lt1"/>
                </a:solidFill>
              </a:defRPr>
            </a:lvl8pPr>
            <a:lvl9pPr lvl="8">
              <a:lnSpc>
                <a:spcPct val="105000"/>
              </a:lnSpc>
              <a:spcBef>
                <a:spcPts val="0"/>
              </a:spcBef>
              <a:spcAft>
                <a:spcPts val="0"/>
              </a:spcAft>
              <a:buNone/>
              <a:defRPr sz="7100">
                <a:solidFill>
                  <a:schemeClr val="lt1"/>
                </a:solidFill>
              </a:defRPr>
            </a:lvl9pPr>
          </a:lstStyle>
          <a:p/>
        </p:txBody>
      </p:sp>
      <p:sp>
        <p:nvSpPr>
          <p:cNvPr id="1330" name="Google Shape;1330;p73"/>
          <p:cNvSpPr txBox="1"/>
          <p:nvPr/>
        </p:nvSpPr>
        <p:spPr>
          <a:xfrm>
            <a:off x="7960472" y="1999825"/>
            <a:ext cx="29937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500">
                <a:solidFill>
                  <a:schemeClr val="lt1"/>
                </a:solidFill>
                <a:latin typeface="Red Hat Display"/>
                <a:ea typeface="Red Hat Display"/>
                <a:cs typeface="Red Hat Display"/>
                <a:sym typeface="Red Hat Display"/>
              </a:rPr>
              <a:t>linkedin.com/company/red-hat</a:t>
            </a:r>
            <a:endParaRPr sz="1500">
              <a:solidFill>
                <a:schemeClr val="lt1"/>
              </a:solidFill>
              <a:latin typeface="Red Hat Display"/>
              <a:ea typeface="Red Hat Display"/>
              <a:cs typeface="Red Hat Display"/>
              <a:sym typeface="Red Hat Display"/>
            </a:endParaRPr>
          </a:p>
        </p:txBody>
      </p:sp>
      <p:sp>
        <p:nvSpPr>
          <p:cNvPr id="1331" name="Google Shape;1331;p73"/>
          <p:cNvSpPr txBox="1"/>
          <p:nvPr/>
        </p:nvSpPr>
        <p:spPr>
          <a:xfrm>
            <a:off x="7960472" y="2691675"/>
            <a:ext cx="29937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500">
                <a:solidFill>
                  <a:schemeClr val="lt1"/>
                </a:solidFill>
                <a:latin typeface="Red Hat Display"/>
                <a:ea typeface="Red Hat Display"/>
                <a:cs typeface="Red Hat Display"/>
                <a:sym typeface="Red Hat Display"/>
              </a:rPr>
              <a:t>youtube.com/user/RedHatVideos</a:t>
            </a:r>
            <a:endParaRPr sz="1500">
              <a:solidFill>
                <a:schemeClr val="lt1"/>
              </a:solidFill>
              <a:latin typeface="Red Hat Display"/>
              <a:ea typeface="Red Hat Display"/>
              <a:cs typeface="Red Hat Display"/>
              <a:sym typeface="Red Hat Display"/>
            </a:endParaRPr>
          </a:p>
        </p:txBody>
      </p:sp>
      <p:sp>
        <p:nvSpPr>
          <p:cNvPr id="1332" name="Google Shape;1332;p73"/>
          <p:cNvSpPr txBox="1"/>
          <p:nvPr/>
        </p:nvSpPr>
        <p:spPr>
          <a:xfrm>
            <a:off x="7960472" y="3383525"/>
            <a:ext cx="29937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500">
                <a:solidFill>
                  <a:schemeClr val="lt1"/>
                </a:solidFill>
                <a:latin typeface="Red Hat Display"/>
                <a:ea typeface="Red Hat Display"/>
                <a:cs typeface="Red Hat Display"/>
                <a:sym typeface="Red Hat Display"/>
              </a:rPr>
              <a:t>facebook.com/redhatinc</a:t>
            </a:r>
            <a:endParaRPr sz="1500">
              <a:solidFill>
                <a:schemeClr val="lt1"/>
              </a:solidFill>
              <a:latin typeface="Red Hat Display"/>
              <a:ea typeface="Red Hat Display"/>
              <a:cs typeface="Red Hat Display"/>
              <a:sym typeface="Red Hat Display"/>
            </a:endParaRPr>
          </a:p>
        </p:txBody>
      </p:sp>
      <p:sp>
        <p:nvSpPr>
          <p:cNvPr id="1333" name="Google Shape;1333;p73"/>
          <p:cNvSpPr txBox="1"/>
          <p:nvPr/>
        </p:nvSpPr>
        <p:spPr>
          <a:xfrm>
            <a:off x="7960472" y="4075375"/>
            <a:ext cx="29937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500">
                <a:solidFill>
                  <a:schemeClr val="lt1"/>
                </a:solidFill>
                <a:latin typeface="Red Hat Display"/>
                <a:ea typeface="Red Hat Display"/>
                <a:cs typeface="Red Hat Display"/>
                <a:sym typeface="Red Hat Display"/>
              </a:rPr>
              <a:t>twitter.com/RedHat</a:t>
            </a:r>
            <a:endParaRPr sz="1500">
              <a:solidFill>
                <a:schemeClr val="lt1"/>
              </a:solidFill>
              <a:latin typeface="Red Hat Display"/>
              <a:ea typeface="Red Hat Display"/>
              <a:cs typeface="Red Hat Display"/>
              <a:sym typeface="Red Hat Display"/>
            </a:endParaRPr>
          </a:p>
        </p:txBody>
      </p:sp>
      <p:cxnSp>
        <p:nvCxnSpPr>
          <p:cNvPr id="1334" name="Google Shape;1334;p73"/>
          <p:cNvCxnSpPr/>
          <p:nvPr/>
        </p:nvCxnSpPr>
        <p:spPr>
          <a:xfrm rot="10800000">
            <a:off x="447775" y="50"/>
            <a:ext cx="0" cy="2282700"/>
          </a:xfrm>
          <a:prstGeom prst="straightConnector1">
            <a:avLst/>
          </a:prstGeom>
          <a:noFill/>
          <a:ln cap="flat" cmpd="sng" w="9525">
            <a:solidFill>
              <a:srgbClr val="EE0000"/>
            </a:solidFill>
            <a:prstDash val="solid"/>
            <a:round/>
            <a:headEnd len="med" w="med" type="none"/>
            <a:tailEnd len="med" w="med" type="none"/>
          </a:ln>
        </p:spPr>
      </p:cxnSp>
      <p:cxnSp>
        <p:nvCxnSpPr>
          <p:cNvPr id="1335" name="Google Shape;1335;p73"/>
          <p:cNvCxnSpPr/>
          <p:nvPr/>
        </p:nvCxnSpPr>
        <p:spPr>
          <a:xfrm rot="10800000">
            <a:off x="447767" y="6401700"/>
            <a:ext cx="0" cy="456300"/>
          </a:xfrm>
          <a:prstGeom prst="straightConnector1">
            <a:avLst/>
          </a:prstGeom>
          <a:noFill/>
          <a:ln cap="flat" cmpd="sng" w="9525">
            <a:solidFill>
              <a:srgbClr val="EE0000"/>
            </a:solidFill>
            <a:prstDash val="solid"/>
            <a:round/>
            <a:headEnd len="med" w="med" type="none"/>
            <a:tailEnd len="med" w="med" type="none"/>
          </a:ln>
        </p:spPr>
      </p:cxnSp>
      <p:sp>
        <p:nvSpPr>
          <p:cNvPr id="1336" name="Google Shape;1336;p73"/>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337" name="Google Shape;1337;p73"/>
          <p:cNvPicPr preferRelativeResize="0"/>
          <p:nvPr/>
        </p:nvPicPr>
        <p:blipFill rotWithShape="1">
          <a:blip r:embed="rId3">
            <a:alphaModFix/>
          </a:blip>
          <a:srcRect b="0" l="0" r="0" t="0"/>
          <a:stretch/>
        </p:blipFill>
        <p:spPr>
          <a:xfrm>
            <a:off x="7542672" y="3470249"/>
            <a:ext cx="282625" cy="282625"/>
          </a:xfrm>
          <a:prstGeom prst="rect">
            <a:avLst/>
          </a:prstGeom>
          <a:noFill/>
          <a:ln>
            <a:noFill/>
          </a:ln>
        </p:spPr>
      </p:pic>
      <p:pic>
        <p:nvPicPr>
          <p:cNvPr id="1338" name="Google Shape;1338;p73"/>
          <p:cNvPicPr preferRelativeResize="0"/>
          <p:nvPr/>
        </p:nvPicPr>
        <p:blipFill rotWithShape="1">
          <a:blip r:embed="rId4">
            <a:alphaModFix/>
          </a:blip>
          <a:srcRect b="0" l="0" r="0" t="0"/>
          <a:stretch/>
        </p:blipFill>
        <p:spPr>
          <a:xfrm>
            <a:off x="7542672" y="2778374"/>
            <a:ext cx="282625" cy="282625"/>
          </a:xfrm>
          <a:prstGeom prst="rect">
            <a:avLst/>
          </a:prstGeom>
          <a:noFill/>
          <a:ln>
            <a:noFill/>
          </a:ln>
        </p:spPr>
      </p:pic>
      <p:pic>
        <p:nvPicPr>
          <p:cNvPr id="1339" name="Google Shape;1339;p73"/>
          <p:cNvPicPr preferRelativeResize="0"/>
          <p:nvPr/>
        </p:nvPicPr>
        <p:blipFill rotWithShape="1">
          <a:blip r:embed="rId5">
            <a:alphaModFix/>
          </a:blip>
          <a:srcRect b="0" l="0" r="0" t="0"/>
          <a:stretch/>
        </p:blipFill>
        <p:spPr>
          <a:xfrm>
            <a:off x="7542674" y="2086500"/>
            <a:ext cx="282625" cy="282625"/>
          </a:xfrm>
          <a:prstGeom prst="rect">
            <a:avLst/>
          </a:prstGeom>
          <a:noFill/>
          <a:ln>
            <a:noFill/>
          </a:ln>
        </p:spPr>
      </p:pic>
      <p:pic>
        <p:nvPicPr>
          <p:cNvPr id="1340" name="Google Shape;1340;p73"/>
          <p:cNvPicPr preferRelativeResize="0"/>
          <p:nvPr/>
        </p:nvPicPr>
        <p:blipFill rotWithShape="1">
          <a:blip r:embed="rId6">
            <a:alphaModFix/>
          </a:blip>
          <a:srcRect b="0" l="0" r="0" t="0"/>
          <a:stretch/>
        </p:blipFill>
        <p:spPr>
          <a:xfrm>
            <a:off x="7542672" y="4162124"/>
            <a:ext cx="282625" cy="282625"/>
          </a:xfrm>
          <a:prstGeom prst="rect">
            <a:avLst/>
          </a:prstGeom>
          <a:noFill/>
          <a:ln>
            <a:noFill/>
          </a:ln>
        </p:spPr>
      </p:pic>
      <p:pic>
        <p:nvPicPr>
          <p:cNvPr id="1341" name="Google Shape;1341;p73"/>
          <p:cNvPicPr preferRelativeResize="0"/>
          <p:nvPr/>
        </p:nvPicPr>
        <p:blipFill>
          <a:blip r:embed="rId7">
            <a:alphaModFix/>
          </a:blip>
          <a:stretch>
            <a:fillRect/>
          </a:stretch>
        </p:blipFill>
        <p:spPr>
          <a:xfrm>
            <a:off x="10106850" y="6203986"/>
            <a:ext cx="1580275" cy="372766"/>
          </a:xfrm>
          <a:prstGeom prst="rect">
            <a:avLst/>
          </a:prstGeom>
          <a:noFill/>
          <a:ln>
            <a:noFill/>
          </a:ln>
        </p:spPr>
      </p:pic>
      <p:pic>
        <p:nvPicPr>
          <p:cNvPr id="1342" name="Google Shape;1342;p73"/>
          <p:cNvPicPr preferRelativeResize="0"/>
          <p:nvPr/>
        </p:nvPicPr>
        <p:blipFill>
          <a:blip r:embed="rId8">
            <a:alphaModFix/>
          </a:blip>
          <a:stretch>
            <a:fillRect/>
          </a:stretch>
        </p:blipFill>
        <p:spPr>
          <a:xfrm>
            <a:off x="795765" y="6231867"/>
            <a:ext cx="851876" cy="355150"/>
          </a:xfrm>
          <a:prstGeom prst="rect">
            <a:avLst/>
          </a:prstGeom>
          <a:noFill/>
          <a:ln>
            <a:noFill/>
          </a:ln>
        </p:spPr>
      </p:pic>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3 Title">
  <p:cSld name="CUSTOM">
    <p:bg>
      <p:bgPr>
        <a:blipFill>
          <a:blip r:embed="rId2">
            <a:alphaModFix/>
          </a:blip>
          <a:stretch>
            <a:fillRect/>
          </a:stretch>
        </a:blipFill>
      </p:bgPr>
    </p:bg>
    <p:spTree>
      <p:nvGrpSpPr>
        <p:cNvPr id="1343" name="Shape 1343"/>
        <p:cNvGrpSpPr/>
        <p:nvPr/>
      </p:nvGrpSpPr>
      <p:grpSpPr>
        <a:xfrm>
          <a:off x="0" y="0"/>
          <a:ext cx="0" cy="0"/>
          <a:chOff x="0" y="0"/>
          <a:chExt cx="0" cy="0"/>
        </a:xfrm>
      </p:grpSpPr>
      <p:sp>
        <p:nvSpPr>
          <p:cNvPr id="1344" name="Google Shape;1344;p74"/>
          <p:cNvSpPr/>
          <p:nvPr/>
        </p:nvSpPr>
        <p:spPr>
          <a:xfrm>
            <a:off x="9617175" y="5878875"/>
            <a:ext cx="2574900" cy="979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45" name="Google Shape;1345;p74"/>
          <p:cNvCxnSpPr/>
          <p:nvPr/>
        </p:nvCxnSpPr>
        <p:spPr>
          <a:xfrm rot="10800000">
            <a:off x="447767" y="6401700"/>
            <a:ext cx="0" cy="456300"/>
          </a:xfrm>
          <a:prstGeom prst="straightConnector1">
            <a:avLst/>
          </a:prstGeom>
          <a:noFill/>
          <a:ln cap="flat" cmpd="sng" w="9525">
            <a:solidFill>
              <a:schemeClr val="lt1"/>
            </a:solidFill>
            <a:prstDash val="solid"/>
            <a:round/>
            <a:headEnd len="med" w="med" type="none"/>
            <a:tailEnd len="med" w="med" type="none"/>
          </a:ln>
        </p:spPr>
      </p:cxnSp>
      <p:sp>
        <p:nvSpPr>
          <p:cNvPr id="1346" name="Google Shape;1346;p74"/>
          <p:cNvSpPr txBox="1"/>
          <p:nvPr>
            <p:ph idx="1" type="subTitle"/>
          </p:nvPr>
        </p:nvSpPr>
        <p:spPr>
          <a:xfrm>
            <a:off x="5660525" y="3971650"/>
            <a:ext cx="4446300" cy="914400"/>
          </a:xfrm>
          <a:prstGeom prst="rect">
            <a:avLst/>
          </a:prstGeom>
        </p:spPr>
        <p:txBody>
          <a:bodyPr anchorCtr="0" anchor="t" bIns="0" lIns="0" spcFirstLastPara="1" rIns="0" wrap="square" tIns="0">
            <a:noAutofit/>
          </a:bodyPr>
          <a:lstStyle>
            <a:lvl1pPr lvl="0">
              <a:lnSpc>
                <a:spcPct val="135000"/>
              </a:lnSpc>
              <a:spcBef>
                <a:spcPts val="0"/>
              </a:spcBef>
              <a:spcAft>
                <a:spcPts val="0"/>
              </a:spcAft>
              <a:buClr>
                <a:schemeClr val="dk1"/>
              </a:buClr>
              <a:buSzPts val="1900"/>
              <a:buFont typeface="Red Hat Display"/>
              <a:buNone/>
              <a:defRPr sz="1900">
                <a:solidFill>
                  <a:schemeClr val="dk1"/>
                </a:solidFill>
                <a:latin typeface="Red Hat Display"/>
                <a:ea typeface="Red Hat Display"/>
                <a:cs typeface="Red Hat Display"/>
                <a:sym typeface="Red Hat Display"/>
              </a:defRPr>
            </a:lvl1pPr>
            <a:lvl2pPr lvl="1">
              <a:lnSpc>
                <a:spcPct val="140000"/>
              </a:lnSpc>
              <a:spcBef>
                <a:spcPts val="0"/>
              </a:spcBef>
              <a:spcAft>
                <a:spcPts val="0"/>
              </a:spcAft>
              <a:buClr>
                <a:schemeClr val="dk1"/>
              </a:buClr>
              <a:buSzPts val="1900"/>
              <a:buNone/>
              <a:defRPr sz="1900">
                <a:solidFill>
                  <a:schemeClr val="dk1"/>
                </a:solidFill>
              </a:defRPr>
            </a:lvl2pPr>
            <a:lvl3pPr lvl="2">
              <a:lnSpc>
                <a:spcPct val="140000"/>
              </a:lnSpc>
              <a:spcBef>
                <a:spcPts val="0"/>
              </a:spcBef>
              <a:spcAft>
                <a:spcPts val="0"/>
              </a:spcAft>
              <a:buClr>
                <a:schemeClr val="dk1"/>
              </a:buClr>
              <a:buSzPts val="1900"/>
              <a:buNone/>
              <a:defRPr sz="1900">
                <a:solidFill>
                  <a:schemeClr val="dk1"/>
                </a:solidFill>
              </a:defRPr>
            </a:lvl3pPr>
            <a:lvl4pPr lvl="3">
              <a:lnSpc>
                <a:spcPct val="140000"/>
              </a:lnSpc>
              <a:spcBef>
                <a:spcPts val="0"/>
              </a:spcBef>
              <a:spcAft>
                <a:spcPts val="0"/>
              </a:spcAft>
              <a:buClr>
                <a:schemeClr val="dk1"/>
              </a:buClr>
              <a:buSzPts val="1900"/>
              <a:buNone/>
              <a:defRPr sz="1900">
                <a:solidFill>
                  <a:schemeClr val="dk1"/>
                </a:solidFill>
              </a:defRPr>
            </a:lvl4pPr>
            <a:lvl5pPr lvl="4">
              <a:lnSpc>
                <a:spcPct val="140000"/>
              </a:lnSpc>
              <a:spcBef>
                <a:spcPts val="0"/>
              </a:spcBef>
              <a:spcAft>
                <a:spcPts val="0"/>
              </a:spcAft>
              <a:buClr>
                <a:schemeClr val="dk1"/>
              </a:buClr>
              <a:buSzPts val="1900"/>
              <a:buNone/>
              <a:defRPr sz="1900">
                <a:solidFill>
                  <a:schemeClr val="dk1"/>
                </a:solidFill>
              </a:defRPr>
            </a:lvl5pPr>
            <a:lvl6pPr lvl="5">
              <a:lnSpc>
                <a:spcPct val="140000"/>
              </a:lnSpc>
              <a:spcBef>
                <a:spcPts val="0"/>
              </a:spcBef>
              <a:spcAft>
                <a:spcPts val="0"/>
              </a:spcAft>
              <a:buClr>
                <a:schemeClr val="dk1"/>
              </a:buClr>
              <a:buSzPts val="1900"/>
              <a:buNone/>
              <a:defRPr sz="1900">
                <a:solidFill>
                  <a:schemeClr val="dk1"/>
                </a:solidFill>
              </a:defRPr>
            </a:lvl6pPr>
            <a:lvl7pPr lvl="6">
              <a:lnSpc>
                <a:spcPct val="140000"/>
              </a:lnSpc>
              <a:spcBef>
                <a:spcPts val="0"/>
              </a:spcBef>
              <a:spcAft>
                <a:spcPts val="0"/>
              </a:spcAft>
              <a:buClr>
                <a:schemeClr val="dk1"/>
              </a:buClr>
              <a:buSzPts val="1900"/>
              <a:buNone/>
              <a:defRPr sz="1900">
                <a:solidFill>
                  <a:schemeClr val="dk1"/>
                </a:solidFill>
              </a:defRPr>
            </a:lvl7pPr>
            <a:lvl8pPr lvl="7">
              <a:lnSpc>
                <a:spcPct val="140000"/>
              </a:lnSpc>
              <a:spcBef>
                <a:spcPts val="0"/>
              </a:spcBef>
              <a:spcAft>
                <a:spcPts val="0"/>
              </a:spcAft>
              <a:buClr>
                <a:schemeClr val="dk1"/>
              </a:buClr>
              <a:buSzPts val="1900"/>
              <a:buNone/>
              <a:defRPr sz="1900">
                <a:solidFill>
                  <a:schemeClr val="dk1"/>
                </a:solidFill>
              </a:defRPr>
            </a:lvl8pPr>
            <a:lvl9pPr lvl="8">
              <a:lnSpc>
                <a:spcPct val="140000"/>
              </a:lnSpc>
              <a:spcBef>
                <a:spcPts val="0"/>
              </a:spcBef>
              <a:spcAft>
                <a:spcPts val="0"/>
              </a:spcAft>
              <a:buClr>
                <a:schemeClr val="dk1"/>
              </a:buClr>
              <a:buSzPts val="1900"/>
              <a:buNone/>
              <a:defRPr sz="1900">
                <a:solidFill>
                  <a:schemeClr val="dk1"/>
                </a:solidFill>
              </a:defRPr>
            </a:lvl9pPr>
          </a:lstStyle>
          <a:p/>
        </p:txBody>
      </p:sp>
      <p:sp>
        <p:nvSpPr>
          <p:cNvPr id="1347" name="Google Shape;1347;p74"/>
          <p:cNvSpPr txBox="1"/>
          <p:nvPr>
            <p:ph type="title"/>
          </p:nvPr>
        </p:nvSpPr>
        <p:spPr>
          <a:xfrm>
            <a:off x="5660525" y="1709031"/>
            <a:ext cx="5736300" cy="2117700"/>
          </a:xfrm>
          <a:prstGeom prst="rect">
            <a:avLst/>
          </a:prstGeom>
        </p:spPr>
        <p:txBody>
          <a:bodyPr anchorCtr="0" anchor="b" bIns="0" lIns="0" spcFirstLastPara="1" rIns="0" wrap="square" tIns="0">
            <a:noAutofit/>
          </a:bodyPr>
          <a:lstStyle>
            <a:lvl1pPr lvl="0">
              <a:lnSpc>
                <a:spcPct val="100000"/>
              </a:lnSpc>
              <a:spcBef>
                <a:spcPts val="0"/>
              </a:spcBef>
              <a:spcAft>
                <a:spcPts val="0"/>
              </a:spcAft>
              <a:buNone/>
              <a:defRPr sz="4800">
                <a:solidFill>
                  <a:schemeClr val="accen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None/>
              <a:defRPr sz="4700">
                <a:solidFill>
                  <a:schemeClr val="accent1"/>
                </a:solidFill>
                <a:latin typeface="Red Hat Display Medium"/>
                <a:ea typeface="Red Hat Display Medium"/>
                <a:cs typeface="Red Hat Display Medium"/>
                <a:sym typeface="Red Hat Display Medium"/>
              </a:defRPr>
            </a:lvl2pPr>
            <a:lvl3pPr lvl="2">
              <a:lnSpc>
                <a:spcPct val="100000"/>
              </a:lnSpc>
              <a:spcBef>
                <a:spcPts val="0"/>
              </a:spcBef>
              <a:spcAft>
                <a:spcPts val="0"/>
              </a:spcAft>
              <a:buNone/>
              <a:defRPr sz="4700">
                <a:solidFill>
                  <a:schemeClr val="accent1"/>
                </a:solidFill>
                <a:latin typeface="Red Hat Display Medium"/>
                <a:ea typeface="Red Hat Display Medium"/>
                <a:cs typeface="Red Hat Display Medium"/>
                <a:sym typeface="Red Hat Display Medium"/>
              </a:defRPr>
            </a:lvl3pPr>
            <a:lvl4pPr lvl="3">
              <a:lnSpc>
                <a:spcPct val="100000"/>
              </a:lnSpc>
              <a:spcBef>
                <a:spcPts val="0"/>
              </a:spcBef>
              <a:spcAft>
                <a:spcPts val="0"/>
              </a:spcAft>
              <a:buNone/>
              <a:defRPr sz="4700">
                <a:solidFill>
                  <a:schemeClr val="accent1"/>
                </a:solidFill>
                <a:latin typeface="Red Hat Display Medium"/>
                <a:ea typeface="Red Hat Display Medium"/>
                <a:cs typeface="Red Hat Display Medium"/>
                <a:sym typeface="Red Hat Display Medium"/>
              </a:defRPr>
            </a:lvl4pPr>
            <a:lvl5pPr lvl="4">
              <a:lnSpc>
                <a:spcPct val="100000"/>
              </a:lnSpc>
              <a:spcBef>
                <a:spcPts val="0"/>
              </a:spcBef>
              <a:spcAft>
                <a:spcPts val="0"/>
              </a:spcAft>
              <a:buNone/>
              <a:defRPr sz="4700">
                <a:solidFill>
                  <a:schemeClr val="accent1"/>
                </a:solidFill>
                <a:latin typeface="Red Hat Display Medium"/>
                <a:ea typeface="Red Hat Display Medium"/>
                <a:cs typeface="Red Hat Display Medium"/>
                <a:sym typeface="Red Hat Display Medium"/>
              </a:defRPr>
            </a:lvl5pPr>
            <a:lvl6pPr lvl="5">
              <a:lnSpc>
                <a:spcPct val="100000"/>
              </a:lnSpc>
              <a:spcBef>
                <a:spcPts val="0"/>
              </a:spcBef>
              <a:spcAft>
                <a:spcPts val="0"/>
              </a:spcAft>
              <a:buNone/>
              <a:defRPr sz="4700">
                <a:solidFill>
                  <a:schemeClr val="accent1"/>
                </a:solidFill>
                <a:latin typeface="Red Hat Display Medium"/>
                <a:ea typeface="Red Hat Display Medium"/>
                <a:cs typeface="Red Hat Display Medium"/>
                <a:sym typeface="Red Hat Display Medium"/>
              </a:defRPr>
            </a:lvl6pPr>
            <a:lvl7pPr lvl="6">
              <a:lnSpc>
                <a:spcPct val="100000"/>
              </a:lnSpc>
              <a:spcBef>
                <a:spcPts val="0"/>
              </a:spcBef>
              <a:spcAft>
                <a:spcPts val="0"/>
              </a:spcAft>
              <a:buNone/>
              <a:defRPr sz="4700">
                <a:solidFill>
                  <a:schemeClr val="accent1"/>
                </a:solidFill>
                <a:latin typeface="Red Hat Display Medium"/>
                <a:ea typeface="Red Hat Display Medium"/>
                <a:cs typeface="Red Hat Display Medium"/>
                <a:sym typeface="Red Hat Display Medium"/>
              </a:defRPr>
            </a:lvl7pPr>
            <a:lvl8pPr lvl="7">
              <a:lnSpc>
                <a:spcPct val="100000"/>
              </a:lnSpc>
              <a:spcBef>
                <a:spcPts val="0"/>
              </a:spcBef>
              <a:spcAft>
                <a:spcPts val="0"/>
              </a:spcAft>
              <a:buNone/>
              <a:defRPr sz="4700">
                <a:solidFill>
                  <a:schemeClr val="accent1"/>
                </a:solidFill>
                <a:latin typeface="Red Hat Display Medium"/>
                <a:ea typeface="Red Hat Display Medium"/>
                <a:cs typeface="Red Hat Display Medium"/>
                <a:sym typeface="Red Hat Display Medium"/>
              </a:defRPr>
            </a:lvl8pPr>
            <a:lvl9pPr lvl="8">
              <a:lnSpc>
                <a:spcPct val="100000"/>
              </a:lnSpc>
              <a:spcBef>
                <a:spcPts val="0"/>
              </a:spcBef>
              <a:spcAft>
                <a:spcPts val="0"/>
              </a:spcAft>
              <a:buNone/>
              <a:defRPr sz="4700">
                <a:solidFill>
                  <a:schemeClr val="accent1"/>
                </a:solidFill>
                <a:latin typeface="Red Hat Display Medium"/>
                <a:ea typeface="Red Hat Display Medium"/>
                <a:cs typeface="Red Hat Display Medium"/>
                <a:sym typeface="Red Hat Display Medium"/>
              </a:defRPr>
            </a:lvl9pPr>
          </a:lstStyle>
          <a:p/>
        </p:txBody>
      </p:sp>
      <p:sp>
        <p:nvSpPr>
          <p:cNvPr id="1348" name="Google Shape;1348;p74"/>
          <p:cNvSpPr txBox="1"/>
          <p:nvPr>
            <p:ph idx="2" type="subTitle"/>
          </p:nvPr>
        </p:nvSpPr>
        <p:spPr>
          <a:xfrm>
            <a:off x="5660525" y="5318275"/>
            <a:ext cx="2040300" cy="605700"/>
          </a:xfrm>
          <a:prstGeom prst="rect">
            <a:avLst/>
          </a:prstGeom>
        </p:spPr>
        <p:txBody>
          <a:bodyPr anchorCtr="0" anchor="t" bIns="0" lIns="0" spcFirstLastPara="1" rIns="0" wrap="square" tIns="0">
            <a:noAutofit/>
          </a:bodyPr>
          <a:lstStyle>
            <a:lvl1pPr lvl="0">
              <a:lnSpc>
                <a:spcPct val="135000"/>
              </a:lnSpc>
              <a:spcBef>
                <a:spcPts val="0"/>
              </a:spcBef>
              <a:spcAft>
                <a:spcPts val="0"/>
              </a:spcAft>
              <a:buClr>
                <a:schemeClr val="dk1"/>
              </a:buClr>
              <a:buSzPts val="1500"/>
              <a:buFont typeface="Red Hat Display Medium"/>
              <a:buNone/>
              <a:defRPr sz="1500">
                <a:solidFill>
                  <a:schemeClr val="dk1"/>
                </a:solidFill>
                <a:latin typeface="Red Hat Display Medium"/>
                <a:ea typeface="Red Hat Display Medium"/>
                <a:cs typeface="Red Hat Display Medium"/>
                <a:sym typeface="Red Hat Display Medium"/>
              </a:defRPr>
            </a:lvl1pPr>
            <a:lvl2pPr lvl="1">
              <a:lnSpc>
                <a:spcPct val="135000"/>
              </a:lnSpc>
              <a:spcBef>
                <a:spcPts val="0"/>
              </a:spcBef>
              <a:spcAft>
                <a:spcPts val="0"/>
              </a:spcAft>
              <a:buClr>
                <a:schemeClr val="dk1"/>
              </a:buClr>
              <a:buSzPts val="1200"/>
              <a:buNone/>
              <a:defRPr sz="1200">
                <a:solidFill>
                  <a:schemeClr val="dk1"/>
                </a:solidFill>
              </a:defRPr>
            </a:lvl2pPr>
            <a:lvl3pPr lvl="2">
              <a:lnSpc>
                <a:spcPct val="135000"/>
              </a:lnSpc>
              <a:spcBef>
                <a:spcPts val="0"/>
              </a:spcBef>
              <a:spcAft>
                <a:spcPts val="0"/>
              </a:spcAft>
              <a:buClr>
                <a:schemeClr val="dk1"/>
              </a:buClr>
              <a:buSzPts val="1200"/>
              <a:buNone/>
              <a:defRPr sz="1200">
                <a:solidFill>
                  <a:schemeClr val="dk1"/>
                </a:solidFill>
              </a:defRPr>
            </a:lvl3pPr>
            <a:lvl4pPr lvl="3">
              <a:lnSpc>
                <a:spcPct val="135000"/>
              </a:lnSpc>
              <a:spcBef>
                <a:spcPts val="0"/>
              </a:spcBef>
              <a:spcAft>
                <a:spcPts val="0"/>
              </a:spcAft>
              <a:buClr>
                <a:schemeClr val="dk1"/>
              </a:buClr>
              <a:buSzPts val="1200"/>
              <a:buNone/>
              <a:defRPr sz="1200">
                <a:solidFill>
                  <a:schemeClr val="dk1"/>
                </a:solidFill>
              </a:defRPr>
            </a:lvl4pPr>
            <a:lvl5pPr lvl="4">
              <a:lnSpc>
                <a:spcPct val="135000"/>
              </a:lnSpc>
              <a:spcBef>
                <a:spcPts val="0"/>
              </a:spcBef>
              <a:spcAft>
                <a:spcPts val="0"/>
              </a:spcAft>
              <a:buClr>
                <a:schemeClr val="dk1"/>
              </a:buClr>
              <a:buSzPts val="1200"/>
              <a:buNone/>
              <a:defRPr sz="1200">
                <a:solidFill>
                  <a:schemeClr val="dk1"/>
                </a:solidFill>
              </a:defRPr>
            </a:lvl5pPr>
            <a:lvl6pPr lvl="5">
              <a:lnSpc>
                <a:spcPct val="135000"/>
              </a:lnSpc>
              <a:spcBef>
                <a:spcPts val="0"/>
              </a:spcBef>
              <a:spcAft>
                <a:spcPts val="0"/>
              </a:spcAft>
              <a:buClr>
                <a:schemeClr val="dk1"/>
              </a:buClr>
              <a:buSzPts val="1200"/>
              <a:buNone/>
              <a:defRPr sz="1200">
                <a:solidFill>
                  <a:schemeClr val="dk1"/>
                </a:solidFill>
              </a:defRPr>
            </a:lvl6pPr>
            <a:lvl7pPr lvl="6">
              <a:lnSpc>
                <a:spcPct val="135000"/>
              </a:lnSpc>
              <a:spcBef>
                <a:spcPts val="0"/>
              </a:spcBef>
              <a:spcAft>
                <a:spcPts val="0"/>
              </a:spcAft>
              <a:buClr>
                <a:schemeClr val="dk1"/>
              </a:buClr>
              <a:buSzPts val="1200"/>
              <a:buNone/>
              <a:defRPr sz="1200">
                <a:solidFill>
                  <a:schemeClr val="dk1"/>
                </a:solidFill>
              </a:defRPr>
            </a:lvl7pPr>
            <a:lvl8pPr lvl="7">
              <a:lnSpc>
                <a:spcPct val="135000"/>
              </a:lnSpc>
              <a:spcBef>
                <a:spcPts val="0"/>
              </a:spcBef>
              <a:spcAft>
                <a:spcPts val="0"/>
              </a:spcAft>
              <a:buClr>
                <a:schemeClr val="dk1"/>
              </a:buClr>
              <a:buSzPts val="1200"/>
              <a:buNone/>
              <a:defRPr sz="1200">
                <a:solidFill>
                  <a:schemeClr val="dk1"/>
                </a:solidFill>
              </a:defRPr>
            </a:lvl8pPr>
            <a:lvl9pPr lvl="8">
              <a:lnSpc>
                <a:spcPct val="135000"/>
              </a:lnSpc>
              <a:spcBef>
                <a:spcPts val="0"/>
              </a:spcBef>
              <a:spcAft>
                <a:spcPts val="0"/>
              </a:spcAft>
              <a:buClr>
                <a:schemeClr val="dk1"/>
              </a:buClr>
              <a:buSzPts val="1200"/>
              <a:buNone/>
              <a:defRPr sz="1200">
                <a:solidFill>
                  <a:schemeClr val="dk1"/>
                </a:solidFill>
              </a:defRPr>
            </a:lvl9pPr>
          </a:lstStyle>
          <a:p/>
        </p:txBody>
      </p:sp>
      <p:sp>
        <p:nvSpPr>
          <p:cNvPr id="1349" name="Google Shape;1349;p74"/>
          <p:cNvSpPr txBox="1"/>
          <p:nvPr>
            <p:ph idx="3" type="subTitle"/>
          </p:nvPr>
        </p:nvSpPr>
        <p:spPr>
          <a:xfrm rot="5400000">
            <a:off x="-2138450" y="2138400"/>
            <a:ext cx="5148900" cy="872100"/>
          </a:xfrm>
          <a:prstGeom prst="rect">
            <a:avLst/>
          </a:prstGeom>
        </p:spPr>
        <p:txBody>
          <a:bodyPr anchorCtr="0" anchor="ctr" bIns="91425" lIns="502900" spcFirstLastPara="1" rIns="91425" wrap="square" tIns="91425">
            <a:noAutofit/>
          </a:bodyPr>
          <a:lstStyle>
            <a:lvl1pPr lvl="0">
              <a:lnSpc>
                <a:spcPct val="100000"/>
              </a:lnSpc>
              <a:spcBef>
                <a:spcPts val="0"/>
              </a:spcBef>
              <a:spcAft>
                <a:spcPts val="0"/>
              </a:spcAft>
              <a:buClr>
                <a:schemeClr val="lt1"/>
              </a:buClr>
              <a:buSzPts val="1100"/>
              <a:buFont typeface="Red Hat Display Medium"/>
              <a:buNone/>
              <a:defRPr sz="1100">
                <a:solidFill>
                  <a:schemeClr val="l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2pPr>
            <a:lvl3pPr lvl="2">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3pPr>
            <a:lvl4pPr lvl="3">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4pPr>
            <a:lvl5pPr lvl="4">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5pPr>
            <a:lvl6pPr lvl="5">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6pPr>
            <a:lvl7pPr lvl="6">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7pPr>
            <a:lvl8pPr lvl="7">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8pPr>
            <a:lvl9pPr lvl="8">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9pPr>
          </a:lstStyle>
          <a:p/>
        </p:txBody>
      </p:sp>
      <p:sp>
        <p:nvSpPr>
          <p:cNvPr id="1350" name="Google Shape;1350;p74"/>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lvl1pPr lvl="0" algn="ctr">
              <a:buNone/>
              <a:defRPr sz="800">
                <a:solidFill>
                  <a:srgbClr val="FFFFFF"/>
                </a:solidFill>
                <a:latin typeface="Red Hat Text Medium"/>
                <a:ea typeface="Red Hat Text Medium"/>
                <a:cs typeface="Red Hat Text Medium"/>
                <a:sym typeface="Red Hat Text Medium"/>
              </a:defRPr>
            </a:lvl1pPr>
            <a:lvl2pPr lvl="1" algn="ctr">
              <a:buNone/>
              <a:defRPr sz="800">
                <a:solidFill>
                  <a:srgbClr val="FFFFFF"/>
                </a:solidFill>
                <a:latin typeface="Red Hat Text Medium"/>
                <a:ea typeface="Red Hat Text Medium"/>
                <a:cs typeface="Red Hat Text Medium"/>
                <a:sym typeface="Red Hat Text Medium"/>
              </a:defRPr>
            </a:lvl2pPr>
            <a:lvl3pPr lvl="2" algn="ctr">
              <a:buNone/>
              <a:defRPr sz="800">
                <a:solidFill>
                  <a:srgbClr val="FFFFFF"/>
                </a:solidFill>
                <a:latin typeface="Red Hat Text Medium"/>
                <a:ea typeface="Red Hat Text Medium"/>
                <a:cs typeface="Red Hat Text Medium"/>
                <a:sym typeface="Red Hat Text Medium"/>
              </a:defRPr>
            </a:lvl3pPr>
            <a:lvl4pPr lvl="3" algn="ctr">
              <a:buNone/>
              <a:defRPr sz="800">
                <a:solidFill>
                  <a:srgbClr val="FFFFFF"/>
                </a:solidFill>
                <a:latin typeface="Red Hat Text Medium"/>
                <a:ea typeface="Red Hat Text Medium"/>
                <a:cs typeface="Red Hat Text Medium"/>
                <a:sym typeface="Red Hat Text Medium"/>
              </a:defRPr>
            </a:lvl4pPr>
            <a:lvl5pPr lvl="4" algn="ctr">
              <a:buNone/>
              <a:defRPr sz="800">
                <a:solidFill>
                  <a:srgbClr val="FFFFFF"/>
                </a:solidFill>
                <a:latin typeface="Red Hat Text Medium"/>
                <a:ea typeface="Red Hat Text Medium"/>
                <a:cs typeface="Red Hat Text Medium"/>
                <a:sym typeface="Red Hat Text Medium"/>
              </a:defRPr>
            </a:lvl5pPr>
            <a:lvl6pPr lvl="5" algn="ctr">
              <a:buNone/>
              <a:defRPr sz="800">
                <a:solidFill>
                  <a:srgbClr val="FFFFFF"/>
                </a:solidFill>
                <a:latin typeface="Red Hat Text Medium"/>
                <a:ea typeface="Red Hat Text Medium"/>
                <a:cs typeface="Red Hat Text Medium"/>
                <a:sym typeface="Red Hat Text Medium"/>
              </a:defRPr>
            </a:lvl6pPr>
            <a:lvl7pPr lvl="6" algn="ctr">
              <a:buNone/>
              <a:defRPr sz="800">
                <a:solidFill>
                  <a:srgbClr val="FFFFFF"/>
                </a:solidFill>
                <a:latin typeface="Red Hat Text Medium"/>
                <a:ea typeface="Red Hat Text Medium"/>
                <a:cs typeface="Red Hat Text Medium"/>
                <a:sym typeface="Red Hat Text Medium"/>
              </a:defRPr>
            </a:lvl7pPr>
            <a:lvl8pPr lvl="7" algn="ctr">
              <a:buNone/>
              <a:defRPr sz="800">
                <a:solidFill>
                  <a:srgbClr val="FFFFFF"/>
                </a:solidFill>
                <a:latin typeface="Red Hat Text Medium"/>
                <a:ea typeface="Red Hat Text Medium"/>
                <a:cs typeface="Red Hat Text Medium"/>
                <a:sym typeface="Red Hat Text Medium"/>
              </a:defRPr>
            </a:lvl8pPr>
            <a:lvl9pPr lvl="8" algn="ctr">
              <a:buNone/>
              <a:defRPr sz="800">
                <a:solidFill>
                  <a:srgbClr val="FFFFFF"/>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351" name="Google Shape;1351;p74"/>
          <p:cNvPicPr preferRelativeResize="0"/>
          <p:nvPr/>
        </p:nvPicPr>
        <p:blipFill>
          <a:blip r:embed="rId3">
            <a:alphaModFix/>
          </a:blip>
          <a:stretch>
            <a:fillRect/>
          </a:stretch>
        </p:blipFill>
        <p:spPr>
          <a:xfrm>
            <a:off x="10106850" y="6203986"/>
            <a:ext cx="1580275" cy="372766"/>
          </a:xfrm>
          <a:prstGeom prst="rect">
            <a:avLst/>
          </a:prstGeom>
          <a:noFill/>
          <a:ln>
            <a:noFill/>
          </a:ln>
        </p:spPr>
      </p:pic>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3 closing">
  <p:cSld name="CUSTOM_1">
    <p:bg>
      <p:bgPr>
        <a:blipFill>
          <a:blip r:embed="rId2">
            <a:alphaModFix/>
          </a:blip>
          <a:stretch>
            <a:fillRect/>
          </a:stretch>
        </a:blipFill>
      </p:bgPr>
    </p:bg>
    <p:spTree>
      <p:nvGrpSpPr>
        <p:cNvPr id="1352" name="Shape 1352"/>
        <p:cNvGrpSpPr/>
        <p:nvPr/>
      </p:nvGrpSpPr>
      <p:grpSpPr>
        <a:xfrm>
          <a:off x="0" y="0"/>
          <a:ext cx="0" cy="0"/>
          <a:chOff x="0" y="0"/>
          <a:chExt cx="0" cy="0"/>
        </a:xfrm>
      </p:grpSpPr>
      <p:sp>
        <p:nvSpPr>
          <p:cNvPr id="1353" name="Google Shape;1353;p75"/>
          <p:cNvSpPr/>
          <p:nvPr/>
        </p:nvSpPr>
        <p:spPr>
          <a:xfrm>
            <a:off x="9617175" y="5878875"/>
            <a:ext cx="2574900" cy="979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54" name="Google Shape;1354;p75"/>
          <p:cNvCxnSpPr/>
          <p:nvPr/>
        </p:nvCxnSpPr>
        <p:spPr>
          <a:xfrm rot="10800000">
            <a:off x="447767" y="6401700"/>
            <a:ext cx="0" cy="456300"/>
          </a:xfrm>
          <a:prstGeom prst="straightConnector1">
            <a:avLst/>
          </a:prstGeom>
          <a:noFill/>
          <a:ln cap="flat" cmpd="sng" w="9525">
            <a:solidFill>
              <a:schemeClr val="lt1"/>
            </a:solidFill>
            <a:prstDash val="solid"/>
            <a:round/>
            <a:headEnd len="med" w="med" type="none"/>
            <a:tailEnd len="med" w="med" type="none"/>
          </a:ln>
        </p:spPr>
      </p:cxnSp>
      <p:sp>
        <p:nvSpPr>
          <p:cNvPr id="1355" name="Google Shape;1355;p75"/>
          <p:cNvSpPr txBox="1"/>
          <p:nvPr>
            <p:ph type="title"/>
          </p:nvPr>
        </p:nvSpPr>
        <p:spPr>
          <a:xfrm>
            <a:off x="5660525" y="568626"/>
            <a:ext cx="5736300" cy="1929300"/>
          </a:xfrm>
          <a:prstGeom prst="rect">
            <a:avLst/>
          </a:prstGeom>
        </p:spPr>
        <p:txBody>
          <a:bodyPr anchorCtr="0" anchor="b" bIns="0" lIns="0" spcFirstLastPara="1" rIns="0" wrap="square" tIns="0">
            <a:noAutofit/>
          </a:bodyPr>
          <a:lstStyle>
            <a:lvl1pPr lvl="0">
              <a:lnSpc>
                <a:spcPct val="100000"/>
              </a:lnSpc>
              <a:spcBef>
                <a:spcPts val="0"/>
              </a:spcBef>
              <a:spcAft>
                <a:spcPts val="0"/>
              </a:spcAft>
              <a:buNone/>
              <a:defRPr sz="5500">
                <a:solidFill>
                  <a:schemeClr val="accen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None/>
              <a:defRPr sz="7100">
                <a:solidFill>
                  <a:schemeClr val="accent1"/>
                </a:solidFill>
                <a:latin typeface="Red Hat Display Medium"/>
                <a:ea typeface="Red Hat Display Medium"/>
                <a:cs typeface="Red Hat Display Medium"/>
                <a:sym typeface="Red Hat Display Medium"/>
              </a:defRPr>
            </a:lvl2pPr>
            <a:lvl3pPr lvl="2">
              <a:lnSpc>
                <a:spcPct val="100000"/>
              </a:lnSpc>
              <a:spcBef>
                <a:spcPts val="0"/>
              </a:spcBef>
              <a:spcAft>
                <a:spcPts val="0"/>
              </a:spcAft>
              <a:buNone/>
              <a:defRPr sz="7100">
                <a:solidFill>
                  <a:schemeClr val="accent1"/>
                </a:solidFill>
                <a:latin typeface="Red Hat Display Medium"/>
                <a:ea typeface="Red Hat Display Medium"/>
                <a:cs typeface="Red Hat Display Medium"/>
                <a:sym typeface="Red Hat Display Medium"/>
              </a:defRPr>
            </a:lvl3pPr>
            <a:lvl4pPr lvl="3">
              <a:lnSpc>
                <a:spcPct val="100000"/>
              </a:lnSpc>
              <a:spcBef>
                <a:spcPts val="0"/>
              </a:spcBef>
              <a:spcAft>
                <a:spcPts val="0"/>
              </a:spcAft>
              <a:buNone/>
              <a:defRPr sz="7100">
                <a:solidFill>
                  <a:schemeClr val="accent1"/>
                </a:solidFill>
                <a:latin typeface="Red Hat Display Medium"/>
                <a:ea typeface="Red Hat Display Medium"/>
                <a:cs typeface="Red Hat Display Medium"/>
                <a:sym typeface="Red Hat Display Medium"/>
              </a:defRPr>
            </a:lvl4pPr>
            <a:lvl5pPr lvl="4">
              <a:lnSpc>
                <a:spcPct val="100000"/>
              </a:lnSpc>
              <a:spcBef>
                <a:spcPts val="0"/>
              </a:spcBef>
              <a:spcAft>
                <a:spcPts val="0"/>
              </a:spcAft>
              <a:buNone/>
              <a:defRPr sz="7100">
                <a:solidFill>
                  <a:schemeClr val="accent1"/>
                </a:solidFill>
                <a:latin typeface="Red Hat Display Medium"/>
                <a:ea typeface="Red Hat Display Medium"/>
                <a:cs typeface="Red Hat Display Medium"/>
                <a:sym typeface="Red Hat Display Medium"/>
              </a:defRPr>
            </a:lvl5pPr>
            <a:lvl6pPr lvl="5">
              <a:lnSpc>
                <a:spcPct val="100000"/>
              </a:lnSpc>
              <a:spcBef>
                <a:spcPts val="0"/>
              </a:spcBef>
              <a:spcAft>
                <a:spcPts val="0"/>
              </a:spcAft>
              <a:buNone/>
              <a:defRPr sz="7100">
                <a:solidFill>
                  <a:schemeClr val="accent1"/>
                </a:solidFill>
                <a:latin typeface="Red Hat Display Medium"/>
                <a:ea typeface="Red Hat Display Medium"/>
                <a:cs typeface="Red Hat Display Medium"/>
                <a:sym typeface="Red Hat Display Medium"/>
              </a:defRPr>
            </a:lvl6pPr>
            <a:lvl7pPr lvl="6">
              <a:lnSpc>
                <a:spcPct val="100000"/>
              </a:lnSpc>
              <a:spcBef>
                <a:spcPts val="0"/>
              </a:spcBef>
              <a:spcAft>
                <a:spcPts val="0"/>
              </a:spcAft>
              <a:buNone/>
              <a:defRPr sz="7100">
                <a:solidFill>
                  <a:schemeClr val="accent1"/>
                </a:solidFill>
                <a:latin typeface="Red Hat Display Medium"/>
                <a:ea typeface="Red Hat Display Medium"/>
                <a:cs typeface="Red Hat Display Medium"/>
                <a:sym typeface="Red Hat Display Medium"/>
              </a:defRPr>
            </a:lvl7pPr>
            <a:lvl8pPr lvl="7">
              <a:lnSpc>
                <a:spcPct val="100000"/>
              </a:lnSpc>
              <a:spcBef>
                <a:spcPts val="0"/>
              </a:spcBef>
              <a:spcAft>
                <a:spcPts val="0"/>
              </a:spcAft>
              <a:buNone/>
              <a:defRPr sz="7100">
                <a:solidFill>
                  <a:schemeClr val="accent1"/>
                </a:solidFill>
                <a:latin typeface="Red Hat Display Medium"/>
                <a:ea typeface="Red Hat Display Medium"/>
                <a:cs typeface="Red Hat Display Medium"/>
                <a:sym typeface="Red Hat Display Medium"/>
              </a:defRPr>
            </a:lvl8pPr>
            <a:lvl9pPr lvl="8">
              <a:lnSpc>
                <a:spcPct val="100000"/>
              </a:lnSpc>
              <a:spcBef>
                <a:spcPts val="0"/>
              </a:spcBef>
              <a:spcAft>
                <a:spcPts val="0"/>
              </a:spcAft>
              <a:buNone/>
              <a:defRPr sz="7100">
                <a:solidFill>
                  <a:schemeClr val="accent1"/>
                </a:solidFill>
                <a:latin typeface="Red Hat Display Medium"/>
                <a:ea typeface="Red Hat Display Medium"/>
                <a:cs typeface="Red Hat Display Medium"/>
                <a:sym typeface="Red Hat Display Medium"/>
              </a:defRPr>
            </a:lvl9pPr>
          </a:lstStyle>
          <a:p/>
        </p:txBody>
      </p:sp>
      <p:sp>
        <p:nvSpPr>
          <p:cNvPr id="1356" name="Google Shape;1356;p75"/>
          <p:cNvSpPr txBox="1"/>
          <p:nvPr>
            <p:ph idx="1" type="subTitle"/>
          </p:nvPr>
        </p:nvSpPr>
        <p:spPr>
          <a:xfrm rot="5400000">
            <a:off x="-2138450" y="2138400"/>
            <a:ext cx="5148900" cy="872100"/>
          </a:xfrm>
          <a:prstGeom prst="rect">
            <a:avLst/>
          </a:prstGeom>
        </p:spPr>
        <p:txBody>
          <a:bodyPr anchorCtr="0" anchor="ctr" bIns="91425" lIns="502900" spcFirstLastPara="1" rIns="91425" wrap="square" tIns="91425">
            <a:noAutofit/>
          </a:bodyPr>
          <a:lstStyle>
            <a:lvl1pPr lvl="0">
              <a:lnSpc>
                <a:spcPct val="100000"/>
              </a:lnSpc>
              <a:spcBef>
                <a:spcPts val="0"/>
              </a:spcBef>
              <a:spcAft>
                <a:spcPts val="0"/>
              </a:spcAft>
              <a:buClr>
                <a:schemeClr val="lt1"/>
              </a:buClr>
              <a:buSzPts val="1100"/>
              <a:buFont typeface="Red Hat Display Medium"/>
              <a:buNone/>
              <a:defRPr sz="1100">
                <a:solidFill>
                  <a:schemeClr val="l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2pPr>
            <a:lvl3pPr lvl="2">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3pPr>
            <a:lvl4pPr lvl="3">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4pPr>
            <a:lvl5pPr lvl="4">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5pPr>
            <a:lvl6pPr lvl="5">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6pPr>
            <a:lvl7pPr lvl="6">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7pPr>
            <a:lvl8pPr lvl="7">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8pPr>
            <a:lvl9pPr lvl="8">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9pPr>
          </a:lstStyle>
          <a:p/>
        </p:txBody>
      </p:sp>
      <p:sp>
        <p:nvSpPr>
          <p:cNvPr id="1357" name="Google Shape;1357;p75"/>
          <p:cNvSpPr txBox="1"/>
          <p:nvPr>
            <p:ph idx="2" type="subTitle"/>
          </p:nvPr>
        </p:nvSpPr>
        <p:spPr>
          <a:xfrm>
            <a:off x="5660525" y="2752400"/>
            <a:ext cx="4446300" cy="1524900"/>
          </a:xfrm>
          <a:prstGeom prst="rect">
            <a:avLst/>
          </a:prstGeom>
        </p:spPr>
        <p:txBody>
          <a:bodyPr anchorCtr="0" anchor="t" bIns="0" lIns="0" spcFirstLastPara="1" rIns="0" wrap="square" tIns="0">
            <a:noAutofit/>
          </a:bodyPr>
          <a:lstStyle>
            <a:lvl1pPr lvl="0">
              <a:lnSpc>
                <a:spcPct val="135000"/>
              </a:lnSpc>
              <a:spcBef>
                <a:spcPts val="0"/>
              </a:spcBef>
              <a:spcAft>
                <a:spcPts val="0"/>
              </a:spcAft>
              <a:buClr>
                <a:schemeClr val="dk1"/>
              </a:buClr>
              <a:buSzPts val="1500"/>
              <a:buFont typeface="Red Hat Display"/>
              <a:buNone/>
              <a:defRPr sz="1500">
                <a:solidFill>
                  <a:schemeClr val="dk1"/>
                </a:solidFill>
                <a:latin typeface="Red Hat Display"/>
                <a:ea typeface="Red Hat Display"/>
                <a:cs typeface="Red Hat Display"/>
                <a:sym typeface="Red Hat Display"/>
              </a:defRPr>
            </a:lvl1pPr>
            <a:lvl2pPr lvl="1">
              <a:lnSpc>
                <a:spcPct val="180000"/>
              </a:lnSpc>
              <a:spcBef>
                <a:spcPts val="0"/>
              </a:spcBef>
              <a:spcAft>
                <a:spcPts val="0"/>
              </a:spcAft>
              <a:buClr>
                <a:schemeClr val="dk1"/>
              </a:buClr>
              <a:buSzPts val="1500"/>
              <a:buNone/>
              <a:defRPr sz="1500">
                <a:solidFill>
                  <a:schemeClr val="dk1"/>
                </a:solidFill>
              </a:defRPr>
            </a:lvl2pPr>
            <a:lvl3pPr lvl="2">
              <a:lnSpc>
                <a:spcPct val="180000"/>
              </a:lnSpc>
              <a:spcBef>
                <a:spcPts val="0"/>
              </a:spcBef>
              <a:spcAft>
                <a:spcPts val="0"/>
              </a:spcAft>
              <a:buClr>
                <a:schemeClr val="dk1"/>
              </a:buClr>
              <a:buSzPts val="1500"/>
              <a:buNone/>
              <a:defRPr sz="1500">
                <a:solidFill>
                  <a:schemeClr val="dk1"/>
                </a:solidFill>
              </a:defRPr>
            </a:lvl3pPr>
            <a:lvl4pPr lvl="3">
              <a:lnSpc>
                <a:spcPct val="180000"/>
              </a:lnSpc>
              <a:spcBef>
                <a:spcPts val="0"/>
              </a:spcBef>
              <a:spcAft>
                <a:spcPts val="0"/>
              </a:spcAft>
              <a:buClr>
                <a:schemeClr val="dk1"/>
              </a:buClr>
              <a:buSzPts val="1500"/>
              <a:buNone/>
              <a:defRPr sz="1500">
                <a:solidFill>
                  <a:schemeClr val="dk1"/>
                </a:solidFill>
              </a:defRPr>
            </a:lvl4pPr>
            <a:lvl5pPr lvl="4">
              <a:lnSpc>
                <a:spcPct val="180000"/>
              </a:lnSpc>
              <a:spcBef>
                <a:spcPts val="0"/>
              </a:spcBef>
              <a:spcAft>
                <a:spcPts val="0"/>
              </a:spcAft>
              <a:buClr>
                <a:schemeClr val="dk1"/>
              </a:buClr>
              <a:buSzPts val="1500"/>
              <a:buNone/>
              <a:defRPr sz="1500">
                <a:solidFill>
                  <a:schemeClr val="dk1"/>
                </a:solidFill>
              </a:defRPr>
            </a:lvl5pPr>
            <a:lvl6pPr lvl="5">
              <a:lnSpc>
                <a:spcPct val="180000"/>
              </a:lnSpc>
              <a:spcBef>
                <a:spcPts val="0"/>
              </a:spcBef>
              <a:spcAft>
                <a:spcPts val="0"/>
              </a:spcAft>
              <a:buClr>
                <a:schemeClr val="dk1"/>
              </a:buClr>
              <a:buSzPts val="1500"/>
              <a:buNone/>
              <a:defRPr sz="1500">
                <a:solidFill>
                  <a:schemeClr val="dk1"/>
                </a:solidFill>
              </a:defRPr>
            </a:lvl6pPr>
            <a:lvl7pPr lvl="6">
              <a:lnSpc>
                <a:spcPct val="180000"/>
              </a:lnSpc>
              <a:spcBef>
                <a:spcPts val="0"/>
              </a:spcBef>
              <a:spcAft>
                <a:spcPts val="0"/>
              </a:spcAft>
              <a:buClr>
                <a:schemeClr val="dk1"/>
              </a:buClr>
              <a:buSzPts val="1500"/>
              <a:buNone/>
              <a:defRPr sz="1500">
                <a:solidFill>
                  <a:schemeClr val="dk1"/>
                </a:solidFill>
              </a:defRPr>
            </a:lvl7pPr>
            <a:lvl8pPr lvl="7">
              <a:lnSpc>
                <a:spcPct val="180000"/>
              </a:lnSpc>
              <a:spcBef>
                <a:spcPts val="0"/>
              </a:spcBef>
              <a:spcAft>
                <a:spcPts val="0"/>
              </a:spcAft>
              <a:buClr>
                <a:schemeClr val="dk1"/>
              </a:buClr>
              <a:buSzPts val="1500"/>
              <a:buNone/>
              <a:defRPr sz="1500">
                <a:solidFill>
                  <a:schemeClr val="dk1"/>
                </a:solidFill>
              </a:defRPr>
            </a:lvl8pPr>
            <a:lvl9pPr lvl="8">
              <a:lnSpc>
                <a:spcPct val="180000"/>
              </a:lnSpc>
              <a:spcBef>
                <a:spcPts val="0"/>
              </a:spcBef>
              <a:spcAft>
                <a:spcPts val="0"/>
              </a:spcAft>
              <a:buClr>
                <a:schemeClr val="dk1"/>
              </a:buClr>
              <a:buSzPts val="1500"/>
              <a:buNone/>
              <a:defRPr sz="1500">
                <a:solidFill>
                  <a:schemeClr val="dk1"/>
                </a:solidFill>
              </a:defRPr>
            </a:lvl9pPr>
          </a:lstStyle>
          <a:p/>
        </p:txBody>
      </p:sp>
      <p:sp>
        <p:nvSpPr>
          <p:cNvPr id="1358" name="Google Shape;1358;p75"/>
          <p:cNvSpPr txBox="1"/>
          <p:nvPr/>
        </p:nvSpPr>
        <p:spPr>
          <a:xfrm>
            <a:off x="5903450" y="4669200"/>
            <a:ext cx="25605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Red Hat Display"/>
                <a:ea typeface="Red Hat Display"/>
                <a:cs typeface="Red Hat Display"/>
                <a:sym typeface="Red Hat Display"/>
              </a:rPr>
              <a:t>linkedin.com/company/red-hat</a:t>
            </a:r>
            <a:endParaRPr sz="1200">
              <a:solidFill>
                <a:schemeClr val="dk1"/>
              </a:solidFill>
              <a:latin typeface="Red Hat Display"/>
              <a:ea typeface="Red Hat Display"/>
              <a:cs typeface="Red Hat Display"/>
              <a:sym typeface="Red Hat Display"/>
            </a:endParaRPr>
          </a:p>
        </p:txBody>
      </p:sp>
      <p:sp>
        <p:nvSpPr>
          <p:cNvPr id="1359" name="Google Shape;1359;p75"/>
          <p:cNvSpPr txBox="1"/>
          <p:nvPr/>
        </p:nvSpPr>
        <p:spPr>
          <a:xfrm>
            <a:off x="5903450" y="5174300"/>
            <a:ext cx="25605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Red Hat Display"/>
                <a:ea typeface="Red Hat Display"/>
                <a:cs typeface="Red Hat Display"/>
                <a:sym typeface="Red Hat Display"/>
              </a:rPr>
              <a:t>youtube.com/user/RedHatVideos</a:t>
            </a:r>
            <a:endParaRPr sz="1200">
              <a:solidFill>
                <a:schemeClr val="dk1"/>
              </a:solidFill>
              <a:latin typeface="Red Hat Display"/>
              <a:ea typeface="Red Hat Display"/>
              <a:cs typeface="Red Hat Display"/>
              <a:sym typeface="Red Hat Display"/>
            </a:endParaRPr>
          </a:p>
        </p:txBody>
      </p:sp>
      <p:sp>
        <p:nvSpPr>
          <p:cNvPr id="1360" name="Google Shape;1360;p75"/>
          <p:cNvSpPr txBox="1"/>
          <p:nvPr/>
        </p:nvSpPr>
        <p:spPr>
          <a:xfrm>
            <a:off x="8815525" y="4669200"/>
            <a:ext cx="25605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Red Hat Text"/>
                <a:ea typeface="Red Hat Text"/>
                <a:cs typeface="Red Hat Text"/>
                <a:sym typeface="Red Hat Text"/>
              </a:rPr>
              <a:t>facebook.com/redhatinc</a:t>
            </a:r>
            <a:endParaRPr sz="1200">
              <a:solidFill>
                <a:schemeClr val="dk1"/>
              </a:solidFill>
              <a:latin typeface="Red Hat Text"/>
              <a:ea typeface="Red Hat Text"/>
              <a:cs typeface="Red Hat Text"/>
              <a:sym typeface="Red Hat Text"/>
            </a:endParaRPr>
          </a:p>
        </p:txBody>
      </p:sp>
      <p:sp>
        <p:nvSpPr>
          <p:cNvPr id="1361" name="Google Shape;1361;p75"/>
          <p:cNvSpPr txBox="1"/>
          <p:nvPr/>
        </p:nvSpPr>
        <p:spPr>
          <a:xfrm>
            <a:off x="8815525" y="5174300"/>
            <a:ext cx="25605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Red Hat Display"/>
                <a:ea typeface="Red Hat Display"/>
                <a:cs typeface="Red Hat Display"/>
                <a:sym typeface="Red Hat Display"/>
              </a:rPr>
              <a:t>twitter.com/RedHat</a:t>
            </a:r>
            <a:endParaRPr sz="1200">
              <a:solidFill>
                <a:schemeClr val="dk1"/>
              </a:solidFill>
              <a:latin typeface="Red Hat Display"/>
              <a:ea typeface="Red Hat Display"/>
              <a:cs typeface="Red Hat Display"/>
              <a:sym typeface="Red Hat Display"/>
            </a:endParaRPr>
          </a:p>
        </p:txBody>
      </p:sp>
      <p:pic>
        <p:nvPicPr>
          <p:cNvPr id="1362" name="Google Shape;1362;p75"/>
          <p:cNvPicPr preferRelativeResize="0"/>
          <p:nvPr/>
        </p:nvPicPr>
        <p:blipFill rotWithShape="1">
          <a:blip r:embed="rId3">
            <a:alphaModFix/>
          </a:blip>
          <a:srcRect b="0" l="2507" r="2498" t="0"/>
          <a:stretch/>
        </p:blipFill>
        <p:spPr>
          <a:xfrm>
            <a:off x="8586459" y="5174306"/>
            <a:ext cx="229074" cy="241150"/>
          </a:xfrm>
          <a:prstGeom prst="rect">
            <a:avLst/>
          </a:prstGeom>
          <a:noFill/>
          <a:ln>
            <a:noFill/>
          </a:ln>
        </p:spPr>
      </p:pic>
      <p:pic>
        <p:nvPicPr>
          <p:cNvPr id="1363" name="Google Shape;1363;p75"/>
          <p:cNvPicPr preferRelativeResize="0"/>
          <p:nvPr/>
        </p:nvPicPr>
        <p:blipFill rotWithShape="1">
          <a:blip r:embed="rId4">
            <a:alphaModFix/>
          </a:blip>
          <a:srcRect b="0" l="2507" r="2498" t="0"/>
          <a:stretch/>
        </p:blipFill>
        <p:spPr>
          <a:xfrm>
            <a:off x="8586459" y="4669206"/>
            <a:ext cx="229074" cy="241150"/>
          </a:xfrm>
          <a:prstGeom prst="rect">
            <a:avLst/>
          </a:prstGeom>
          <a:noFill/>
          <a:ln>
            <a:noFill/>
          </a:ln>
        </p:spPr>
      </p:pic>
      <p:pic>
        <p:nvPicPr>
          <p:cNvPr id="1364" name="Google Shape;1364;p75"/>
          <p:cNvPicPr preferRelativeResize="0"/>
          <p:nvPr/>
        </p:nvPicPr>
        <p:blipFill rotWithShape="1">
          <a:blip r:embed="rId5">
            <a:alphaModFix/>
          </a:blip>
          <a:srcRect b="0" l="2507" r="2498" t="0"/>
          <a:stretch/>
        </p:blipFill>
        <p:spPr>
          <a:xfrm>
            <a:off x="5660534" y="5174306"/>
            <a:ext cx="229075" cy="241150"/>
          </a:xfrm>
          <a:prstGeom prst="rect">
            <a:avLst/>
          </a:prstGeom>
          <a:noFill/>
          <a:ln>
            <a:noFill/>
          </a:ln>
        </p:spPr>
      </p:pic>
      <p:pic>
        <p:nvPicPr>
          <p:cNvPr id="1365" name="Google Shape;1365;p75"/>
          <p:cNvPicPr preferRelativeResize="0"/>
          <p:nvPr/>
        </p:nvPicPr>
        <p:blipFill rotWithShape="1">
          <a:blip r:embed="rId6">
            <a:alphaModFix/>
          </a:blip>
          <a:srcRect b="0" l="2507" r="2498" t="0"/>
          <a:stretch/>
        </p:blipFill>
        <p:spPr>
          <a:xfrm>
            <a:off x="5660534" y="4669206"/>
            <a:ext cx="229075" cy="241150"/>
          </a:xfrm>
          <a:prstGeom prst="rect">
            <a:avLst/>
          </a:prstGeom>
          <a:noFill/>
          <a:ln>
            <a:noFill/>
          </a:ln>
        </p:spPr>
      </p:pic>
      <p:sp>
        <p:nvSpPr>
          <p:cNvPr id="1366" name="Google Shape;1366;p75"/>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lvl1pPr lvl="0" algn="ctr">
              <a:buNone/>
              <a:defRPr sz="800">
                <a:solidFill>
                  <a:srgbClr val="FFFFFF"/>
                </a:solidFill>
                <a:latin typeface="Red Hat Text Medium"/>
                <a:ea typeface="Red Hat Text Medium"/>
                <a:cs typeface="Red Hat Text Medium"/>
                <a:sym typeface="Red Hat Text Medium"/>
              </a:defRPr>
            </a:lvl1pPr>
            <a:lvl2pPr lvl="1" algn="ctr">
              <a:buNone/>
              <a:defRPr sz="800">
                <a:solidFill>
                  <a:srgbClr val="FFFFFF"/>
                </a:solidFill>
                <a:latin typeface="Red Hat Text Medium"/>
                <a:ea typeface="Red Hat Text Medium"/>
                <a:cs typeface="Red Hat Text Medium"/>
                <a:sym typeface="Red Hat Text Medium"/>
              </a:defRPr>
            </a:lvl2pPr>
            <a:lvl3pPr lvl="2" algn="ctr">
              <a:buNone/>
              <a:defRPr sz="800">
                <a:solidFill>
                  <a:srgbClr val="FFFFFF"/>
                </a:solidFill>
                <a:latin typeface="Red Hat Text Medium"/>
                <a:ea typeface="Red Hat Text Medium"/>
                <a:cs typeface="Red Hat Text Medium"/>
                <a:sym typeface="Red Hat Text Medium"/>
              </a:defRPr>
            </a:lvl3pPr>
            <a:lvl4pPr lvl="3" algn="ctr">
              <a:buNone/>
              <a:defRPr sz="800">
                <a:solidFill>
                  <a:srgbClr val="FFFFFF"/>
                </a:solidFill>
                <a:latin typeface="Red Hat Text Medium"/>
                <a:ea typeface="Red Hat Text Medium"/>
                <a:cs typeface="Red Hat Text Medium"/>
                <a:sym typeface="Red Hat Text Medium"/>
              </a:defRPr>
            </a:lvl4pPr>
            <a:lvl5pPr lvl="4" algn="ctr">
              <a:buNone/>
              <a:defRPr sz="800">
                <a:solidFill>
                  <a:srgbClr val="FFFFFF"/>
                </a:solidFill>
                <a:latin typeface="Red Hat Text Medium"/>
                <a:ea typeface="Red Hat Text Medium"/>
                <a:cs typeface="Red Hat Text Medium"/>
                <a:sym typeface="Red Hat Text Medium"/>
              </a:defRPr>
            </a:lvl5pPr>
            <a:lvl6pPr lvl="5" algn="ctr">
              <a:buNone/>
              <a:defRPr sz="800">
                <a:solidFill>
                  <a:srgbClr val="FFFFFF"/>
                </a:solidFill>
                <a:latin typeface="Red Hat Text Medium"/>
                <a:ea typeface="Red Hat Text Medium"/>
                <a:cs typeface="Red Hat Text Medium"/>
                <a:sym typeface="Red Hat Text Medium"/>
              </a:defRPr>
            </a:lvl6pPr>
            <a:lvl7pPr lvl="6" algn="ctr">
              <a:buNone/>
              <a:defRPr sz="800">
                <a:solidFill>
                  <a:srgbClr val="FFFFFF"/>
                </a:solidFill>
                <a:latin typeface="Red Hat Text Medium"/>
                <a:ea typeface="Red Hat Text Medium"/>
                <a:cs typeface="Red Hat Text Medium"/>
                <a:sym typeface="Red Hat Text Medium"/>
              </a:defRPr>
            </a:lvl7pPr>
            <a:lvl8pPr lvl="7" algn="ctr">
              <a:buNone/>
              <a:defRPr sz="800">
                <a:solidFill>
                  <a:srgbClr val="FFFFFF"/>
                </a:solidFill>
                <a:latin typeface="Red Hat Text Medium"/>
                <a:ea typeface="Red Hat Text Medium"/>
                <a:cs typeface="Red Hat Text Medium"/>
                <a:sym typeface="Red Hat Text Medium"/>
              </a:defRPr>
            </a:lvl8pPr>
            <a:lvl9pPr lvl="8" algn="ctr">
              <a:buNone/>
              <a:defRPr sz="800">
                <a:solidFill>
                  <a:srgbClr val="FFFFFF"/>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367" name="Google Shape;1367;p75"/>
          <p:cNvPicPr preferRelativeResize="0"/>
          <p:nvPr/>
        </p:nvPicPr>
        <p:blipFill>
          <a:blip r:embed="rId7">
            <a:alphaModFix/>
          </a:blip>
          <a:stretch>
            <a:fillRect/>
          </a:stretch>
        </p:blipFill>
        <p:spPr>
          <a:xfrm>
            <a:off x="10106850" y="6203986"/>
            <a:ext cx="1580275" cy="372766"/>
          </a:xfrm>
          <a:prstGeom prst="rect">
            <a:avLst/>
          </a:prstGeom>
          <a:noFill/>
          <a:ln>
            <a:noFill/>
          </a:ln>
        </p:spPr>
      </p:pic>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ebinar title">
  <p:cSld name="TITLE_3">
    <p:bg>
      <p:bgPr>
        <a:solidFill>
          <a:srgbClr val="EBEBEB">
            <a:alpha val="0"/>
          </a:srgbClr>
        </a:solidFill>
      </p:bgPr>
    </p:bg>
    <p:spTree>
      <p:nvGrpSpPr>
        <p:cNvPr id="1368" name="Shape 1368"/>
        <p:cNvGrpSpPr/>
        <p:nvPr/>
      </p:nvGrpSpPr>
      <p:grpSpPr>
        <a:xfrm>
          <a:off x="0" y="0"/>
          <a:ext cx="0" cy="0"/>
          <a:chOff x="0" y="0"/>
          <a:chExt cx="0" cy="0"/>
        </a:xfrm>
      </p:grpSpPr>
      <p:sp>
        <p:nvSpPr>
          <p:cNvPr id="1369" name="Google Shape;1369;p76"/>
          <p:cNvSpPr txBox="1"/>
          <p:nvPr>
            <p:ph idx="1" type="subTitle"/>
          </p:nvPr>
        </p:nvSpPr>
        <p:spPr>
          <a:xfrm>
            <a:off x="1169325" y="4436225"/>
            <a:ext cx="7533300" cy="914400"/>
          </a:xfrm>
          <a:prstGeom prst="rect">
            <a:avLst/>
          </a:prstGeom>
        </p:spPr>
        <p:txBody>
          <a:bodyPr anchorCtr="0" anchor="t" bIns="0" lIns="0" spcFirstLastPara="1" rIns="0" wrap="square" tIns="0">
            <a:noAutofit/>
          </a:bodyPr>
          <a:lstStyle>
            <a:lvl1pPr lvl="0">
              <a:lnSpc>
                <a:spcPct val="100000"/>
              </a:lnSpc>
              <a:spcBef>
                <a:spcPts val="0"/>
              </a:spcBef>
              <a:spcAft>
                <a:spcPts val="0"/>
              </a:spcAft>
              <a:buClr>
                <a:srgbClr val="EE0000"/>
              </a:buClr>
              <a:buSzPts val="2800"/>
              <a:buFont typeface="Red Hat Display"/>
              <a:buNone/>
              <a:defRPr sz="2800">
                <a:solidFill>
                  <a:srgbClr val="EE0000"/>
                </a:solidFill>
                <a:latin typeface="Red Hat Display"/>
                <a:ea typeface="Red Hat Display"/>
                <a:cs typeface="Red Hat Display"/>
                <a:sym typeface="Red Hat Display"/>
              </a:defRPr>
            </a:lvl1pPr>
            <a:lvl2pPr lvl="1">
              <a:lnSpc>
                <a:spcPct val="100000"/>
              </a:lnSpc>
              <a:spcBef>
                <a:spcPts val="0"/>
              </a:spcBef>
              <a:spcAft>
                <a:spcPts val="0"/>
              </a:spcAft>
              <a:buClr>
                <a:schemeClr val="lt1"/>
              </a:buClr>
              <a:buSzPts val="2400"/>
              <a:buNone/>
              <a:defRPr sz="2400">
                <a:solidFill>
                  <a:schemeClr val="lt1"/>
                </a:solidFill>
              </a:defRPr>
            </a:lvl2pPr>
            <a:lvl3pPr lvl="2">
              <a:lnSpc>
                <a:spcPct val="100000"/>
              </a:lnSpc>
              <a:spcBef>
                <a:spcPts val="0"/>
              </a:spcBef>
              <a:spcAft>
                <a:spcPts val="0"/>
              </a:spcAft>
              <a:buClr>
                <a:schemeClr val="lt1"/>
              </a:buClr>
              <a:buSzPts val="2400"/>
              <a:buNone/>
              <a:defRPr sz="2400">
                <a:solidFill>
                  <a:schemeClr val="lt1"/>
                </a:solidFill>
              </a:defRPr>
            </a:lvl3pPr>
            <a:lvl4pPr lvl="3">
              <a:lnSpc>
                <a:spcPct val="100000"/>
              </a:lnSpc>
              <a:spcBef>
                <a:spcPts val="0"/>
              </a:spcBef>
              <a:spcAft>
                <a:spcPts val="0"/>
              </a:spcAft>
              <a:buClr>
                <a:schemeClr val="lt1"/>
              </a:buClr>
              <a:buSzPts val="2400"/>
              <a:buNone/>
              <a:defRPr sz="2400">
                <a:solidFill>
                  <a:schemeClr val="lt1"/>
                </a:solidFill>
              </a:defRPr>
            </a:lvl4pPr>
            <a:lvl5pPr lvl="4">
              <a:lnSpc>
                <a:spcPct val="100000"/>
              </a:lnSpc>
              <a:spcBef>
                <a:spcPts val="0"/>
              </a:spcBef>
              <a:spcAft>
                <a:spcPts val="0"/>
              </a:spcAft>
              <a:buClr>
                <a:schemeClr val="lt1"/>
              </a:buClr>
              <a:buSzPts val="2400"/>
              <a:buNone/>
              <a:defRPr sz="2400">
                <a:solidFill>
                  <a:schemeClr val="lt1"/>
                </a:solidFill>
              </a:defRPr>
            </a:lvl5pPr>
            <a:lvl6pPr lvl="5">
              <a:lnSpc>
                <a:spcPct val="100000"/>
              </a:lnSpc>
              <a:spcBef>
                <a:spcPts val="0"/>
              </a:spcBef>
              <a:spcAft>
                <a:spcPts val="0"/>
              </a:spcAft>
              <a:buClr>
                <a:schemeClr val="lt1"/>
              </a:buClr>
              <a:buSzPts val="2400"/>
              <a:buNone/>
              <a:defRPr sz="2400">
                <a:solidFill>
                  <a:schemeClr val="lt1"/>
                </a:solidFill>
              </a:defRPr>
            </a:lvl6pPr>
            <a:lvl7pPr lvl="6">
              <a:lnSpc>
                <a:spcPct val="100000"/>
              </a:lnSpc>
              <a:spcBef>
                <a:spcPts val="0"/>
              </a:spcBef>
              <a:spcAft>
                <a:spcPts val="0"/>
              </a:spcAft>
              <a:buClr>
                <a:schemeClr val="lt1"/>
              </a:buClr>
              <a:buSzPts val="2400"/>
              <a:buNone/>
              <a:defRPr sz="2400">
                <a:solidFill>
                  <a:schemeClr val="lt1"/>
                </a:solidFill>
              </a:defRPr>
            </a:lvl7pPr>
            <a:lvl8pPr lvl="7">
              <a:lnSpc>
                <a:spcPct val="100000"/>
              </a:lnSpc>
              <a:spcBef>
                <a:spcPts val="0"/>
              </a:spcBef>
              <a:spcAft>
                <a:spcPts val="0"/>
              </a:spcAft>
              <a:buClr>
                <a:schemeClr val="lt1"/>
              </a:buClr>
              <a:buSzPts val="2400"/>
              <a:buNone/>
              <a:defRPr sz="2400">
                <a:solidFill>
                  <a:schemeClr val="lt1"/>
                </a:solidFill>
              </a:defRPr>
            </a:lvl8pPr>
            <a:lvl9pPr lvl="8">
              <a:lnSpc>
                <a:spcPct val="100000"/>
              </a:lnSpc>
              <a:spcBef>
                <a:spcPts val="0"/>
              </a:spcBef>
              <a:spcAft>
                <a:spcPts val="0"/>
              </a:spcAft>
              <a:buClr>
                <a:schemeClr val="lt1"/>
              </a:buClr>
              <a:buSzPts val="2400"/>
              <a:buNone/>
              <a:defRPr sz="2400">
                <a:solidFill>
                  <a:schemeClr val="lt1"/>
                </a:solidFill>
              </a:defRPr>
            </a:lvl9pPr>
          </a:lstStyle>
          <a:p/>
        </p:txBody>
      </p:sp>
      <p:sp>
        <p:nvSpPr>
          <p:cNvPr id="1370" name="Google Shape;1370;p76"/>
          <p:cNvSpPr txBox="1"/>
          <p:nvPr>
            <p:ph type="title"/>
          </p:nvPr>
        </p:nvSpPr>
        <p:spPr>
          <a:xfrm>
            <a:off x="1169475" y="2658025"/>
            <a:ext cx="9872100" cy="1600500"/>
          </a:xfrm>
          <a:prstGeom prst="rect">
            <a:avLst/>
          </a:prstGeom>
        </p:spPr>
        <p:txBody>
          <a:bodyPr anchorCtr="0" anchor="b" bIns="0" lIns="0" spcFirstLastPara="1" rIns="0" wrap="square" tIns="0">
            <a:noAutofit/>
          </a:bodyPr>
          <a:lstStyle>
            <a:lvl1pPr lvl="0">
              <a:lnSpc>
                <a:spcPct val="90000"/>
              </a:lnSpc>
              <a:spcBef>
                <a:spcPts val="0"/>
              </a:spcBef>
              <a:spcAft>
                <a:spcPts val="0"/>
              </a:spcAft>
              <a:buNone/>
              <a:defRPr sz="8000">
                <a:solidFill>
                  <a:srgbClr val="EE0000"/>
                </a:solidFill>
                <a:latin typeface="Red Hat Display Medium"/>
                <a:ea typeface="Red Hat Display Medium"/>
                <a:cs typeface="Red Hat Display Medium"/>
                <a:sym typeface="Red Hat Display Medium"/>
              </a:defRPr>
            </a:lvl1pPr>
            <a:lvl2pPr lvl="1">
              <a:lnSpc>
                <a:spcPct val="105000"/>
              </a:lnSpc>
              <a:spcBef>
                <a:spcPts val="0"/>
              </a:spcBef>
              <a:spcAft>
                <a:spcPts val="0"/>
              </a:spcAft>
              <a:buNone/>
              <a:defRPr b="1" sz="8000">
                <a:solidFill>
                  <a:schemeClr val="lt1"/>
                </a:solidFill>
              </a:defRPr>
            </a:lvl2pPr>
            <a:lvl3pPr lvl="2">
              <a:lnSpc>
                <a:spcPct val="105000"/>
              </a:lnSpc>
              <a:spcBef>
                <a:spcPts val="0"/>
              </a:spcBef>
              <a:spcAft>
                <a:spcPts val="0"/>
              </a:spcAft>
              <a:buNone/>
              <a:defRPr b="1" sz="8000">
                <a:solidFill>
                  <a:schemeClr val="lt1"/>
                </a:solidFill>
              </a:defRPr>
            </a:lvl3pPr>
            <a:lvl4pPr lvl="3">
              <a:lnSpc>
                <a:spcPct val="105000"/>
              </a:lnSpc>
              <a:spcBef>
                <a:spcPts val="0"/>
              </a:spcBef>
              <a:spcAft>
                <a:spcPts val="0"/>
              </a:spcAft>
              <a:buNone/>
              <a:defRPr b="1" sz="8000">
                <a:solidFill>
                  <a:schemeClr val="lt1"/>
                </a:solidFill>
              </a:defRPr>
            </a:lvl4pPr>
            <a:lvl5pPr lvl="4">
              <a:lnSpc>
                <a:spcPct val="105000"/>
              </a:lnSpc>
              <a:spcBef>
                <a:spcPts val="0"/>
              </a:spcBef>
              <a:spcAft>
                <a:spcPts val="0"/>
              </a:spcAft>
              <a:buNone/>
              <a:defRPr b="1" sz="8000">
                <a:solidFill>
                  <a:schemeClr val="lt1"/>
                </a:solidFill>
              </a:defRPr>
            </a:lvl5pPr>
            <a:lvl6pPr lvl="5">
              <a:lnSpc>
                <a:spcPct val="105000"/>
              </a:lnSpc>
              <a:spcBef>
                <a:spcPts val="0"/>
              </a:spcBef>
              <a:spcAft>
                <a:spcPts val="0"/>
              </a:spcAft>
              <a:buNone/>
              <a:defRPr b="1" sz="8000">
                <a:solidFill>
                  <a:schemeClr val="lt1"/>
                </a:solidFill>
              </a:defRPr>
            </a:lvl6pPr>
            <a:lvl7pPr lvl="6">
              <a:lnSpc>
                <a:spcPct val="105000"/>
              </a:lnSpc>
              <a:spcBef>
                <a:spcPts val="0"/>
              </a:spcBef>
              <a:spcAft>
                <a:spcPts val="0"/>
              </a:spcAft>
              <a:buNone/>
              <a:defRPr b="1" sz="8000">
                <a:solidFill>
                  <a:schemeClr val="lt1"/>
                </a:solidFill>
              </a:defRPr>
            </a:lvl7pPr>
            <a:lvl8pPr lvl="7">
              <a:lnSpc>
                <a:spcPct val="105000"/>
              </a:lnSpc>
              <a:spcBef>
                <a:spcPts val="0"/>
              </a:spcBef>
              <a:spcAft>
                <a:spcPts val="0"/>
              </a:spcAft>
              <a:buNone/>
              <a:defRPr b="1" sz="8000">
                <a:solidFill>
                  <a:schemeClr val="lt1"/>
                </a:solidFill>
              </a:defRPr>
            </a:lvl8pPr>
            <a:lvl9pPr lvl="8">
              <a:lnSpc>
                <a:spcPct val="105000"/>
              </a:lnSpc>
              <a:spcBef>
                <a:spcPts val="0"/>
              </a:spcBef>
              <a:spcAft>
                <a:spcPts val="0"/>
              </a:spcAft>
              <a:buNone/>
              <a:defRPr b="1" sz="8000">
                <a:solidFill>
                  <a:schemeClr val="lt1"/>
                </a:solidFill>
              </a:defRPr>
            </a:lvl9pPr>
          </a:lstStyle>
          <a:p/>
        </p:txBody>
      </p:sp>
      <p:sp>
        <p:nvSpPr>
          <p:cNvPr id="1371" name="Google Shape;1371;p76"/>
          <p:cNvSpPr txBox="1"/>
          <p:nvPr>
            <p:ph idx="2" type="subTitle"/>
          </p:nvPr>
        </p:nvSpPr>
        <p:spPr>
          <a:xfrm>
            <a:off x="1169325" y="5454694"/>
            <a:ext cx="2040300" cy="605700"/>
          </a:xfrm>
          <a:prstGeom prst="rect">
            <a:avLst/>
          </a:prstGeom>
        </p:spPr>
        <p:txBody>
          <a:bodyPr anchorCtr="0" anchor="t" bIns="0" lIns="0" spcFirstLastPara="1" rIns="0" wrap="square" tIns="0">
            <a:noAutofit/>
          </a:bodyPr>
          <a:lstStyle>
            <a:lvl1pPr lvl="0">
              <a:lnSpc>
                <a:spcPct val="135000"/>
              </a:lnSpc>
              <a:spcBef>
                <a:spcPts val="0"/>
              </a:spcBef>
              <a:spcAft>
                <a:spcPts val="0"/>
              </a:spcAft>
              <a:buClr>
                <a:srgbClr val="000000"/>
              </a:buClr>
              <a:buSzPts val="1500"/>
              <a:buFont typeface="Red Hat Display Medium"/>
              <a:buNone/>
              <a:defRPr sz="1500">
                <a:latin typeface="Red Hat Display Medium"/>
                <a:ea typeface="Red Hat Display Medium"/>
                <a:cs typeface="Red Hat Display Medium"/>
                <a:sym typeface="Red Hat Display Medium"/>
              </a:defRPr>
            </a:lvl1pPr>
            <a:lvl2pPr lvl="1">
              <a:lnSpc>
                <a:spcPct val="135000"/>
              </a:lnSpc>
              <a:spcBef>
                <a:spcPts val="0"/>
              </a:spcBef>
              <a:spcAft>
                <a:spcPts val="0"/>
              </a:spcAft>
              <a:buSzPts val="1900"/>
              <a:buFont typeface="Red Hat Text Medium"/>
              <a:buNone/>
              <a:defRPr>
                <a:latin typeface="Red Hat Text Medium"/>
                <a:ea typeface="Red Hat Text Medium"/>
                <a:cs typeface="Red Hat Text Medium"/>
                <a:sym typeface="Red Hat Text Medium"/>
              </a:defRPr>
            </a:lvl2pPr>
            <a:lvl3pPr lvl="2">
              <a:lnSpc>
                <a:spcPct val="135000"/>
              </a:lnSpc>
              <a:spcBef>
                <a:spcPts val="0"/>
              </a:spcBef>
              <a:spcAft>
                <a:spcPts val="0"/>
              </a:spcAft>
              <a:buSzPts val="1900"/>
              <a:buFont typeface="Red Hat Text Medium"/>
              <a:buNone/>
              <a:defRPr>
                <a:latin typeface="Red Hat Text Medium"/>
                <a:ea typeface="Red Hat Text Medium"/>
                <a:cs typeface="Red Hat Text Medium"/>
                <a:sym typeface="Red Hat Text Medium"/>
              </a:defRPr>
            </a:lvl3pPr>
            <a:lvl4pPr lvl="3">
              <a:lnSpc>
                <a:spcPct val="135000"/>
              </a:lnSpc>
              <a:spcBef>
                <a:spcPts val="0"/>
              </a:spcBef>
              <a:spcAft>
                <a:spcPts val="0"/>
              </a:spcAft>
              <a:buSzPts val="1900"/>
              <a:buFont typeface="Red Hat Text Medium"/>
              <a:buNone/>
              <a:defRPr>
                <a:latin typeface="Red Hat Text Medium"/>
                <a:ea typeface="Red Hat Text Medium"/>
                <a:cs typeface="Red Hat Text Medium"/>
                <a:sym typeface="Red Hat Text Medium"/>
              </a:defRPr>
            </a:lvl4pPr>
            <a:lvl5pPr lvl="4">
              <a:lnSpc>
                <a:spcPct val="135000"/>
              </a:lnSpc>
              <a:spcBef>
                <a:spcPts val="0"/>
              </a:spcBef>
              <a:spcAft>
                <a:spcPts val="0"/>
              </a:spcAft>
              <a:buSzPts val="1900"/>
              <a:buFont typeface="Red Hat Text Medium"/>
              <a:buNone/>
              <a:defRPr>
                <a:latin typeface="Red Hat Text Medium"/>
                <a:ea typeface="Red Hat Text Medium"/>
                <a:cs typeface="Red Hat Text Medium"/>
                <a:sym typeface="Red Hat Text Medium"/>
              </a:defRPr>
            </a:lvl5pPr>
            <a:lvl6pPr lvl="5">
              <a:lnSpc>
                <a:spcPct val="135000"/>
              </a:lnSpc>
              <a:spcBef>
                <a:spcPts val="0"/>
              </a:spcBef>
              <a:spcAft>
                <a:spcPts val="0"/>
              </a:spcAft>
              <a:buSzPts val="1900"/>
              <a:buFont typeface="Red Hat Text Medium"/>
              <a:buNone/>
              <a:defRPr>
                <a:latin typeface="Red Hat Text Medium"/>
                <a:ea typeface="Red Hat Text Medium"/>
                <a:cs typeface="Red Hat Text Medium"/>
                <a:sym typeface="Red Hat Text Medium"/>
              </a:defRPr>
            </a:lvl6pPr>
            <a:lvl7pPr lvl="6">
              <a:lnSpc>
                <a:spcPct val="135000"/>
              </a:lnSpc>
              <a:spcBef>
                <a:spcPts val="0"/>
              </a:spcBef>
              <a:spcAft>
                <a:spcPts val="0"/>
              </a:spcAft>
              <a:buSzPts val="1900"/>
              <a:buFont typeface="Red Hat Text Medium"/>
              <a:buNone/>
              <a:defRPr>
                <a:latin typeface="Red Hat Text Medium"/>
                <a:ea typeface="Red Hat Text Medium"/>
                <a:cs typeface="Red Hat Text Medium"/>
                <a:sym typeface="Red Hat Text Medium"/>
              </a:defRPr>
            </a:lvl7pPr>
            <a:lvl8pPr lvl="7">
              <a:lnSpc>
                <a:spcPct val="135000"/>
              </a:lnSpc>
              <a:spcBef>
                <a:spcPts val="0"/>
              </a:spcBef>
              <a:spcAft>
                <a:spcPts val="0"/>
              </a:spcAft>
              <a:buSzPts val="1900"/>
              <a:buFont typeface="Red Hat Text Medium"/>
              <a:buNone/>
              <a:defRPr>
                <a:latin typeface="Red Hat Text Medium"/>
                <a:ea typeface="Red Hat Text Medium"/>
                <a:cs typeface="Red Hat Text Medium"/>
                <a:sym typeface="Red Hat Text Medium"/>
              </a:defRPr>
            </a:lvl8pPr>
            <a:lvl9pPr lvl="8">
              <a:lnSpc>
                <a:spcPct val="135000"/>
              </a:lnSpc>
              <a:spcBef>
                <a:spcPts val="0"/>
              </a:spcBef>
              <a:spcAft>
                <a:spcPts val="0"/>
              </a:spcAft>
              <a:buSzPts val="1900"/>
              <a:buFont typeface="Red Hat Text Medium"/>
              <a:buNone/>
              <a:defRPr>
                <a:latin typeface="Red Hat Text Medium"/>
                <a:ea typeface="Red Hat Text Medium"/>
                <a:cs typeface="Red Hat Text Medium"/>
                <a:sym typeface="Red Hat Text Medium"/>
              </a:defRPr>
            </a:lvl9pPr>
          </a:lstStyle>
          <a:p/>
        </p:txBody>
      </p:sp>
      <p:sp>
        <p:nvSpPr>
          <p:cNvPr id="1372" name="Google Shape;1372;p76"/>
          <p:cNvSpPr txBox="1"/>
          <p:nvPr>
            <p:ph idx="3" type="subTitle"/>
          </p:nvPr>
        </p:nvSpPr>
        <p:spPr>
          <a:xfrm>
            <a:off x="3557450" y="5454694"/>
            <a:ext cx="2040300" cy="605700"/>
          </a:xfrm>
          <a:prstGeom prst="rect">
            <a:avLst/>
          </a:prstGeom>
        </p:spPr>
        <p:txBody>
          <a:bodyPr anchorCtr="0" anchor="t" bIns="0" lIns="0" spcFirstLastPara="1" rIns="0" wrap="square" tIns="0">
            <a:noAutofit/>
          </a:bodyPr>
          <a:lstStyle>
            <a:lvl1pPr lvl="0">
              <a:lnSpc>
                <a:spcPct val="135000"/>
              </a:lnSpc>
              <a:spcBef>
                <a:spcPts val="0"/>
              </a:spcBef>
              <a:spcAft>
                <a:spcPts val="0"/>
              </a:spcAft>
              <a:buClr>
                <a:srgbClr val="000000"/>
              </a:buClr>
              <a:buSzPts val="1500"/>
              <a:buFont typeface="Red Hat Display Medium"/>
              <a:buNone/>
              <a:defRPr sz="1500">
                <a:latin typeface="Red Hat Display Medium"/>
                <a:ea typeface="Red Hat Display Medium"/>
                <a:cs typeface="Red Hat Display Medium"/>
                <a:sym typeface="Red Hat Display Medium"/>
              </a:defRPr>
            </a:lvl1pPr>
            <a:lvl2pPr lvl="1">
              <a:lnSpc>
                <a:spcPct val="135000"/>
              </a:lnSpc>
              <a:spcBef>
                <a:spcPts val="0"/>
              </a:spcBef>
              <a:spcAft>
                <a:spcPts val="0"/>
              </a:spcAft>
              <a:buSzPts val="1900"/>
              <a:buFont typeface="Red Hat Text Medium"/>
              <a:buNone/>
              <a:defRPr>
                <a:latin typeface="Red Hat Text Medium"/>
                <a:ea typeface="Red Hat Text Medium"/>
                <a:cs typeface="Red Hat Text Medium"/>
                <a:sym typeface="Red Hat Text Medium"/>
              </a:defRPr>
            </a:lvl2pPr>
            <a:lvl3pPr lvl="2">
              <a:lnSpc>
                <a:spcPct val="135000"/>
              </a:lnSpc>
              <a:spcBef>
                <a:spcPts val="0"/>
              </a:spcBef>
              <a:spcAft>
                <a:spcPts val="0"/>
              </a:spcAft>
              <a:buSzPts val="1900"/>
              <a:buFont typeface="Red Hat Text Medium"/>
              <a:buNone/>
              <a:defRPr>
                <a:latin typeface="Red Hat Text Medium"/>
                <a:ea typeface="Red Hat Text Medium"/>
                <a:cs typeface="Red Hat Text Medium"/>
                <a:sym typeface="Red Hat Text Medium"/>
              </a:defRPr>
            </a:lvl3pPr>
            <a:lvl4pPr lvl="3">
              <a:lnSpc>
                <a:spcPct val="135000"/>
              </a:lnSpc>
              <a:spcBef>
                <a:spcPts val="0"/>
              </a:spcBef>
              <a:spcAft>
                <a:spcPts val="0"/>
              </a:spcAft>
              <a:buSzPts val="1900"/>
              <a:buFont typeface="Red Hat Text Medium"/>
              <a:buNone/>
              <a:defRPr>
                <a:latin typeface="Red Hat Text Medium"/>
                <a:ea typeface="Red Hat Text Medium"/>
                <a:cs typeface="Red Hat Text Medium"/>
                <a:sym typeface="Red Hat Text Medium"/>
              </a:defRPr>
            </a:lvl4pPr>
            <a:lvl5pPr lvl="4">
              <a:lnSpc>
                <a:spcPct val="135000"/>
              </a:lnSpc>
              <a:spcBef>
                <a:spcPts val="0"/>
              </a:spcBef>
              <a:spcAft>
                <a:spcPts val="0"/>
              </a:spcAft>
              <a:buSzPts val="1900"/>
              <a:buFont typeface="Red Hat Text Medium"/>
              <a:buNone/>
              <a:defRPr>
                <a:latin typeface="Red Hat Text Medium"/>
                <a:ea typeface="Red Hat Text Medium"/>
                <a:cs typeface="Red Hat Text Medium"/>
                <a:sym typeface="Red Hat Text Medium"/>
              </a:defRPr>
            </a:lvl5pPr>
            <a:lvl6pPr lvl="5">
              <a:lnSpc>
                <a:spcPct val="135000"/>
              </a:lnSpc>
              <a:spcBef>
                <a:spcPts val="0"/>
              </a:spcBef>
              <a:spcAft>
                <a:spcPts val="0"/>
              </a:spcAft>
              <a:buSzPts val="1900"/>
              <a:buFont typeface="Red Hat Text Medium"/>
              <a:buNone/>
              <a:defRPr>
                <a:latin typeface="Red Hat Text Medium"/>
                <a:ea typeface="Red Hat Text Medium"/>
                <a:cs typeface="Red Hat Text Medium"/>
                <a:sym typeface="Red Hat Text Medium"/>
              </a:defRPr>
            </a:lvl6pPr>
            <a:lvl7pPr lvl="6">
              <a:lnSpc>
                <a:spcPct val="135000"/>
              </a:lnSpc>
              <a:spcBef>
                <a:spcPts val="0"/>
              </a:spcBef>
              <a:spcAft>
                <a:spcPts val="0"/>
              </a:spcAft>
              <a:buSzPts val="1900"/>
              <a:buFont typeface="Red Hat Text Medium"/>
              <a:buNone/>
              <a:defRPr>
                <a:latin typeface="Red Hat Text Medium"/>
                <a:ea typeface="Red Hat Text Medium"/>
                <a:cs typeface="Red Hat Text Medium"/>
                <a:sym typeface="Red Hat Text Medium"/>
              </a:defRPr>
            </a:lvl7pPr>
            <a:lvl8pPr lvl="7">
              <a:lnSpc>
                <a:spcPct val="135000"/>
              </a:lnSpc>
              <a:spcBef>
                <a:spcPts val="0"/>
              </a:spcBef>
              <a:spcAft>
                <a:spcPts val="0"/>
              </a:spcAft>
              <a:buSzPts val="1900"/>
              <a:buFont typeface="Red Hat Text Medium"/>
              <a:buNone/>
              <a:defRPr>
                <a:latin typeface="Red Hat Text Medium"/>
                <a:ea typeface="Red Hat Text Medium"/>
                <a:cs typeface="Red Hat Text Medium"/>
                <a:sym typeface="Red Hat Text Medium"/>
              </a:defRPr>
            </a:lvl8pPr>
            <a:lvl9pPr lvl="8">
              <a:lnSpc>
                <a:spcPct val="135000"/>
              </a:lnSpc>
              <a:spcBef>
                <a:spcPts val="0"/>
              </a:spcBef>
              <a:spcAft>
                <a:spcPts val="0"/>
              </a:spcAft>
              <a:buSzPts val="1900"/>
              <a:buFont typeface="Red Hat Text Medium"/>
              <a:buNone/>
              <a:defRPr>
                <a:latin typeface="Red Hat Text Medium"/>
                <a:ea typeface="Red Hat Text Medium"/>
                <a:cs typeface="Red Hat Text Medium"/>
                <a:sym typeface="Red Hat Text Medium"/>
              </a:defRPr>
            </a:lvl9pPr>
          </a:lstStyle>
          <a:p/>
        </p:txBody>
      </p:sp>
      <p:cxnSp>
        <p:nvCxnSpPr>
          <p:cNvPr id="1373" name="Google Shape;1373;p76"/>
          <p:cNvCxnSpPr/>
          <p:nvPr/>
        </p:nvCxnSpPr>
        <p:spPr>
          <a:xfrm rot="10800000">
            <a:off x="447767" y="6401700"/>
            <a:ext cx="0" cy="456300"/>
          </a:xfrm>
          <a:prstGeom prst="straightConnector1">
            <a:avLst/>
          </a:prstGeom>
          <a:noFill/>
          <a:ln cap="flat" cmpd="sng" w="9525">
            <a:solidFill>
              <a:srgbClr val="EE0000"/>
            </a:solidFill>
            <a:prstDash val="solid"/>
            <a:round/>
            <a:headEnd len="med" w="med" type="none"/>
            <a:tailEnd len="med" w="med" type="none"/>
          </a:ln>
        </p:spPr>
      </p:cxnSp>
      <p:sp>
        <p:nvSpPr>
          <p:cNvPr id="1374" name="Google Shape;1374;p76"/>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375" name="Google Shape;1375;p76"/>
          <p:cNvPicPr preferRelativeResize="0"/>
          <p:nvPr/>
        </p:nvPicPr>
        <p:blipFill>
          <a:blip r:embed="rId2">
            <a:alphaModFix/>
          </a:blip>
          <a:stretch>
            <a:fillRect/>
          </a:stretch>
        </p:blipFill>
        <p:spPr>
          <a:xfrm>
            <a:off x="1219205" y="644730"/>
            <a:ext cx="2338251" cy="974865"/>
          </a:xfrm>
          <a:prstGeom prst="rect">
            <a:avLst/>
          </a:prstGeom>
          <a:noFill/>
          <a:ln>
            <a:noFill/>
          </a:ln>
        </p:spPr>
      </p:pic>
      <p:pic>
        <p:nvPicPr>
          <p:cNvPr id="1376" name="Google Shape;1376;p76"/>
          <p:cNvPicPr preferRelativeResize="0"/>
          <p:nvPr/>
        </p:nvPicPr>
        <p:blipFill rotWithShape="1">
          <a:blip r:embed="rId3">
            <a:alphaModFix/>
          </a:blip>
          <a:srcRect b="317" l="0" r="0" t="327"/>
          <a:stretch/>
        </p:blipFill>
        <p:spPr>
          <a:xfrm>
            <a:off x="10711279" y="6313250"/>
            <a:ext cx="975850" cy="228121"/>
          </a:xfrm>
          <a:prstGeom prst="rect">
            <a:avLst/>
          </a:prstGeom>
          <a:noFill/>
          <a:ln>
            <a:noFill/>
          </a:ln>
        </p:spPr>
      </p:pic>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2 divider A">
  <p:cSld name="CUSTOM_2">
    <p:bg>
      <p:bgPr>
        <a:blipFill>
          <a:blip r:embed="rId2">
            <a:alphaModFix/>
          </a:blip>
          <a:stretch>
            <a:fillRect/>
          </a:stretch>
        </a:blipFill>
      </p:bgPr>
    </p:bg>
    <p:spTree>
      <p:nvGrpSpPr>
        <p:cNvPr id="1377" name="Shape 1377"/>
        <p:cNvGrpSpPr/>
        <p:nvPr/>
      </p:nvGrpSpPr>
      <p:grpSpPr>
        <a:xfrm>
          <a:off x="0" y="0"/>
          <a:ext cx="0" cy="0"/>
          <a:chOff x="0" y="0"/>
          <a:chExt cx="0" cy="0"/>
        </a:xfrm>
      </p:grpSpPr>
      <p:sp>
        <p:nvSpPr>
          <p:cNvPr id="1378" name="Google Shape;1378;p77"/>
          <p:cNvSpPr txBox="1"/>
          <p:nvPr>
            <p:ph type="title"/>
          </p:nvPr>
        </p:nvSpPr>
        <p:spPr>
          <a:xfrm>
            <a:off x="447775" y="1084561"/>
            <a:ext cx="6825300" cy="2105100"/>
          </a:xfrm>
          <a:prstGeom prst="rect">
            <a:avLst/>
          </a:prstGeom>
        </p:spPr>
        <p:txBody>
          <a:bodyPr anchorCtr="0" anchor="t" bIns="91425" lIns="438900" spcFirstLastPara="1" rIns="91425" wrap="square" tIns="91425">
            <a:noAutofit/>
          </a:bodyPr>
          <a:lstStyle>
            <a:lvl1pPr lvl="0">
              <a:spcBef>
                <a:spcPts val="0"/>
              </a:spcBef>
              <a:spcAft>
                <a:spcPts val="0"/>
              </a:spcAft>
              <a:buNone/>
              <a:defRPr sz="4800">
                <a:solidFill>
                  <a:schemeClr val="lt1"/>
                </a:solidFill>
                <a:latin typeface="Red Hat Display Medium"/>
                <a:ea typeface="Red Hat Display Medium"/>
                <a:cs typeface="Red Hat Display Medium"/>
                <a:sym typeface="Red Hat Display Medium"/>
              </a:defRPr>
            </a:lvl1pPr>
            <a:lvl2pPr lvl="1">
              <a:spcBef>
                <a:spcPts val="0"/>
              </a:spcBef>
              <a:spcAft>
                <a:spcPts val="0"/>
              </a:spcAft>
              <a:buNone/>
              <a:defRPr sz="6000">
                <a:solidFill>
                  <a:schemeClr val="lt1"/>
                </a:solidFill>
                <a:latin typeface="Red Hat Display Medium"/>
                <a:ea typeface="Red Hat Display Medium"/>
                <a:cs typeface="Red Hat Display Medium"/>
                <a:sym typeface="Red Hat Display Medium"/>
              </a:defRPr>
            </a:lvl2pPr>
            <a:lvl3pPr lvl="2">
              <a:spcBef>
                <a:spcPts val="0"/>
              </a:spcBef>
              <a:spcAft>
                <a:spcPts val="0"/>
              </a:spcAft>
              <a:buNone/>
              <a:defRPr sz="6000">
                <a:solidFill>
                  <a:schemeClr val="lt1"/>
                </a:solidFill>
                <a:latin typeface="Red Hat Display Medium"/>
                <a:ea typeface="Red Hat Display Medium"/>
                <a:cs typeface="Red Hat Display Medium"/>
                <a:sym typeface="Red Hat Display Medium"/>
              </a:defRPr>
            </a:lvl3pPr>
            <a:lvl4pPr lvl="3">
              <a:spcBef>
                <a:spcPts val="0"/>
              </a:spcBef>
              <a:spcAft>
                <a:spcPts val="0"/>
              </a:spcAft>
              <a:buNone/>
              <a:defRPr sz="6000">
                <a:solidFill>
                  <a:schemeClr val="lt1"/>
                </a:solidFill>
                <a:latin typeface="Red Hat Display Medium"/>
                <a:ea typeface="Red Hat Display Medium"/>
                <a:cs typeface="Red Hat Display Medium"/>
                <a:sym typeface="Red Hat Display Medium"/>
              </a:defRPr>
            </a:lvl4pPr>
            <a:lvl5pPr lvl="4">
              <a:spcBef>
                <a:spcPts val="0"/>
              </a:spcBef>
              <a:spcAft>
                <a:spcPts val="0"/>
              </a:spcAft>
              <a:buNone/>
              <a:defRPr sz="6000">
                <a:solidFill>
                  <a:schemeClr val="lt1"/>
                </a:solidFill>
                <a:latin typeface="Red Hat Display Medium"/>
                <a:ea typeface="Red Hat Display Medium"/>
                <a:cs typeface="Red Hat Display Medium"/>
                <a:sym typeface="Red Hat Display Medium"/>
              </a:defRPr>
            </a:lvl5pPr>
            <a:lvl6pPr lvl="5">
              <a:spcBef>
                <a:spcPts val="0"/>
              </a:spcBef>
              <a:spcAft>
                <a:spcPts val="0"/>
              </a:spcAft>
              <a:buNone/>
              <a:defRPr sz="6000">
                <a:solidFill>
                  <a:schemeClr val="lt1"/>
                </a:solidFill>
                <a:latin typeface="Red Hat Display Medium"/>
                <a:ea typeface="Red Hat Display Medium"/>
                <a:cs typeface="Red Hat Display Medium"/>
                <a:sym typeface="Red Hat Display Medium"/>
              </a:defRPr>
            </a:lvl6pPr>
            <a:lvl7pPr lvl="6">
              <a:spcBef>
                <a:spcPts val="0"/>
              </a:spcBef>
              <a:spcAft>
                <a:spcPts val="0"/>
              </a:spcAft>
              <a:buNone/>
              <a:defRPr sz="6000">
                <a:solidFill>
                  <a:schemeClr val="lt1"/>
                </a:solidFill>
                <a:latin typeface="Red Hat Display Medium"/>
                <a:ea typeface="Red Hat Display Medium"/>
                <a:cs typeface="Red Hat Display Medium"/>
                <a:sym typeface="Red Hat Display Medium"/>
              </a:defRPr>
            </a:lvl7pPr>
            <a:lvl8pPr lvl="7">
              <a:spcBef>
                <a:spcPts val="0"/>
              </a:spcBef>
              <a:spcAft>
                <a:spcPts val="0"/>
              </a:spcAft>
              <a:buNone/>
              <a:defRPr sz="6000">
                <a:solidFill>
                  <a:schemeClr val="lt1"/>
                </a:solidFill>
                <a:latin typeface="Red Hat Display Medium"/>
                <a:ea typeface="Red Hat Display Medium"/>
                <a:cs typeface="Red Hat Display Medium"/>
                <a:sym typeface="Red Hat Display Medium"/>
              </a:defRPr>
            </a:lvl8pPr>
            <a:lvl9pPr lvl="8">
              <a:spcBef>
                <a:spcPts val="0"/>
              </a:spcBef>
              <a:spcAft>
                <a:spcPts val="0"/>
              </a:spcAft>
              <a:buNone/>
              <a:defRPr sz="6000">
                <a:solidFill>
                  <a:schemeClr val="lt1"/>
                </a:solidFill>
                <a:latin typeface="Red Hat Display Medium"/>
                <a:ea typeface="Red Hat Display Medium"/>
                <a:cs typeface="Red Hat Display Medium"/>
                <a:sym typeface="Red Hat Display Medium"/>
              </a:defRPr>
            </a:lvl9pPr>
          </a:lstStyle>
          <a:p/>
        </p:txBody>
      </p:sp>
      <p:cxnSp>
        <p:nvCxnSpPr>
          <p:cNvPr id="1379" name="Google Shape;1379;p77"/>
          <p:cNvCxnSpPr/>
          <p:nvPr/>
        </p:nvCxnSpPr>
        <p:spPr>
          <a:xfrm rot="10800000">
            <a:off x="447767" y="6401700"/>
            <a:ext cx="0" cy="456300"/>
          </a:xfrm>
          <a:prstGeom prst="straightConnector1">
            <a:avLst/>
          </a:prstGeom>
          <a:noFill/>
          <a:ln cap="flat" cmpd="sng" w="9525">
            <a:solidFill>
              <a:srgbClr val="EE0000"/>
            </a:solidFill>
            <a:prstDash val="solid"/>
            <a:round/>
            <a:headEnd len="med" w="med" type="none"/>
            <a:tailEnd len="med" w="med" type="none"/>
          </a:ln>
        </p:spPr>
      </p:cxnSp>
      <p:cxnSp>
        <p:nvCxnSpPr>
          <p:cNvPr id="1380" name="Google Shape;1380;p77"/>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1381" name="Google Shape;1381;p77"/>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chemeClr val="lt1"/>
              </a:buClr>
              <a:buSzPts val="1100"/>
              <a:buFont typeface="Red Hat Display Medium"/>
              <a:buNone/>
              <a:defRPr sz="1100">
                <a:solidFill>
                  <a:schemeClr val="l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2pPr>
            <a:lvl3pPr lvl="2">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3pPr>
            <a:lvl4pPr lvl="3">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4pPr>
            <a:lvl5pPr lvl="4">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5pPr>
            <a:lvl6pPr lvl="5">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6pPr>
            <a:lvl7pPr lvl="6">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7pPr>
            <a:lvl8pPr lvl="7">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8pPr>
            <a:lvl9pPr lvl="8">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9pPr>
          </a:lstStyle>
          <a:p/>
        </p:txBody>
      </p:sp>
      <p:sp>
        <p:nvSpPr>
          <p:cNvPr id="1382" name="Google Shape;1382;p77"/>
          <p:cNvSpPr txBox="1"/>
          <p:nvPr>
            <p:ph idx="2" type="subTitle"/>
          </p:nvPr>
        </p:nvSpPr>
        <p:spPr>
          <a:xfrm>
            <a:off x="9251450" y="1743719"/>
            <a:ext cx="2124300" cy="3309300"/>
          </a:xfrm>
          <a:prstGeom prst="rect">
            <a:avLst/>
          </a:prstGeom>
        </p:spPr>
        <p:txBody>
          <a:bodyPr anchorCtr="0" anchor="t" bIns="0" lIns="0" spcFirstLastPara="1" rIns="0" wrap="square" tIns="0">
            <a:noAutofit/>
          </a:bodyPr>
          <a:lstStyle>
            <a:lvl1pPr lvl="0">
              <a:lnSpc>
                <a:spcPct val="135000"/>
              </a:lnSpc>
              <a:spcBef>
                <a:spcPts val="0"/>
              </a:spcBef>
              <a:spcAft>
                <a:spcPts val="0"/>
              </a:spcAft>
              <a:buNone/>
              <a:defRPr sz="1500">
                <a:solidFill>
                  <a:srgbClr val="141414"/>
                </a:solidFill>
                <a:latin typeface="Red Hat Display"/>
                <a:ea typeface="Red Hat Display"/>
                <a:cs typeface="Red Hat Display"/>
                <a:sym typeface="Red Hat Display"/>
              </a:defRPr>
            </a:lvl1pPr>
            <a:lvl2pPr lvl="1">
              <a:lnSpc>
                <a:spcPct val="174000"/>
              </a:lnSpc>
              <a:spcBef>
                <a:spcPts val="0"/>
              </a:spcBef>
              <a:spcAft>
                <a:spcPts val="0"/>
              </a:spcAft>
              <a:buNone/>
              <a:defRPr sz="1500">
                <a:solidFill>
                  <a:srgbClr val="141414"/>
                </a:solidFill>
              </a:defRPr>
            </a:lvl2pPr>
            <a:lvl3pPr lvl="2">
              <a:lnSpc>
                <a:spcPct val="174000"/>
              </a:lnSpc>
              <a:spcBef>
                <a:spcPts val="0"/>
              </a:spcBef>
              <a:spcAft>
                <a:spcPts val="0"/>
              </a:spcAft>
              <a:buNone/>
              <a:defRPr sz="1500">
                <a:solidFill>
                  <a:srgbClr val="141414"/>
                </a:solidFill>
              </a:defRPr>
            </a:lvl3pPr>
            <a:lvl4pPr lvl="3">
              <a:lnSpc>
                <a:spcPct val="174000"/>
              </a:lnSpc>
              <a:spcBef>
                <a:spcPts val="0"/>
              </a:spcBef>
              <a:spcAft>
                <a:spcPts val="0"/>
              </a:spcAft>
              <a:buNone/>
              <a:defRPr sz="1500">
                <a:solidFill>
                  <a:srgbClr val="141414"/>
                </a:solidFill>
              </a:defRPr>
            </a:lvl4pPr>
            <a:lvl5pPr lvl="4">
              <a:lnSpc>
                <a:spcPct val="174000"/>
              </a:lnSpc>
              <a:spcBef>
                <a:spcPts val="0"/>
              </a:spcBef>
              <a:spcAft>
                <a:spcPts val="0"/>
              </a:spcAft>
              <a:buNone/>
              <a:defRPr sz="1500">
                <a:solidFill>
                  <a:srgbClr val="141414"/>
                </a:solidFill>
              </a:defRPr>
            </a:lvl5pPr>
            <a:lvl6pPr lvl="5">
              <a:lnSpc>
                <a:spcPct val="174000"/>
              </a:lnSpc>
              <a:spcBef>
                <a:spcPts val="0"/>
              </a:spcBef>
              <a:spcAft>
                <a:spcPts val="0"/>
              </a:spcAft>
              <a:buNone/>
              <a:defRPr sz="1500">
                <a:solidFill>
                  <a:srgbClr val="141414"/>
                </a:solidFill>
              </a:defRPr>
            </a:lvl6pPr>
            <a:lvl7pPr lvl="6">
              <a:lnSpc>
                <a:spcPct val="174000"/>
              </a:lnSpc>
              <a:spcBef>
                <a:spcPts val="0"/>
              </a:spcBef>
              <a:spcAft>
                <a:spcPts val="0"/>
              </a:spcAft>
              <a:buNone/>
              <a:defRPr sz="1500">
                <a:solidFill>
                  <a:srgbClr val="141414"/>
                </a:solidFill>
              </a:defRPr>
            </a:lvl7pPr>
            <a:lvl8pPr lvl="7">
              <a:lnSpc>
                <a:spcPct val="174000"/>
              </a:lnSpc>
              <a:spcBef>
                <a:spcPts val="0"/>
              </a:spcBef>
              <a:spcAft>
                <a:spcPts val="0"/>
              </a:spcAft>
              <a:buNone/>
              <a:defRPr sz="1500">
                <a:solidFill>
                  <a:srgbClr val="141414"/>
                </a:solidFill>
              </a:defRPr>
            </a:lvl8pPr>
            <a:lvl9pPr lvl="8">
              <a:lnSpc>
                <a:spcPct val="174000"/>
              </a:lnSpc>
              <a:spcBef>
                <a:spcPts val="0"/>
              </a:spcBef>
              <a:spcAft>
                <a:spcPts val="0"/>
              </a:spcAft>
              <a:buNone/>
              <a:defRPr sz="1500">
                <a:solidFill>
                  <a:srgbClr val="141414"/>
                </a:solidFill>
              </a:defRPr>
            </a:lvl9pPr>
          </a:lstStyle>
          <a:p/>
        </p:txBody>
      </p:sp>
      <p:sp>
        <p:nvSpPr>
          <p:cNvPr id="1383" name="Google Shape;1383;p77"/>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lvl1pPr lvl="0" algn="ctr">
              <a:buNone/>
              <a:defRPr sz="800">
                <a:solidFill>
                  <a:srgbClr val="FFFFFF"/>
                </a:solidFill>
                <a:latin typeface="Red Hat Text Medium"/>
                <a:ea typeface="Red Hat Text Medium"/>
                <a:cs typeface="Red Hat Text Medium"/>
                <a:sym typeface="Red Hat Text Medium"/>
              </a:defRPr>
            </a:lvl1pPr>
            <a:lvl2pPr lvl="1" algn="ctr">
              <a:buNone/>
              <a:defRPr sz="800">
                <a:solidFill>
                  <a:srgbClr val="FFFFFF"/>
                </a:solidFill>
                <a:latin typeface="Red Hat Text Medium"/>
                <a:ea typeface="Red Hat Text Medium"/>
                <a:cs typeface="Red Hat Text Medium"/>
                <a:sym typeface="Red Hat Text Medium"/>
              </a:defRPr>
            </a:lvl2pPr>
            <a:lvl3pPr lvl="2" algn="ctr">
              <a:buNone/>
              <a:defRPr sz="800">
                <a:solidFill>
                  <a:srgbClr val="FFFFFF"/>
                </a:solidFill>
                <a:latin typeface="Red Hat Text Medium"/>
                <a:ea typeface="Red Hat Text Medium"/>
                <a:cs typeface="Red Hat Text Medium"/>
                <a:sym typeface="Red Hat Text Medium"/>
              </a:defRPr>
            </a:lvl3pPr>
            <a:lvl4pPr lvl="3" algn="ctr">
              <a:buNone/>
              <a:defRPr sz="800">
                <a:solidFill>
                  <a:srgbClr val="FFFFFF"/>
                </a:solidFill>
                <a:latin typeface="Red Hat Text Medium"/>
                <a:ea typeface="Red Hat Text Medium"/>
                <a:cs typeface="Red Hat Text Medium"/>
                <a:sym typeface="Red Hat Text Medium"/>
              </a:defRPr>
            </a:lvl4pPr>
            <a:lvl5pPr lvl="4" algn="ctr">
              <a:buNone/>
              <a:defRPr sz="800">
                <a:solidFill>
                  <a:srgbClr val="FFFFFF"/>
                </a:solidFill>
                <a:latin typeface="Red Hat Text Medium"/>
                <a:ea typeface="Red Hat Text Medium"/>
                <a:cs typeface="Red Hat Text Medium"/>
                <a:sym typeface="Red Hat Text Medium"/>
              </a:defRPr>
            </a:lvl5pPr>
            <a:lvl6pPr lvl="5" algn="ctr">
              <a:buNone/>
              <a:defRPr sz="800">
                <a:solidFill>
                  <a:srgbClr val="FFFFFF"/>
                </a:solidFill>
                <a:latin typeface="Red Hat Text Medium"/>
                <a:ea typeface="Red Hat Text Medium"/>
                <a:cs typeface="Red Hat Text Medium"/>
                <a:sym typeface="Red Hat Text Medium"/>
              </a:defRPr>
            </a:lvl6pPr>
            <a:lvl7pPr lvl="6" algn="ctr">
              <a:buNone/>
              <a:defRPr sz="800">
                <a:solidFill>
                  <a:srgbClr val="FFFFFF"/>
                </a:solidFill>
                <a:latin typeface="Red Hat Text Medium"/>
                <a:ea typeface="Red Hat Text Medium"/>
                <a:cs typeface="Red Hat Text Medium"/>
                <a:sym typeface="Red Hat Text Medium"/>
              </a:defRPr>
            </a:lvl7pPr>
            <a:lvl8pPr lvl="7" algn="ctr">
              <a:buNone/>
              <a:defRPr sz="800">
                <a:solidFill>
                  <a:srgbClr val="FFFFFF"/>
                </a:solidFill>
                <a:latin typeface="Red Hat Text Medium"/>
                <a:ea typeface="Red Hat Text Medium"/>
                <a:cs typeface="Red Hat Text Medium"/>
                <a:sym typeface="Red Hat Text Medium"/>
              </a:defRPr>
            </a:lvl8pPr>
            <a:lvl9pPr lvl="8" algn="ctr">
              <a:buNone/>
              <a:defRPr sz="800">
                <a:solidFill>
                  <a:srgbClr val="FFFFFF"/>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384" name="Google Shape;1384;p77"/>
          <p:cNvPicPr preferRelativeResize="0"/>
          <p:nvPr/>
        </p:nvPicPr>
        <p:blipFill rotWithShape="1">
          <a:blip r:embed="rId3">
            <a:alphaModFix/>
          </a:blip>
          <a:srcRect b="317" l="0" r="0" t="327"/>
          <a:stretch/>
        </p:blipFill>
        <p:spPr>
          <a:xfrm>
            <a:off x="10711279" y="6313250"/>
            <a:ext cx="975850" cy="228121"/>
          </a:xfrm>
          <a:prstGeom prst="rect">
            <a:avLst/>
          </a:prstGeom>
          <a:noFill/>
          <a:ln>
            <a:noFill/>
          </a:ln>
        </p:spPr>
      </p:pic>
      <p:pic>
        <p:nvPicPr>
          <p:cNvPr id="1385" name="Google Shape;1385;p77"/>
          <p:cNvPicPr preferRelativeResize="0"/>
          <p:nvPr/>
        </p:nvPicPr>
        <p:blipFill>
          <a:blip r:embed="rId4">
            <a:alphaModFix/>
          </a:blip>
          <a:stretch>
            <a:fillRect/>
          </a:stretch>
        </p:blipFill>
        <p:spPr>
          <a:xfrm>
            <a:off x="747867" y="6273014"/>
            <a:ext cx="851874" cy="355525"/>
          </a:xfrm>
          <a:prstGeom prst="rect">
            <a:avLst/>
          </a:prstGeom>
          <a:noFill/>
          <a:ln>
            <a:noFill/>
          </a:ln>
        </p:spPr>
      </p:pic>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2 divider B">
  <p:cSld name="CUSTOM_2_1">
    <p:bg>
      <p:bgPr>
        <a:blipFill>
          <a:blip r:embed="rId2">
            <a:alphaModFix/>
          </a:blip>
          <a:stretch>
            <a:fillRect/>
          </a:stretch>
        </a:blipFill>
      </p:bgPr>
    </p:bg>
    <p:spTree>
      <p:nvGrpSpPr>
        <p:cNvPr id="1386" name="Shape 1386"/>
        <p:cNvGrpSpPr/>
        <p:nvPr/>
      </p:nvGrpSpPr>
      <p:grpSpPr>
        <a:xfrm>
          <a:off x="0" y="0"/>
          <a:ext cx="0" cy="0"/>
          <a:chOff x="0" y="0"/>
          <a:chExt cx="0" cy="0"/>
        </a:xfrm>
      </p:grpSpPr>
      <p:sp>
        <p:nvSpPr>
          <p:cNvPr id="1387" name="Google Shape;1387;p78"/>
          <p:cNvSpPr txBox="1"/>
          <p:nvPr>
            <p:ph type="title"/>
          </p:nvPr>
        </p:nvSpPr>
        <p:spPr>
          <a:xfrm>
            <a:off x="447775" y="1084561"/>
            <a:ext cx="6825300" cy="2105100"/>
          </a:xfrm>
          <a:prstGeom prst="rect">
            <a:avLst/>
          </a:prstGeom>
        </p:spPr>
        <p:txBody>
          <a:bodyPr anchorCtr="0" anchor="t" bIns="91425" lIns="438900" spcFirstLastPara="1" rIns="91425" wrap="square" tIns="91425">
            <a:noAutofit/>
          </a:bodyPr>
          <a:lstStyle>
            <a:lvl1pPr lvl="0">
              <a:spcBef>
                <a:spcPts val="0"/>
              </a:spcBef>
              <a:spcAft>
                <a:spcPts val="0"/>
              </a:spcAft>
              <a:buNone/>
              <a:defRPr sz="4800">
                <a:solidFill>
                  <a:schemeClr val="accent1"/>
                </a:solidFill>
                <a:latin typeface="Red Hat Display Medium"/>
                <a:ea typeface="Red Hat Display Medium"/>
                <a:cs typeface="Red Hat Display Medium"/>
                <a:sym typeface="Red Hat Display Medium"/>
              </a:defRPr>
            </a:lvl1pPr>
            <a:lvl2pPr lvl="1">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2pPr>
            <a:lvl3pPr lvl="2">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3pPr>
            <a:lvl4pPr lvl="3">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4pPr>
            <a:lvl5pPr lvl="4">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5pPr>
            <a:lvl6pPr lvl="5">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6pPr>
            <a:lvl7pPr lvl="6">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7pPr>
            <a:lvl8pPr lvl="7">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8pPr>
            <a:lvl9pPr lvl="8">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9pPr>
          </a:lstStyle>
          <a:p/>
        </p:txBody>
      </p:sp>
      <p:cxnSp>
        <p:nvCxnSpPr>
          <p:cNvPr id="1388" name="Google Shape;1388;p78"/>
          <p:cNvCxnSpPr/>
          <p:nvPr/>
        </p:nvCxnSpPr>
        <p:spPr>
          <a:xfrm rot="10800000">
            <a:off x="447767" y="6401700"/>
            <a:ext cx="0" cy="456300"/>
          </a:xfrm>
          <a:prstGeom prst="straightConnector1">
            <a:avLst/>
          </a:prstGeom>
          <a:noFill/>
          <a:ln cap="flat" cmpd="sng" w="9525">
            <a:solidFill>
              <a:srgbClr val="EE0000"/>
            </a:solidFill>
            <a:prstDash val="solid"/>
            <a:round/>
            <a:headEnd len="med" w="med" type="none"/>
            <a:tailEnd len="med" w="med" type="none"/>
          </a:ln>
        </p:spPr>
      </p:cxnSp>
      <p:cxnSp>
        <p:nvCxnSpPr>
          <p:cNvPr id="1389" name="Google Shape;1389;p78"/>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1390" name="Google Shape;1390;p78"/>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Clr>
                <a:schemeClr val="dk1"/>
              </a:buClr>
              <a:buSzPts val="1100"/>
              <a:buFont typeface="Red Hat Text Medium"/>
              <a:buNone/>
              <a:defRPr sz="1100">
                <a:solidFill>
                  <a:schemeClr val="dk1"/>
                </a:solidFill>
                <a:latin typeface="Red Hat Text Medium"/>
                <a:ea typeface="Red Hat Text Medium"/>
                <a:cs typeface="Red Hat Text Medium"/>
                <a:sym typeface="Red Hat Text Medium"/>
              </a:defRPr>
            </a:lvl2pPr>
            <a:lvl3pPr lvl="2">
              <a:lnSpc>
                <a:spcPct val="100000"/>
              </a:lnSpc>
              <a:spcBef>
                <a:spcPts val="0"/>
              </a:spcBef>
              <a:spcAft>
                <a:spcPts val="0"/>
              </a:spcAft>
              <a:buClr>
                <a:schemeClr val="dk1"/>
              </a:buClr>
              <a:buSzPts val="1100"/>
              <a:buFont typeface="Red Hat Text Medium"/>
              <a:buNone/>
              <a:defRPr sz="1100">
                <a:solidFill>
                  <a:schemeClr val="dk1"/>
                </a:solidFill>
                <a:latin typeface="Red Hat Text Medium"/>
                <a:ea typeface="Red Hat Text Medium"/>
                <a:cs typeface="Red Hat Text Medium"/>
                <a:sym typeface="Red Hat Text Medium"/>
              </a:defRPr>
            </a:lvl3pPr>
            <a:lvl4pPr lvl="3">
              <a:lnSpc>
                <a:spcPct val="100000"/>
              </a:lnSpc>
              <a:spcBef>
                <a:spcPts val="0"/>
              </a:spcBef>
              <a:spcAft>
                <a:spcPts val="0"/>
              </a:spcAft>
              <a:buClr>
                <a:schemeClr val="dk1"/>
              </a:buClr>
              <a:buSzPts val="1100"/>
              <a:buFont typeface="Red Hat Text Medium"/>
              <a:buNone/>
              <a:defRPr sz="1100">
                <a:solidFill>
                  <a:schemeClr val="dk1"/>
                </a:solidFill>
                <a:latin typeface="Red Hat Text Medium"/>
                <a:ea typeface="Red Hat Text Medium"/>
                <a:cs typeface="Red Hat Text Medium"/>
                <a:sym typeface="Red Hat Text Medium"/>
              </a:defRPr>
            </a:lvl4pPr>
            <a:lvl5pPr lvl="4">
              <a:lnSpc>
                <a:spcPct val="100000"/>
              </a:lnSpc>
              <a:spcBef>
                <a:spcPts val="0"/>
              </a:spcBef>
              <a:spcAft>
                <a:spcPts val="0"/>
              </a:spcAft>
              <a:buClr>
                <a:schemeClr val="dk1"/>
              </a:buClr>
              <a:buSzPts val="1100"/>
              <a:buFont typeface="Red Hat Text Medium"/>
              <a:buNone/>
              <a:defRPr sz="1100">
                <a:solidFill>
                  <a:schemeClr val="dk1"/>
                </a:solidFill>
                <a:latin typeface="Red Hat Text Medium"/>
                <a:ea typeface="Red Hat Text Medium"/>
                <a:cs typeface="Red Hat Text Medium"/>
                <a:sym typeface="Red Hat Text Medium"/>
              </a:defRPr>
            </a:lvl5pPr>
            <a:lvl6pPr lvl="5">
              <a:lnSpc>
                <a:spcPct val="100000"/>
              </a:lnSpc>
              <a:spcBef>
                <a:spcPts val="0"/>
              </a:spcBef>
              <a:spcAft>
                <a:spcPts val="0"/>
              </a:spcAft>
              <a:buClr>
                <a:schemeClr val="dk1"/>
              </a:buClr>
              <a:buSzPts val="1100"/>
              <a:buFont typeface="Red Hat Text Medium"/>
              <a:buNone/>
              <a:defRPr sz="1100">
                <a:solidFill>
                  <a:schemeClr val="dk1"/>
                </a:solidFill>
                <a:latin typeface="Red Hat Text Medium"/>
                <a:ea typeface="Red Hat Text Medium"/>
                <a:cs typeface="Red Hat Text Medium"/>
                <a:sym typeface="Red Hat Text Medium"/>
              </a:defRPr>
            </a:lvl6pPr>
            <a:lvl7pPr lvl="6">
              <a:lnSpc>
                <a:spcPct val="100000"/>
              </a:lnSpc>
              <a:spcBef>
                <a:spcPts val="0"/>
              </a:spcBef>
              <a:spcAft>
                <a:spcPts val="0"/>
              </a:spcAft>
              <a:buClr>
                <a:schemeClr val="dk1"/>
              </a:buClr>
              <a:buSzPts val="1100"/>
              <a:buFont typeface="Red Hat Text Medium"/>
              <a:buNone/>
              <a:defRPr sz="1100">
                <a:solidFill>
                  <a:schemeClr val="dk1"/>
                </a:solidFill>
                <a:latin typeface="Red Hat Text Medium"/>
                <a:ea typeface="Red Hat Text Medium"/>
                <a:cs typeface="Red Hat Text Medium"/>
                <a:sym typeface="Red Hat Text Medium"/>
              </a:defRPr>
            </a:lvl7pPr>
            <a:lvl8pPr lvl="7">
              <a:lnSpc>
                <a:spcPct val="100000"/>
              </a:lnSpc>
              <a:spcBef>
                <a:spcPts val="0"/>
              </a:spcBef>
              <a:spcAft>
                <a:spcPts val="0"/>
              </a:spcAft>
              <a:buClr>
                <a:schemeClr val="dk1"/>
              </a:buClr>
              <a:buSzPts val="1100"/>
              <a:buFont typeface="Red Hat Text Medium"/>
              <a:buNone/>
              <a:defRPr sz="1100">
                <a:solidFill>
                  <a:schemeClr val="dk1"/>
                </a:solidFill>
                <a:latin typeface="Red Hat Text Medium"/>
                <a:ea typeface="Red Hat Text Medium"/>
                <a:cs typeface="Red Hat Text Medium"/>
                <a:sym typeface="Red Hat Text Medium"/>
              </a:defRPr>
            </a:lvl8pPr>
            <a:lvl9pPr lvl="8">
              <a:lnSpc>
                <a:spcPct val="100000"/>
              </a:lnSpc>
              <a:spcBef>
                <a:spcPts val="0"/>
              </a:spcBef>
              <a:spcAft>
                <a:spcPts val="0"/>
              </a:spcAft>
              <a:buClr>
                <a:schemeClr val="dk1"/>
              </a:buClr>
              <a:buSzPts val="1100"/>
              <a:buFont typeface="Red Hat Text Medium"/>
              <a:buNone/>
              <a:defRPr sz="1100">
                <a:solidFill>
                  <a:schemeClr val="dk1"/>
                </a:solidFill>
                <a:latin typeface="Red Hat Text Medium"/>
                <a:ea typeface="Red Hat Text Medium"/>
                <a:cs typeface="Red Hat Text Medium"/>
                <a:sym typeface="Red Hat Text Medium"/>
              </a:defRPr>
            </a:lvl9pPr>
          </a:lstStyle>
          <a:p/>
        </p:txBody>
      </p:sp>
      <p:sp>
        <p:nvSpPr>
          <p:cNvPr id="1391" name="Google Shape;1391;p78"/>
          <p:cNvSpPr txBox="1"/>
          <p:nvPr>
            <p:ph idx="2" type="subTitle"/>
          </p:nvPr>
        </p:nvSpPr>
        <p:spPr>
          <a:xfrm>
            <a:off x="9251450" y="1743719"/>
            <a:ext cx="2124300" cy="3309300"/>
          </a:xfrm>
          <a:prstGeom prst="rect">
            <a:avLst/>
          </a:prstGeom>
        </p:spPr>
        <p:txBody>
          <a:bodyPr anchorCtr="0" anchor="t" bIns="0" lIns="0" spcFirstLastPara="1" rIns="0" wrap="square" tIns="0">
            <a:noAutofit/>
          </a:bodyPr>
          <a:lstStyle>
            <a:lvl1pPr lvl="0">
              <a:lnSpc>
                <a:spcPct val="135000"/>
              </a:lnSpc>
              <a:spcBef>
                <a:spcPts val="0"/>
              </a:spcBef>
              <a:spcAft>
                <a:spcPts val="0"/>
              </a:spcAft>
              <a:buNone/>
              <a:defRPr sz="1500">
                <a:solidFill>
                  <a:schemeClr val="lt1"/>
                </a:solidFill>
                <a:latin typeface="Red Hat Display"/>
                <a:ea typeface="Red Hat Display"/>
                <a:cs typeface="Red Hat Display"/>
                <a:sym typeface="Red Hat Display"/>
              </a:defRPr>
            </a:lvl1pPr>
            <a:lvl2pPr lvl="1">
              <a:lnSpc>
                <a:spcPct val="174000"/>
              </a:lnSpc>
              <a:spcBef>
                <a:spcPts val="0"/>
              </a:spcBef>
              <a:spcAft>
                <a:spcPts val="0"/>
              </a:spcAft>
              <a:buNone/>
              <a:defRPr sz="1500">
                <a:solidFill>
                  <a:schemeClr val="lt1"/>
                </a:solidFill>
              </a:defRPr>
            </a:lvl2pPr>
            <a:lvl3pPr lvl="2">
              <a:lnSpc>
                <a:spcPct val="174000"/>
              </a:lnSpc>
              <a:spcBef>
                <a:spcPts val="0"/>
              </a:spcBef>
              <a:spcAft>
                <a:spcPts val="0"/>
              </a:spcAft>
              <a:buNone/>
              <a:defRPr sz="1500">
                <a:solidFill>
                  <a:schemeClr val="lt1"/>
                </a:solidFill>
              </a:defRPr>
            </a:lvl3pPr>
            <a:lvl4pPr lvl="3">
              <a:lnSpc>
                <a:spcPct val="174000"/>
              </a:lnSpc>
              <a:spcBef>
                <a:spcPts val="0"/>
              </a:spcBef>
              <a:spcAft>
                <a:spcPts val="0"/>
              </a:spcAft>
              <a:buNone/>
              <a:defRPr sz="1500">
                <a:solidFill>
                  <a:schemeClr val="lt1"/>
                </a:solidFill>
              </a:defRPr>
            </a:lvl4pPr>
            <a:lvl5pPr lvl="4">
              <a:lnSpc>
                <a:spcPct val="174000"/>
              </a:lnSpc>
              <a:spcBef>
                <a:spcPts val="0"/>
              </a:spcBef>
              <a:spcAft>
                <a:spcPts val="0"/>
              </a:spcAft>
              <a:buNone/>
              <a:defRPr sz="1500">
                <a:solidFill>
                  <a:schemeClr val="lt1"/>
                </a:solidFill>
              </a:defRPr>
            </a:lvl5pPr>
            <a:lvl6pPr lvl="5">
              <a:lnSpc>
                <a:spcPct val="174000"/>
              </a:lnSpc>
              <a:spcBef>
                <a:spcPts val="0"/>
              </a:spcBef>
              <a:spcAft>
                <a:spcPts val="0"/>
              </a:spcAft>
              <a:buNone/>
              <a:defRPr sz="1500">
                <a:solidFill>
                  <a:schemeClr val="lt1"/>
                </a:solidFill>
              </a:defRPr>
            </a:lvl6pPr>
            <a:lvl7pPr lvl="6">
              <a:lnSpc>
                <a:spcPct val="174000"/>
              </a:lnSpc>
              <a:spcBef>
                <a:spcPts val="0"/>
              </a:spcBef>
              <a:spcAft>
                <a:spcPts val="0"/>
              </a:spcAft>
              <a:buNone/>
              <a:defRPr sz="1500">
                <a:solidFill>
                  <a:schemeClr val="lt1"/>
                </a:solidFill>
              </a:defRPr>
            </a:lvl7pPr>
            <a:lvl8pPr lvl="7">
              <a:lnSpc>
                <a:spcPct val="174000"/>
              </a:lnSpc>
              <a:spcBef>
                <a:spcPts val="0"/>
              </a:spcBef>
              <a:spcAft>
                <a:spcPts val="0"/>
              </a:spcAft>
              <a:buNone/>
              <a:defRPr sz="1500">
                <a:solidFill>
                  <a:schemeClr val="lt1"/>
                </a:solidFill>
              </a:defRPr>
            </a:lvl8pPr>
            <a:lvl9pPr lvl="8">
              <a:lnSpc>
                <a:spcPct val="174000"/>
              </a:lnSpc>
              <a:spcBef>
                <a:spcPts val="0"/>
              </a:spcBef>
              <a:spcAft>
                <a:spcPts val="0"/>
              </a:spcAft>
              <a:buNone/>
              <a:defRPr sz="1500">
                <a:solidFill>
                  <a:schemeClr val="lt1"/>
                </a:solidFill>
              </a:defRPr>
            </a:lvl9pPr>
          </a:lstStyle>
          <a:p/>
        </p:txBody>
      </p:sp>
      <p:sp>
        <p:nvSpPr>
          <p:cNvPr id="1392" name="Google Shape;1392;p78"/>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393" name="Google Shape;1393;p78"/>
          <p:cNvPicPr preferRelativeResize="0"/>
          <p:nvPr/>
        </p:nvPicPr>
        <p:blipFill>
          <a:blip r:embed="rId3">
            <a:alphaModFix/>
          </a:blip>
          <a:stretch>
            <a:fillRect/>
          </a:stretch>
        </p:blipFill>
        <p:spPr>
          <a:xfrm>
            <a:off x="10711279" y="6312505"/>
            <a:ext cx="975850" cy="229612"/>
          </a:xfrm>
          <a:prstGeom prst="rect">
            <a:avLst/>
          </a:prstGeom>
          <a:noFill/>
          <a:ln>
            <a:noFill/>
          </a:ln>
        </p:spPr>
      </p:pic>
      <p:pic>
        <p:nvPicPr>
          <p:cNvPr id="1394" name="Google Shape;1394;p78"/>
          <p:cNvPicPr preferRelativeResize="0"/>
          <p:nvPr/>
        </p:nvPicPr>
        <p:blipFill>
          <a:blip r:embed="rId4">
            <a:alphaModFix/>
          </a:blip>
          <a:stretch>
            <a:fillRect/>
          </a:stretch>
        </p:blipFill>
        <p:spPr>
          <a:xfrm>
            <a:off x="764350" y="6271000"/>
            <a:ext cx="851876" cy="355150"/>
          </a:xfrm>
          <a:prstGeom prst="rect">
            <a:avLst/>
          </a:prstGeom>
          <a:noFill/>
          <a:ln>
            <a:noFill/>
          </a:ln>
        </p:spPr>
      </p:pic>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call out A">
  <p:cSld name="CUSTOM_2_1_2">
    <p:bg>
      <p:bgPr>
        <a:blipFill>
          <a:blip r:embed="rId2">
            <a:alphaModFix/>
          </a:blip>
          <a:stretch>
            <a:fillRect/>
          </a:stretch>
        </a:blipFill>
      </p:bgPr>
    </p:bg>
    <p:spTree>
      <p:nvGrpSpPr>
        <p:cNvPr id="1395" name="Shape 1395"/>
        <p:cNvGrpSpPr/>
        <p:nvPr/>
      </p:nvGrpSpPr>
      <p:grpSpPr>
        <a:xfrm>
          <a:off x="0" y="0"/>
          <a:ext cx="0" cy="0"/>
          <a:chOff x="0" y="0"/>
          <a:chExt cx="0" cy="0"/>
        </a:xfrm>
      </p:grpSpPr>
      <p:cxnSp>
        <p:nvCxnSpPr>
          <p:cNvPr id="1396" name="Google Shape;1396;p79"/>
          <p:cNvCxnSpPr/>
          <p:nvPr/>
        </p:nvCxnSpPr>
        <p:spPr>
          <a:xfrm rot="10800000">
            <a:off x="447767" y="6401700"/>
            <a:ext cx="0" cy="456300"/>
          </a:xfrm>
          <a:prstGeom prst="straightConnector1">
            <a:avLst/>
          </a:prstGeom>
          <a:noFill/>
          <a:ln cap="flat" cmpd="sng" w="9525">
            <a:solidFill>
              <a:srgbClr val="EE0000"/>
            </a:solidFill>
            <a:prstDash val="solid"/>
            <a:round/>
            <a:headEnd len="med" w="med" type="none"/>
            <a:tailEnd len="med" w="med" type="none"/>
          </a:ln>
        </p:spPr>
      </p:cxnSp>
      <p:cxnSp>
        <p:nvCxnSpPr>
          <p:cNvPr id="1397" name="Google Shape;1397;p79"/>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1398" name="Google Shape;1398;p79"/>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Clr>
                <a:schemeClr val="dk1"/>
              </a:buClr>
              <a:buSzPts val="1100"/>
              <a:buFont typeface="Red Hat Text Medium"/>
              <a:buNone/>
              <a:defRPr sz="1100">
                <a:solidFill>
                  <a:schemeClr val="dk1"/>
                </a:solidFill>
                <a:latin typeface="Red Hat Text Medium"/>
                <a:ea typeface="Red Hat Text Medium"/>
                <a:cs typeface="Red Hat Text Medium"/>
                <a:sym typeface="Red Hat Text Medium"/>
              </a:defRPr>
            </a:lvl2pPr>
            <a:lvl3pPr lvl="2">
              <a:lnSpc>
                <a:spcPct val="100000"/>
              </a:lnSpc>
              <a:spcBef>
                <a:spcPts val="0"/>
              </a:spcBef>
              <a:spcAft>
                <a:spcPts val="0"/>
              </a:spcAft>
              <a:buClr>
                <a:schemeClr val="dk1"/>
              </a:buClr>
              <a:buSzPts val="1100"/>
              <a:buFont typeface="Red Hat Text Medium"/>
              <a:buNone/>
              <a:defRPr sz="1100">
                <a:solidFill>
                  <a:schemeClr val="dk1"/>
                </a:solidFill>
                <a:latin typeface="Red Hat Text Medium"/>
                <a:ea typeface="Red Hat Text Medium"/>
                <a:cs typeface="Red Hat Text Medium"/>
                <a:sym typeface="Red Hat Text Medium"/>
              </a:defRPr>
            </a:lvl3pPr>
            <a:lvl4pPr lvl="3">
              <a:lnSpc>
                <a:spcPct val="100000"/>
              </a:lnSpc>
              <a:spcBef>
                <a:spcPts val="0"/>
              </a:spcBef>
              <a:spcAft>
                <a:spcPts val="0"/>
              </a:spcAft>
              <a:buClr>
                <a:schemeClr val="dk1"/>
              </a:buClr>
              <a:buSzPts val="1100"/>
              <a:buFont typeface="Red Hat Text Medium"/>
              <a:buNone/>
              <a:defRPr sz="1100">
                <a:solidFill>
                  <a:schemeClr val="dk1"/>
                </a:solidFill>
                <a:latin typeface="Red Hat Text Medium"/>
                <a:ea typeface="Red Hat Text Medium"/>
                <a:cs typeface="Red Hat Text Medium"/>
                <a:sym typeface="Red Hat Text Medium"/>
              </a:defRPr>
            </a:lvl4pPr>
            <a:lvl5pPr lvl="4">
              <a:lnSpc>
                <a:spcPct val="100000"/>
              </a:lnSpc>
              <a:spcBef>
                <a:spcPts val="0"/>
              </a:spcBef>
              <a:spcAft>
                <a:spcPts val="0"/>
              </a:spcAft>
              <a:buClr>
                <a:schemeClr val="dk1"/>
              </a:buClr>
              <a:buSzPts val="1100"/>
              <a:buFont typeface="Red Hat Text Medium"/>
              <a:buNone/>
              <a:defRPr sz="1100">
                <a:solidFill>
                  <a:schemeClr val="dk1"/>
                </a:solidFill>
                <a:latin typeface="Red Hat Text Medium"/>
                <a:ea typeface="Red Hat Text Medium"/>
                <a:cs typeface="Red Hat Text Medium"/>
                <a:sym typeface="Red Hat Text Medium"/>
              </a:defRPr>
            </a:lvl5pPr>
            <a:lvl6pPr lvl="5">
              <a:lnSpc>
                <a:spcPct val="100000"/>
              </a:lnSpc>
              <a:spcBef>
                <a:spcPts val="0"/>
              </a:spcBef>
              <a:spcAft>
                <a:spcPts val="0"/>
              </a:spcAft>
              <a:buClr>
                <a:schemeClr val="dk1"/>
              </a:buClr>
              <a:buSzPts val="1100"/>
              <a:buFont typeface="Red Hat Text Medium"/>
              <a:buNone/>
              <a:defRPr sz="1100">
                <a:solidFill>
                  <a:schemeClr val="dk1"/>
                </a:solidFill>
                <a:latin typeface="Red Hat Text Medium"/>
                <a:ea typeface="Red Hat Text Medium"/>
                <a:cs typeface="Red Hat Text Medium"/>
                <a:sym typeface="Red Hat Text Medium"/>
              </a:defRPr>
            </a:lvl6pPr>
            <a:lvl7pPr lvl="6">
              <a:lnSpc>
                <a:spcPct val="100000"/>
              </a:lnSpc>
              <a:spcBef>
                <a:spcPts val="0"/>
              </a:spcBef>
              <a:spcAft>
                <a:spcPts val="0"/>
              </a:spcAft>
              <a:buClr>
                <a:schemeClr val="dk1"/>
              </a:buClr>
              <a:buSzPts val="1100"/>
              <a:buFont typeface="Red Hat Text Medium"/>
              <a:buNone/>
              <a:defRPr sz="1100">
                <a:solidFill>
                  <a:schemeClr val="dk1"/>
                </a:solidFill>
                <a:latin typeface="Red Hat Text Medium"/>
                <a:ea typeface="Red Hat Text Medium"/>
                <a:cs typeface="Red Hat Text Medium"/>
                <a:sym typeface="Red Hat Text Medium"/>
              </a:defRPr>
            </a:lvl7pPr>
            <a:lvl8pPr lvl="7">
              <a:lnSpc>
                <a:spcPct val="100000"/>
              </a:lnSpc>
              <a:spcBef>
                <a:spcPts val="0"/>
              </a:spcBef>
              <a:spcAft>
                <a:spcPts val="0"/>
              </a:spcAft>
              <a:buClr>
                <a:schemeClr val="dk1"/>
              </a:buClr>
              <a:buSzPts val="1100"/>
              <a:buFont typeface="Red Hat Text Medium"/>
              <a:buNone/>
              <a:defRPr sz="1100">
                <a:solidFill>
                  <a:schemeClr val="dk1"/>
                </a:solidFill>
                <a:latin typeface="Red Hat Text Medium"/>
                <a:ea typeface="Red Hat Text Medium"/>
                <a:cs typeface="Red Hat Text Medium"/>
                <a:sym typeface="Red Hat Text Medium"/>
              </a:defRPr>
            </a:lvl8pPr>
            <a:lvl9pPr lvl="8">
              <a:lnSpc>
                <a:spcPct val="100000"/>
              </a:lnSpc>
              <a:spcBef>
                <a:spcPts val="0"/>
              </a:spcBef>
              <a:spcAft>
                <a:spcPts val="0"/>
              </a:spcAft>
              <a:buClr>
                <a:schemeClr val="dk1"/>
              </a:buClr>
              <a:buSzPts val="1100"/>
              <a:buFont typeface="Red Hat Text Medium"/>
              <a:buNone/>
              <a:defRPr sz="1100">
                <a:solidFill>
                  <a:schemeClr val="dk1"/>
                </a:solidFill>
                <a:latin typeface="Red Hat Text Medium"/>
                <a:ea typeface="Red Hat Text Medium"/>
                <a:cs typeface="Red Hat Text Medium"/>
                <a:sym typeface="Red Hat Text Medium"/>
              </a:defRPr>
            </a:lvl9pPr>
          </a:lstStyle>
          <a:p/>
        </p:txBody>
      </p:sp>
      <p:sp>
        <p:nvSpPr>
          <p:cNvPr id="1399" name="Google Shape;1399;p79"/>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1400" name="Google Shape;1400;p79"/>
          <p:cNvSpPr txBox="1"/>
          <p:nvPr>
            <p:ph idx="2" type="subTitle"/>
          </p:nvPr>
        </p:nvSpPr>
        <p:spPr>
          <a:xfrm>
            <a:off x="9251450" y="2239588"/>
            <a:ext cx="2124300" cy="3157200"/>
          </a:xfrm>
          <a:prstGeom prst="rect">
            <a:avLst/>
          </a:prstGeom>
        </p:spPr>
        <p:txBody>
          <a:bodyPr anchorCtr="0" anchor="t" bIns="0" lIns="0" spcFirstLastPara="1" rIns="0" wrap="square" tIns="0">
            <a:noAutofit/>
          </a:bodyPr>
          <a:lstStyle>
            <a:lvl1pPr lvl="0">
              <a:lnSpc>
                <a:spcPct val="135000"/>
              </a:lnSpc>
              <a:spcBef>
                <a:spcPts val="0"/>
              </a:spcBef>
              <a:spcAft>
                <a:spcPts val="0"/>
              </a:spcAft>
              <a:buNone/>
              <a:defRPr sz="1500">
                <a:solidFill>
                  <a:srgbClr val="FFFFFF"/>
                </a:solidFill>
                <a:latin typeface="Red Hat Display"/>
                <a:ea typeface="Red Hat Display"/>
                <a:cs typeface="Red Hat Display"/>
                <a:sym typeface="Red Hat Display"/>
              </a:defRPr>
            </a:lvl1pPr>
            <a:lvl2pPr lvl="1">
              <a:lnSpc>
                <a:spcPct val="174000"/>
              </a:lnSpc>
              <a:spcBef>
                <a:spcPts val="0"/>
              </a:spcBef>
              <a:spcAft>
                <a:spcPts val="0"/>
              </a:spcAft>
              <a:buNone/>
              <a:defRPr sz="1500">
                <a:solidFill>
                  <a:srgbClr val="FFFFFF"/>
                </a:solidFill>
              </a:defRPr>
            </a:lvl2pPr>
            <a:lvl3pPr lvl="2">
              <a:lnSpc>
                <a:spcPct val="174000"/>
              </a:lnSpc>
              <a:spcBef>
                <a:spcPts val="0"/>
              </a:spcBef>
              <a:spcAft>
                <a:spcPts val="0"/>
              </a:spcAft>
              <a:buNone/>
              <a:defRPr sz="1500">
                <a:solidFill>
                  <a:srgbClr val="FFFFFF"/>
                </a:solidFill>
              </a:defRPr>
            </a:lvl3pPr>
            <a:lvl4pPr lvl="3">
              <a:lnSpc>
                <a:spcPct val="174000"/>
              </a:lnSpc>
              <a:spcBef>
                <a:spcPts val="0"/>
              </a:spcBef>
              <a:spcAft>
                <a:spcPts val="0"/>
              </a:spcAft>
              <a:buNone/>
              <a:defRPr sz="1500">
                <a:solidFill>
                  <a:srgbClr val="FFFFFF"/>
                </a:solidFill>
              </a:defRPr>
            </a:lvl4pPr>
            <a:lvl5pPr lvl="4">
              <a:lnSpc>
                <a:spcPct val="174000"/>
              </a:lnSpc>
              <a:spcBef>
                <a:spcPts val="0"/>
              </a:spcBef>
              <a:spcAft>
                <a:spcPts val="0"/>
              </a:spcAft>
              <a:buNone/>
              <a:defRPr sz="1500">
                <a:solidFill>
                  <a:srgbClr val="FFFFFF"/>
                </a:solidFill>
              </a:defRPr>
            </a:lvl5pPr>
            <a:lvl6pPr lvl="5">
              <a:lnSpc>
                <a:spcPct val="174000"/>
              </a:lnSpc>
              <a:spcBef>
                <a:spcPts val="0"/>
              </a:spcBef>
              <a:spcAft>
                <a:spcPts val="0"/>
              </a:spcAft>
              <a:buNone/>
              <a:defRPr sz="1500">
                <a:solidFill>
                  <a:srgbClr val="FFFFFF"/>
                </a:solidFill>
              </a:defRPr>
            </a:lvl6pPr>
            <a:lvl7pPr lvl="6">
              <a:lnSpc>
                <a:spcPct val="174000"/>
              </a:lnSpc>
              <a:spcBef>
                <a:spcPts val="0"/>
              </a:spcBef>
              <a:spcAft>
                <a:spcPts val="0"/>
              </a:spcAft>
              <a:buNone/>
              <a:defRPr sz="1500">
                <a:solidFill>
                  <a:srgbClr val="FFFFFF"/>
                </a:solidFill>
              </a:defRPr>
            </a:lvl7pPr>
            <a:lvl8pPr lvl="7">
              <a:lnSpc>
                <a:spcPct val="174000"/>
              </a:lnSpc>
              <a:spcBef>
                <a:spcPts val="0"/>
              </a:spcBef>
              <a:spcAft>
                <a:spcPts val="0"/>
              </a:spcAft>
              <a:buNone/>
              <a:defRPr sz="1500">
                <a:solidFill>
                  <a:srgbClr val="FFFFFF"/>
                </a:solidFill>
              </a:defRPr>
            </a:lvl8pPr>
            <a:lvl9pPr lvl="8">
              <a:lnSpc>
                <a:spcPct val="174000"/>
              </a:lnSpc>
              <a:spcBef>
                <a:spcPts val="0"/>
              </a:spcBef>
              <a:spcAft>
                <a:spcPts val="0"/>
              </a:spcAft>
              <a:buNone/>
              <a:defRPr sz="1500">
                <a:solidFill>
                  <a:srgbClr val="FFFFFF"/>
                </a:solidFill>
              </a:defRPr>
            </a:lvl9pPr>
          </a:lstStyle>
          <a:p/>
        </p:txBody>
      </p:sp>
      <p:sp>
        <p:nvSpPr>
          <p:cNvPr id="1401" name="Google Shape;1401;p79"/>
          <p:cNvSpPr txBox="1"/>
          <p:nvPr>
            <p:ph idx="3" type="subTitle"/>
          </p:nvPr>
        </p:nvSpPr>
        <p:spPr>
          <a:xfrm>
            <a:off x="9251450" y="1687025"/>
            <a:ext cx="2124300" cy="354900"/>
          </a:xfrm>
          <a:prstGeom prst="rect">
            <a:avLst/>
          </a:prstGeom>
        </p:spPr>
        <p:txBody>
          <a:bodyPr anchorCtr="0" anchor="b" bIns="0" lIns="0" spcFirstLastPara="1" rIns="0" wrap="square" tIns="0">
            <a:noAutofit/>
          </a:bodyPr>
          <a:lstStyle>
            <a:lvl1pPr lvl="0">
              <a:lnSpc>
                <a:spcPct val="135000"/>
              </a:lnSpc>
              <a:spcBef>
                <a:spcPts val="0"/>
              </a:spcBef>
              <a:spcAft>
                <a:spcPts val="0"/>
              </a:spcAft>
              <a:buClr>
                <a:srgbClr val="FFFFFF"/>
              </a:buClr>
              <a:buSzPts val="1500"/>
              <a:buFont typeface="Red Hat Display Medium"/>
              <a:buNone/>
              <a:defRPr sz="1500">
                <a:solidFill>
                  <a:srgbClr val="FFFFFF"/>
                </a:solidFill>
                <a:latin typeface="Red Hat Display Medium"/>
                <a:ea typeface="Red Hat Display Medium"/>
                <a:cs typeface="Red Hat Display Medium"/>
                <a:sym typeface="Red Hat Display Medium"/>
              </a:defRPr>
            </a:lvl1pPr>
            <a:lvl2pPr lvl="1">
              <a:spcBef>
                <a:spcPts val="0"/>
              </a:spcBef>
              <a:spcAft>
                <a:spcPts val="0"/>
              </a:spcAft>
              <a:buClr>
                <a:srgbClr val="FFFFFF"/>
              </a:buClr>
              <a:buSzPts val="1900"/>
              <a:buNone/>
              <a:defRPr>
                <a:solidFill>
                  <a:srgbClr val="FFFFFF"/>
                </a:solidFill>
              </a:defRPr>
            </a:lvl2pPr>
            <a:lvl3pPr lvl="2">
              <a:spcBef>
                <a:spcPts val="500"/>
              </a:spcBef>
              <a:spcAft>
                <a:spcPts val="0"/>
              </a:spcAft>
              <a:buClr>
                <a:srgbClr val="FFFFFF"/>
              </a:buClr>
              <a:buSzPts val="1900"/>
              <a:buNone/>
              <a:defRPr>
                <a:solidFill>
                  <a:srgbClr val="FFFFFF"/>
                </a:solidFill>
              </a:defRPr>
            </a:lvl3pPr>
            <a:lvl4pPr lvl="3">
              <a:spcBef>
                <a:spcPts val="500"/>
              </a:spcBef>
              <a:spcAft>
                <a:spcPts val="0"/>
              </a:spcAft>
              <a:buClr>
                <a:srgbClr val="FFFFFF"/>
              </a:buClr>
              <a:buSzPts val="1900"/>
              <a:buNone/>
              <a:defRPr>
                <a:solidFill>
                  <a:srgbClr val="FFFFFF"/>
                </a:solidFill>
              </a:defRPr>
            </a:lvl4pPr>
            <a:lvl5pPr lvl="4">
              <a:spcBef>
                <a:spcPts val="500"/>
              </a:spcBef>
              <a:spcAft>
                <a:spcPts val="0"/>
              </a:spcAft>
              <a:buClr>
                <a:srgbClr val="FFFFFF"/>
              </a:buClr>
              <a:buSzPts val="1900"/>
              <a:buNone/>
              <a:defRPr>
                <a:solidFill>
                  <a:srgbClr val="FFFFFF"/>
                </a:solidFill>
              </a:defRPr>
            </a:lvl5pPr>
            <a:lvl6pPr lvl="5">
              <a:spcBef>
                <a:spcPts val="500"/>
              </a:spcBef>
              <a:spcAft>
                <a:spcPts val="0"/>
              </a:spcAft>
              <a:buClr>
                <a:srgbClr val="FFFFFF"/>
              </a:buClr>
              <a:buSzPts val="1900"/>
              <a:buNone/>
              <a:defRPr>
                <a:solidFill>
                  <a:srgbClr val="FFFFFF"/>
                </a:solidFill>
              </a:defRPr>
            </a:lvl6pPr>
            <a:lvl7pPr lvl="6">
              <a:spcBef>
                <a:spcPts val="500"/>
              </a:spcBef>
              <a:spcAft>
                <a:spcPts val="0"/>
              </a:spcAft>
              <a:buClr>
                <a:srgbClr val="FFFFFF"/>
              </a:buClr>
              <a:buSzPts val="1900"/>
              <a:buNone/>
              <a:defRPr>
                <a:solidFill>
                  <a:srgbClr val="FFFFFF"/>
                </a:solidFill>
              </a:defRPr>
            </a:lvl7pPr>
            <a:lvl8pPr lvl="7">
              <a:spcBef>
                <a:spcPts val="500"/>
              </a:spcBef>
              <a:spcAft>
                <a:spcPts val="0"/>
              </a:spcAft>
              <a:buClr>
                <a:srgbClr val="FFFFFF"/>
              </a:buClr>
              <a:buSzPts val="1900"/>
              <a:buNone/>
              <a:defRPr>
                <a:solidFill>
                  <a:srgbClr val="FFFFFF"/>
                </a:solidFill>
              </a:defRPr>
            </a:lvl8pPr>
            <a:lvl9pPr lvl="8">
              <a:spcBef>
                <a:spcPts val="500"/>
              </a:spcBef>
              <a:spcAft>
                <a:spcPts val="500"/>
              </a:spcAft>
              <a:buClr>
                <a:srgbClr val="FFFFFF"/>
              </a:buClr>
              <a:buSzPts val="1900"/>
              <a:buNone/>
              <a:defRPr>
                <a:solidFill>
                  <a:srgbClr val="FFFFFF"/>
                </a:solidFill>
              </a:defRPr>
            </a:lvl9pPr>
          </a:lstStyle>
          <a:p/>
        </p:txBody>
      </p:sp>
      <p:pic>
        <p:nvPicPr>
          <p:cNvPr id="1402" name="Google Shape;1402;p79"/>
          <p:cNvPicPr preferRelativeResize="0"/>
          <p:nvPr/>
        </p:nvPicPr>
        <p:blipFill>
          <a:blip r:embed="rId3">
            <a:alphaModFix/>
          </a:blip>
          <a:stretch>
            <a:fillRect/>
          </a:stretch>
        </p:blipFill>
        <p:spPr>
          <a:xfrm>
            <a:off x="10711279" y="6312505"/>
            <a:ext cx="975850" cy="229612"/>
          </a:xfrm>
          <a:prstGeom prst="rect">
            <a:avLst/>
          </a:prstGeom>
          <a:noFill/>
          <a:ln>
            <a:noFill/>
          </a:ln>
        </p:spPr>
      </p:pic>
      <p:pic>
        <p:nvPicPr>
          <p:cNvPr id="1403" name="Google Shape;1403;p79"/>
          <p:cNvPicPr preferRelativeResize="0"/>
          <p:nvPr/>
        </p:nvPicPr>
        <p:blipFill>
          <a:blip r:embed="rId4">
            <a:alphaModFix/>
          </a:blip>
          <a:stretch>
            <a:fillRect/>
          </a:stretch>
        </p:blipFill>
        <p:spPr>
          <a:xfrm>
            <a:off x="764350" y="6271000"/>
            <a:ext cx="851876" cy="355150"/>
          </a:xfrm>
          <a:prstGeom prst="rect">
            <a:avLst/>
          </a:prstGeom>
          <a:noFill/>
          <a:ln>
            <a:noFill/>
          </a:ln>
        </p:spPr>
      </p:pic>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2 divider C">
  <p:cSld name="CUSTOM_2_1_1">
    <p:bg>
      <p:bgPr>
        <a:blipFill>
          <a:blip r:embed="rId2">
            <a:alphaModFix/>
          </a:blip>
          <a:stretch>
            <a:fillRect/>
          </a:stretch>
        </a:blipFill>
      </p:bgPr>
    </p:bg>
    <p:spTree>
      <p:nvGrpSpPr>
        <p:cNvPr id="1404" name="Shape 1404"/>
        <p:cNvGrpSpPr/>
        <p:nvPr/>
      </p:nvGrpSpPr>
      <p:grpSpPr>
        <a:xfrm>
          <a:off x="0" y="0"/>
          <a:ext cx="0" cy="0"/>
          <a:chOff x="0" y="0"/>
          <a:chExt cx="0" cy="0"/>
        </a:xfrm>
      </p:grpSpPr>
      <p:sp>
        <p:nvSpPr>
          <p:cNvPr id="1405" name="Google Shape;1405;p80"/>
          <p:cNvSpPr txBox="1"/>
          <p:nvPr>
            <p:ph type="title"/>
          </p:nvPr>
        </p:nvSpPr>
        <p:spPr>
          <a:xfrm>
            <a:off x="447775" y="1084561"/>
            <a:ext cx="6825300" cy="2105100"/>
          </a:xfrm>
          <a:prstGeom prst="rect">
            <a:avLst/>
          </a:prstGeom>
        </p:spPr>
        <p:txBody>
          <a:bodyPr anchorCtr="0" anchor="t" bIns="91425" lIns="438900" spcFirstLastPara="1" rIns="91425" wrap="square" tIns="91425">
            <a:noAutofit/>
          </a:bodyPr>
          <a:lstStyle>
            <a:lvl1pPr lvl="0">
              <a:spcBef>
                <a:spcPts val="0"/>
              </a:spcBef>
              <a:spcAft>
                <a:spcPts val="0"/>
              </a:spcAft>
              <a:buNone/>
              <a:defRPr sz="4800">
                <a:solidFill>
                  <a:schemeClr val="accent1"/>
                </a:solidFill>
                <a:latin typeface="Red Hat Display Medium"/>
                <a:ea typeface="Red Hat Display Medium"/>
                <a:cs typeface="Red Hat Display Medium"/>
                <a:sym typeface="Red Hat Display Medium"/>
              </a:defRPr>
            </a:lvl1pPr>
            <a:lvl2pPr lvl="1">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2pPr>
            <a:lvl3pPr lvl="2">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3pPr>
            <a:lvl4pPr lvl="3">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4pPr>
            <a:lvl5pPr lvl="4">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5pPr>
            <a:lvl6pPr lvl="5">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6pPr>
            <a:lvl7pPr lvl="6">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7pPr>
            <a:lvl8pPr lvl="7">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8pPr>
            <a:lvl9pPr lvl="8">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9pPr>
          </a:lstStyle>
          <a:p/>
        </p:txBody>
      </p:sp>
      <p:cxnSp>
        <p:nvCxnSpPr>
          <p:cNvPr id="1406" name="Google Shape;1406;p80"/>
          <p:cNvCxnSpPr/>
          <p:nvPr/>
        </p:nvCxnSpPr>
        <p:spPr>
          <a:xfrm rot="10800000">
            <a:off x="447767" y="6401700"/>
            <a:ext cx="0" cy="456300"/>
          </a:xfrm>
          <a:prstGeom prst="straightConnector1">
            <a:avLst/>
          </a:prstGeom>
          <a:noFill/>
          <a:ln cap="flat" cmpd="sng" w="9525">
            <a:solidFill>
              <a:srgbClr val="EE0000"/>
            </a:solidFill>
            <a:prstDash val="solid"/>
            <a:round/>
            <a:headEnd len="med" w="med" type="none"/>
            <a:tailEnd len="med" w="med" type="none"/>
          </a:ln>
        </p:spPr>
      </p:cxnSp>
      <p:cxnSp>
        <p:nvCxnSpPr>
          <p:cNvPr id="1407" name="Google Shape;1407;p80"/>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1408" name="Google Shape;1408;p80"/>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Clr>
                <a:schemeClr val="dk1"/>
              </a:buClr>
              <a:buSzPts val="1100"/>
              <a:buFont typeface="Red Hat Text Medium"/>
              <a:buNone/>
              <a:defRPr sz="1100">
                <a:solidFill>
                  <a:schemeClr val="dk1"/>
                </a:solidFill>
                <a:latin typeface="Red Hat Text Medium"/>
                <a:ea typeface="Red Hat Text Medium"/>
                <a:cs typeface="Red Hat Text Medium"/>
                <a:sym typeface="Red Hat Text Medium"/>
              </a:defRPr>
            </a:lvl2pPr>
            <a:lvl3pPr lvl="2">
              <a:lnSpc>
                <a:spcPct val="100000"/>
              </a:lnSpc>
              <a:spcBef>
                <a:spcPts val="0"/>
              </a:spcBef>
              <a:spcAft>
                <a:spcPts val="0"/>
              </a:spcAft>
              <a:buClr>
                <a:schemeClr val="dk1"/>
              </a:buClr>
              <a:buSzPts val="1100"/>
              <a:buFont typeface="Red Hat Text Medium"/>
              <a:buNone/>
              <a:defRPr sz="1100">
                <a:solidFill>
                  <a:schemeClr val="dk1"/>
                </a:solidFill>
                <a:latin typeface="Red Hat Text Medium"/>
                <a:ea typeface="Red Hat Text Medium"/>
                <a:cs typeface="Red Hat Text Medium"/>
                <a:sym typeface="Red Hat Text Medium"/>
              </a:defRPr>
            </a:lvl3pPr>
            <a:lvl4pPr lvl="3">
              <a:lnSpc>
                <a:spcPct val="100000"/>
              </a:lnSpc>
              <a:spcBef>
                <a:spcPts val="0"/>
              </a:spcBef>
              <a:spcAft>
                <a:spcPts val="0"/>
              </a:spcAft>
              <a:buClr>
                <a:schemeClr val="dk1"/>
              </a:buClr>
              <a:buSzPts val="1100"/>
              <a:buFont typeface="Red Hat Text Medium"/>
              <a:buNone/>
              <a:defRPr sz="1100">
                <a:solidFill>
                  <a:schemeClr val="dk1"/>
                </a:solidFill>
                <a:latin typeface="Red Hat Text Medium"/>
                <a:ea typeface="Red Hat Text Medium"/>
                <a:cs typeface="Red Hat Text Medium"/>
                <a:sym typeface="Red Hat Text Medium"/>
              </a:defRPr>
            </a:lvl4pPr>
            <a:lvl5pPr lvl="4">
              <a:lnSpc>
                <a:spcPct val="100000"/>
              </a:lnSpc>
              <a:spcBef>
                <a:spcPts val="0"/>
              </a:spcBef>
              <a:spcAft>
                <a:spcPts val="0"/>
              </a:spcAft>
              <a:buClr>
                <a:schemeClr val="dk1"/>
              </a:buClr>
              <a:buSzPts val="1100"/>
              <a:buFont typeface="Red Hat Text Medium"/>
              <a:buNone/>
              <a:defRPr sz="1100">
                <a:solidFill>
                  <a:schemeClr val="dk1"/>
                </a:solidFill>
                <a:latin typeface="Red Hat Text Medium"/>
                <a:ea typeface="Red Hat Text Medium"/>
                <a:cs typeface="Red Hat Text Medium"/>
                <a:sym typeface="Red Hat Text Medium"/>
              </a:defRPr>
            </a:lvl5pPr>
            <a:lvl6pPr lvl="5">
              <a:lnSpc>
                <a:spcPct val="100000"/>
              </a:lnSpc>
              <a:spcBef>
                <a:spcPts val="0"/>
              </a:spcBef>
              <a:spcAft>
                <a:spcPts val="0"/>
              </a:spcAft>
              <a:buClr>
                <a:schemeClr val="dk1"/>
              </a:buClr>
              <a:buSzPts val="1100"/>
              <a:buFont typeface="Red Hat Text Medium"/>
              <a:buNone/>
              <a:defRPr sz="1100">
                <a:solidFill>
                  <a:schemeClr val="dk1"/>
                </a:solidFill>
                <a:latin typeface="Red Hat Text Medium"/>
                <a:ea typeface="Red Hat Text Medium"/>
                <a:cs typeface="Red Hat Text Medium"/>
                <a:sym typeface="Red Hat Text Medium"/>
              </a:defRPr>
            </a:lvl6pPr>
            <a:lvl7pPr lvl="6">
              <a:lnSpc>
                <a:spcPct val="100000"/>
              </a:lnSpc>
              <a:spcBef>
                <a:spcPts val="0"/>
              </a:spcBef>
              <a:spcAft>
                <a:spcPts val="0"/>
              </a:spcAft>
              <a:buClr>
                <a:schemeClr val="dk1"/>
              </a:buClr>
              <a:buSzPts val="1100"/>
              <a:buFont typeface="Red Hat Text Medium"/>
              <a:buNone/>
              <a:defRPr sz="1100">
                <a:solidFill>
                  <a:schemeClr val="dk1"/>
                </a:solidFill>
                <a:latin typeface="Red Hat Text Medium"/>
                <a:ea typeface="Red Hat Text Medium"/>
                <a:cs typeface="Red Hat Text Medium"/>
                <a:sym typeface="Red Hat Text Medium"/>
              </a:defRPr>
            </a:lvl7pPr>
            <a:lvl8pPr lvl="7">
              <a:lnSpc>
                <a:spcPct val="100000"/>
              </a:lnSpc>
              <a:spcBef>
                <a:spcPts val="0"/>
              </a:spcBef>
              <a:spcAft>
                <a:spcPts val="0"/>
              </a:spcAft>
              <a:buClr>
                <a:schemeClr val="dk1"/>
              </a:buClr>
              <a:buSzPts val="1100"/>
              <a:buFont typeface="Red Hat Text Medium"/>
              <a:buNone/>
              <a:defRPr sz="1100">
                <a:solidFill>
                  <a:schemeClr val="dk1"/>
                </a:solidFill>
                <a:latin typeface="Red Hat Text Medium"/>
                <a:ea typeface="Red Hat Text Medium"/>
                <a:cs typeface="Red Hat Text Medium"/>
                <a:sym typeface="Red Hat Text Medium"/>
              </a:defRPr>
            </a:lvl8pPr>
            <a:lvl9pPr lvl="8">
              <a:lnSpc>
                <a:spcPct val="100000"/>
              </a:lnSpc>
              <a:spcBef>
                <a:spcPts val="0"/>
              </a:spcBef>
              <a:spcAft>
                <a:spcPts val="0"/>
              </a:spcAft>
              <a:buClr>
                <a:schemeClr val="dk1"/>
              </a:buClr>
              <a:buSzPts val="1100"/>
              <a:buFont typeface="Red Hat Text Medium"/>
              <a:buNone/>
              <a:defRPr sz="1100">
                <a:solidFill>
                  <a:schemeClr val="dk1"/>
                </a:solidFill>
                <a:latin typeface="Red Hat Text Medium"/>
                <a:ea typeface="Red Hat Text Medium"/>
                <a:cs typeface="Red Hat Text Medium"/>
                <a:sym typeface="Red Hat Text Medium"/>
              </a:defRPr>
            </a:lvl9pPr>
          </a:lstStyle>
          <a:p/>
        </p:txBody>
      </p:sp>
      <p:sp>
        <p:nvSpPr>
          <p:cNvPr id="1409" name="Google Shape;1409;p80"/>
          <p:cNvSpPr txBox="1"/>
          <p:nvPr>
            <p:ph idx="2" type="subTitle"/>
          </p:nvPr>
        </p:nvSpPr>
        <p:spPr>
          <a:xfrm>
            <a:off x="9251450" y="1743719"/>
            <a:ext cx="2124300" cy="3309300"/>
          </a:xfrm>
          <a:prstGeom prst="rect">
            <a:avLst/>
          </a:prstGeom>
        </p:spPr>
        <p:txBody>
          <a:bodyPr anchorCtr="0" anchor="t" bIns="0" lIns="0" spcFirstLastPara="1" rIns="0" wrap="square" tIns="0">
            <a:noAutofit/>
          </a:bodyPr>
          <a:lstStyle>
            <a:lvl1pPr lvl="0">
              <a:lnSpc>
                <a:spcPct val="174000"/>
              </a:lnSpc>
              <a:spcBef>
                <a:spcPts val="0"/>
              </a:spcBef>
              <a:spcAft>
                <a:spcPts val="0"/>
              </a:spcAft>
              <a:buNone/>
              <a:defRPr sz="1500">
                <a:solidFill>
                  <a:srgbClr val="EBEBEB"/>
                </a:solidFill>
              </a:defRPr>
            </a:lvl1pPr>
            <a:lvl2pPr lvl="1">
              <a:lnSpc>
                <a:spcPct val="174000"/>
              </a:lnSpc>
              <a:spcBef>
                <a:spcPts val="0"/>
              </a:spcBef>
              <a:spcAft>
                <a:spcPts val="0"/>
              </a:spcAft>
              <a:buNone/>
              <a:defRPr sz="1500">
                <a:solidFill>
                  <a:srgbClr val="EBEBEB"/>
                </a:solidFill>
              </a:defRPr>
            </a:lvl2pPr>
            <a:lvl3pPr lvl="2">
              <a:lnSpc>
                <a:spcPct val="174000"/>
              </a:lnSpc>
              <a:spcBef>
                <a:spcPts val="0"/>
              </a:spcBef>
              <a:spcAft>
                <a:spcPts val="0"/>
              </a:spcAft>
              <a:buNone/>
              <a:defRPr sz="1500">
                <a:solidFill>
                  <a:srgbClr val="EBEBEB"/>
                </a:solidFill>
              </a:defRPr>
            </a:lvl3pPr>
            <a:lvl4pPr lvl="3">
              <a:lnSpc>
                <a:spcPct val="174000"/>
              </a:lnSpc>
              <a:spcBef>
                <a:spcPts val="0"/>
              </a:spcBef>
              <a:spcAft>
                <a:spcPts val="0"/>
              </a:spcAft>
              <a:buNone/>
              <a:defRPr sz="1500">
                <a:solidFill>
                  <a:srgbClr val="EBEBEB"/>
                </a:solidFill>
              </a:defRPr>
            </a:lvl4pPr>
            <a:lvl5pPr lvl="4">
              <a:lnSpc>
                <a:spcPct val="174000"/>
              </a:lnSpc>
              <a:spcBef>
                <a:spcPts val="0"/>
              </a:spcBef>
              <a:spcAft>
                <a:spcPts val="0"/>
              </a:spcAft>
              <a:buNone/>
              <a:defRPr sz="1500">
                <a:solidFill>
                  <a:srgbClr val="EBEBEB"/>
                </a:solidFill>
              </a:defRPr>
            </a:lvl5pPr>
            <a:lvl6pPr lvl="5">
              <a:lnSpc>
                <a:spcPct val="174000"/>
              </a:lnSpc>
              <a:spcBef>
                <a:spcPts val="0"/>
              </a:spcBef>
              <a:spcAft>
                <a:spcPts val="0"/>
              </a:spcAft>
              <a:buNone/>
              <a:defRPr sz="1500">
                <a:solidFill>
                  <a:srgbClr val="EBEBEB"/>
                </a:solidFill>
              </a:defRPr>
            </a:lvl6pPr>
            <a:lvl7pPr lvl="6">
              <a:lnSpc>
                <a:spcPct val="174000"/>
              </a:lnSpc>
              <a:spcBef>
                <a:spcPts val="0"/>
              </a:spcBef>
              <a:spcAft>
                <a:spcPts val="0"/>
              </a:spcAft>
              <a:buNone/>
              <a:defRPr sz="1500">
                <a:solidFill>
                  <a:srgbClr val="EBEBEB"/>
                </a:solidFill>
              </a:defRPr>
            </a:lvl7pPr>
            <a:lvl8pPr lvl="7">
              <a:lnSpc>
                <a:spcPct val="174000"/>
              </a:lnSpc>
              <a:spcBef>
                <a:spcPts val="0"/>
              </a:spcBef>
              <a:spcAft>
                <a:spcPts val="0"/>
              </a:spcAft>
              <a:buNone/>
              <a:defRPr sz="1500">
                <a:solidFill>
                  <a:srgbClr val="EBEBEB"/>
                </a:solidFill>
              </a:defRPr>
            </a:lvl8pPr>
            <a:lvl9pPr lvl="8">
              <a:lnSpc>
                <a:spcPct val="174000"/>
              </a:lnSpc>
              <a:spcBef>
                <a:spcPts val="0"/>
              </a:spcBef>
              <a:spcAft>
                <a:spcPts val="0"/>
              </a:spcAft>
              <a:buNone/>
              <a:defRPr sz="1500">
                <a:solidFill>
                  <a:srgbClr val="EBEBEB"/>
                </a:solidFill>
              </a:defRPr>
            </a:lvl9pPr>
          </a:lstStyle>
          <a:p/>
        </p:txBody>
      </p:sp>
      <p:sp>
        <p:nvSpPr>
          <p:cNvPr id="1410" name="Google Shape;1410;p80"/>
          <p:cNvSpPr txBox="1"/>
          <p:nvPr>
            <p:ph idx="3" type="subTitle"/>
          </p:nvPr>
        </p:nvSpPr>
        <p:spPr>
          <a:xfrm>
            <a:off x="9251450" y="1743719"/>
            <a:ext cx="2124300" cy="3309300"/>
          </a:xfrm>
          <a:prstGeom prst="rect">
            <a:avLst/>
          </a:prstGeom>
        </p:spPr>
        <p:txBody>
          <a:bodyPr anchorCtr="0" anchor="t" bIns="0" lIns="0" spcFirstLastPara="1" rIns="0" wrap="square" tIns="0">
            <a:noAutofit/>
          </a:bodyPr>
          <a:lstStyle>
            <a:lvl1pPr lvl="0">
              <a:lnSpc>
                <a:spcPct val="135000"/>
              </a:lnSpc>
              <a:spcBef>
                <a:spcPts val="0"/>
              </a:spcBef>
              <a:spcAft>
                <a:spcPts val="0"/>
              </a:spcAft>
              <a:buNone/>
              <a:defRPr sz="1500">
                <a:solidFill>
                  <a:schemeClr val="dk1"/>
                </a:solidFill>
                <a:latin typeface="Red Hat Display"/>
                <a:ea typeface="Red Hat Display"/>
                <a:cs typeface="Red Hat Display"/>
                <a:sym typeface="Red Hat Display"/>
              </a:defRPr>
            </a:lvl1pPr>
            <a:lvl2pPr lvl="1">
              <a:lnSpc>
                <a:spcPct val="174000"/>
              </a:lnSpc>
              <a:spcBef>
                <a:spcPts val="0"/>
              </a:spcBef>
              <a:spcAft>
                <a:spcPts val="0"/>
              </a:spcAft>
              <a:buNone/>
              <a:defRPr sz="1500">
                <a:solidFill>
                  <a:schemeClr val="dk1"/>
                </a:solidFill>
              </a:defRPr>
            </a:lvl2pPr>
            <a:lvl3pPr lvl="2">
              <a:lnSpc>
                <a:spcPct val="174000"/>
              </a:lnSpc>
              <a:spcBef>
                <a:spcPts val="0"/>
              </a:spcBef>
              <a:spcAft>
                <a:spcPts val="0"/>
              </a:spcAft>
              <a:buNone/>
              <a:defRPr sz="1500">
                <a:solidFill>
                  <a:schemeClr val="dk1"/>
                </a:solidFill>
              </a:defRPr>
            </a:lvl3pPr>
            <a:lvl4pPr lvl="3">
              <a:lnSpc>
                <a:spcPct val="174000"/>
              </a:lnSpc>
              <a:spcBef>
                <a:spcPts val="0"/>
              </a:spcBef>
              <a:spcAft>
                <a:spcPts val="0"/>
              </a:spcAft>
              <a:buNone/>
              <a:defRPr sz="1500">
                <a:solidFill>
                  <a:schemeClr val="dk1"/>
                </a:solidFill>
              </a:defRPr>
            </a:lvl4pPr>
            <a:lvl5pPr lvl="4">
              <a:lnSpc>
                <a:spcPct val="174000"/>
              </a:lnSpc>
              <a:spcBef>
                <a:spcPts val="0"/>
              </a:spcBef>
              <a:spcAft>
                <a:spcPts val="0"/>
              </a:spcAft>
              <a:buNone/>
              <a:defRPr sz="1500">
                <a:solidFill>
                  <a:schemeClr val="dk1"/>
                </a:solidFill>
              </a:defRPr>
            </a:lvl5pPr>
            <a:lvl6pPr lvl="5">
              <a:lnSpc>
                <a:spcPct val="174000"/>
              </a:lnSpc>
              <a:spcBef>
                <a:spcPts val="0"/>
              </a:spcBef>
              <a:spcAft>
                <a:spcPts val="0"/>
              </a:spcAft>
              <a:buNone/>
              <a:defRPr sz="1500">
                <a:solidFill>
                  <a:schemeClr val="dk1"/>
                </a:solidFill>
              </a:defRPr>
            </a:lvl6pPr>
            <a:lvl7pPr lvl="6">
              <a:lnSpc>
                <a:spcPct val="174000"/>
              </a:lnSpc>
              <a:spcBef>
                <a:spcPts val="0"/>
              </a:spcBef>
              <a:spcAft>
                <a:spcPts val="0"/>
              </a:spcAft>
              <a:buNone/>
              <a:defRPr sz="1500">
                <a:solidFill>
                  <a:schemeClr val="dk1"/>
                </a:solidFill>
              </a:defRPr>
            </a:lvl7pPr>
            <a:lvl8pPr lvl="7">
              <a:lnSpc>
                <a:spcPct val="174000"/>
              </a:lnSpc>
              <a:spcBef>
                <a:spcPts val="0"/>
              </a:spcBef>
              <a:spcAft>
                <a:spcPts val="0"/>
              </a:spcAft>
              <a:buNone/>
              <a:defRPr sz="1500">
                <a:solidFill>
                  <a:schemeClr val="dk1"/>
                </a:solidFill>
              </a:defRPr>
            </a:lvl8pPr>
            <a:lvl9pPr lvl="8">
              <a:lnSpc>
                <a:spcPct val="174000"/>
              </a:lnSpc>
              <a:spcBef>
                <a:spcPts val="0"/>
              </a:spcBef>
              <a:spcAft>
                <a:spcPts val="0"/>
              </a:spcAft>
              <a:buNone/>
              <a:defRPr sz="1500">
                <a:solidFill>
                  <a:schemeClr val="dk1"/>
                </a:solidFill>
              </a:defRPr>
            </a:lvl9pPr>
          </a:lstStyle>
          <a:p/>
        </p:txBody>
      </p:sp>
      <p:sp>
        <p:nvSpPr>
          <p:cNvPr id="1411" name="Google Shape;1411;p80"/>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412" name="Google Shape;1412;p80"/>
          <p:cNvPicPr preferRelativeResize="0"/>
          <p:nvPr/>
        </p:nvPicPr>
        <p:blipFill>
          <a:blip r:embed="rId3">
            <a:alphaModFix/>
          </a:blip>
          <a:stretch>
            <a:fillRect/>
          </a:stretch>
        </p:blipFill>
        <p:spPr>
          <a:xfrm>
            <a:off x="764350" y="6271000"/>
            <a:ext cx="851876" cy="355150"/>
          </a:xfrm>
          <a:prstGeom prst="rect">
            <a:avLst/>
          </a:prstGeom>
          <a:noFill/>
          <a:ln>
            <a:noFill/>
          </a:ln>
        </p:spPr>
      </p:pic>
      <p:pic>
        <p:nvPicPr>
          <p:cNvPr id="1413" name="Google Shape;1413;p80"/>
          <p:cNvPicPr preferRelativeResize="0"/>
          <p:nvPr/>
        </p:nvPicPr>
        <p:blipFill rotWithShape="1">
          <a:blip r:embed="rId4">
            <a:alphaModFix/>
          </a:blip>
          <a:srcRect b="317" l="0" r="0" t="327"/>
          <a:stretch/>
        </p:blipFill>
        <p:spPr>
          <a:xfrm>
            <a:off x="10711279" y="6313250"/>
            <a:ext cx="975850" cy="228121"/>
          </a:xfrm>
          <a:prstGeom prst="rect">
            <a:avLst/>
          </a:prstGeom>
          <a:noFill/>
          <a:ln>
            <a:noFill/>
          </a:ln>
        </p:spPr>
      </p:pic>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call out B">
  <p:cSld name="CUSTOM_2_1_1_1">
    <p:bg>
      <p:bgPr>
        <a:blipFill>
          <a:blip r:embed="rId2">
            <a:alphaModFix/>
          </a:blip>
          <a:stretch>
            <a:fillRect/>
          </a:stretch>
        </a:blipFill>
      </p:bgPr>
    </p:bg>
    <p:spTree>
      <p:nvGrpSpPr>
        <p:cNvPr id="1414" name="Shape 1414"/>
        <p:cNvGrpSpPr/>
        <p:nvPr/>
      </p:nvGrpSpPr>
      <p:grpSpPr>
        <a:xfrm>
          <a:off x="0" y="0"/>
          <a:ext cx="0" cy="0"/>
          <a:chOff x="0" y="0"/>
          <a:chExt cx="0" cy="0"/>
        </a:xfrm>
      </p:grpSpPr>
      <p:sp>
        <p:nvSpPr>
          <p:cNvPr id="1415" name="Google Shape;1415;p81"/>
          <p:cNvSpPr txBox="1"/>
          <p:nvPr>
            <p:ph idx="1" type="subTitle"/>
          </p:nvPr>
        </p:nvSpPr>
        <p:spPr>
          <a:xfrm>
            <a:off x="9251450" y="2239588"/>
            <a:ext cx="2124300" cy="3157200"/>
          </a:xfrm>
          <a:prstGeom prst="rect">
            <a:avLst/>
          </a:prstGeom>
        </p:spPr>
        <p:txBody>
          <a:bodyPr anchorCtr="0" anchor="t" bIns="0" lIns="0" spcFirstLastPara="1" rIns="0" wrap="square" tIns="0">
            <a:noAutofit/>
          </a:bodyPr>
          <a:lstStyle>
            <a:lvl1pPr lvl="0">
              <a:lnSpc>
                <a:spcPct val="135000"/>
              </a:lnSpc>
              <a:spcBef>
                <a:spcPts val="0"/>
              </a:spcBef>
              <a:spcAft>
                <a:spcPts val="0"/>
              </a:spcAft>
              <a:buNone/>
              <a:defRPr sz="1500">
                <a:solidFill>
                  <a:schemeClr val="dk1"/>
                </a:solidFill>
                <a:latin typeface="Red Hat Display"/>
                <a:ea typeface="Red Hat Display"/>
                <a:cs typeface="Red Hat Display"/>
                <a:sym typeface="Red Hat Display"/>
              </a:defRPr>
            </a:lvl1pPr>
            <a:lvl2pPr lvl="1">
              <a:lnSpc>
                <a:spcPct val="174000"/>
              </a:lnSpc>
              <a:spcBef>
                <a:spcPts val="0"/>
              </a:spcBef>
              <a:spcAft>
                <a:spcPts val="0"/>
              </a:spcAft>
              <a:buNone/>
              <a:defRPr sz="1500">
                <a:solidFill>
                  <a:schemeClr val="dk1"/>
                </a:solidFill>
              </a:defRPr>
            </a:lvl2pPr>
            <a:lvl3pPr lvl="2">
              <a:lnSpc>
                <a:spcPct val="174000"/>
              </a:lnSpc>
              <a:spcBef>
                <a:spcPts val="0"/>
              </a:spcBef>
              <a:spcAft>
                <a:spcPts val="0"/>
              </a:spcAft>
              <a:buNone/>
              <a:defRPr sz="1500">
                <a:solidFill>
                  <a:schemeClr val="dk1"/>
                </a:solidFill>
              </a:defRPr>
            </a:lvl3pPr>
            <a:lvl4pPr lvl="3">
              <a:lnSpc>
                <a:spcPct val="174000"/>
              </a:lnSpc>
              <a:spcBef>
                <a:spcPts val="0"/>
              </a:spcBef>
              <a:spcAft>
                <a:spcPts val="0"/>
              </a:spcAft>
              <a:buNone/>
              <a:defRPr sz="1500">
                <a:solidFill>
                  <a:schemeClr val="dk1"/>
                </a:solidFill>
              </a:defRPr>
            </a:lvl4pPr>
            <a:lvl5pPr lvl="4">
              <a:lnSpc>
                <a:spcPct val="174000"/>
              </a:lnSpc>
              <a:spcBef>
                <a:spcPts val="0"/>
              </a:spcBef>
              <a:spcAft>
                <a:spcPts val="0"/>
              </a:spcAft>
              <a:buNone/>
              <a:defRPr sz="1500">
                <a:solidFill>
                  <a:schemeClr val="dk1"/>
                </a:solidFill>
              </a:defRPr>
            </a:lvl5pPr>
            <a:lvl6pPr lvl="5">
              <a:lnSpc>
                <a:spcPct val="174000"/>
              </a:lnSpc>
              <a:spcBef>
                <a:spcPts val="0"/>
              </a:spcBef>
              <a:spcAft>
                <a:spcPts val="0"/>
              </a:spcAft>
              <a:buNone/>
              <a:defRPr sz="1500">
                <a:solidFill>
                  <a:schemeClr val="dk1"/>
                </a:solidFill>
              </a:defRPr>
            </a:lvl6pPr>
            <a:lvl7pPr lvl="6">
              <a:lnSpc>
                <a:spcPct val="174000"/>
              </a:lnSpc>
              <a:spcBef>
                <a:spcPts val="0"/>
              </a:spcBef>
              <a:spcAft>
                <a:spcPts val="0"/>
              </a:spcAft>
              <a:buNone/>
              <a:defRPr sz="1500">
                <a:solidFill>
                  <a:schemeClr val="dk1"/>
                </a:solidFill>
              </a:defRPr>
            </a:lvl7pPr>
            <a:lvl8pPr lvl="7">
              <a:lnSpc>
                <a:spcPct val="174000"/>
              </a:lnSpc>
              <a:spcBef>
                <a:spcPts val="0"/>
              </a:spcBef>
              <a:spcAft>
                <a:spcPts val="0"/>
              </a:spcAft>
              <a:buNone/>
              <a:defRPr sz="1500">
                <a:solidFill>
                  <a:schemeClr val="dk1"/>
                </a:solidFill>
              </a:defRPr>
            </a:lvl8pPr>
            <a:lvl9pPr lvl="8">
              <a:lnSpc>
                <a:spcPct val="174000"/>
              </a:lnSpc>
              <a:spcBef>
                <a:spcPts val="0"/>
              </a:spcBef>
              <a:spcAft>
                <a:spcPts val="0"/>
              </a:spcAft>
              <a:buNone/>
              <a:defRPr sz="1500">
                <a:solidFill>
                  <a:schemeClr val="dk1"/>
                </a:solidFill>
              </a:defRPr>
            </a:lvl9pPr>
          </a:lstStyle>
          <a:p/>
        </p:txBody>
      </p:sp>
      <p:sp>
        <p:nvSpPr>
          <p:cNvPr id="1416" name="Google Shape;1416;p81"/>
          <p:cNvSpPr txBox="1"/>
          <p:nvPr>
            <p:ph idx="2" type="subTitle"/>
          </p:nvPr>
        </p:nvSpPr>
        <p:spPr>
          <a:xfrm>
            <a:off x="9251450" y="1687025"/>
            <a:ext cx="2124300" cy="354900"/>
          </a:xfrm>
          <a:prstGeom prst="rect">
            <a:avLst/>
          </a:prstGeom>
        </p:spPr>
        <p:txBody>
          <a:bodyPr anchorCtr="0" anchor="b" bIns="0" lIns="0" spcFirstLastPara="1" rIns="0" wrap="square" tIns="0">
            <a:noAutofit/>
          </a:bodyPr>
          <a:lstStyle>
            <a:lvl1pPr lvl="0">
              <a:lnSpc>
                <a:spcPct val="135000"/>
              </a:lnSpc>
              <a:spcBef>
                <a:spcPts val="0"/>
              </a:spcBef>
              <a:spcAft>
                <a:spcPts val="0"/>
              </a:spcAft>
              <a:buSzPts val="1500"/>
              <a:buFont typeface="Red Hat Display Medium"/>
              <a:buNone/>
              <a:defRPr sz="1500">
                <a:latin typeface="Red Hat Display Medium"/>
                <a:ea typeface="Red Hat Display Medium"/>
                <a:cs typeface="Red Hat Display Medium"/>
                <a:sym typeface="Red Hat Display Medium"/>
              </a:defRPr>
            </a:lvl1pPr>
            <a:lvl2pPr lvl="1">
              <a:spcBef>
                <a:spcPts val="0"/>
              </a:spcBef>
              <a:spcAft>
                <a:spcPts val="0"/>
              </a:spcAft>
              <a:buSzPts val="1900"/>
              <a:buNone/>
              <a:defRPr/>
            </a:lvl2pPr>
            <a:lvl3pPr lvl="2">
              <a:spcBef>
                <a:spcPts val="500"/>
              </a:spcBef>
              <a:spcAft>
                <a:spcPts val="0"/>
              </a:spcAft>
              <a:buSzPts val="1900"/>
              <a:buNone/>
              <a:defRPr/>
            </a:lvl3pPr>
            <a:lvl4pPr lvl="3">
              <a:spcBef>
                <a:spcPts val="500"/>
              </a:spcBef>
              <a:spcAft>
                <a:spcPts val="0"/>
              </a:spcAft>
              <a:buSzPts val="1900"/>
              <a:buNone/>
              <a:defRPr/>
            </a:lvl4pPr>
            <a:lvl5pPr lvl="4">
              <a:spcBef>
                <a:spcPts val="500"/>
              </a:spcBef>
              <a:spcAft>
                <a:spcPts val="0"/>
              </a:spcAft>
              <a:buSzPts val="1900"/>
              <a:buNone/>
              <a:defRPr/>
            </a:lvl5pPr>
            <a:lvl6pPr lvl="5">
              <a:spcBef>
                <a:spcPts val="500"/>
              </a:spcBef>
              <a:spcAft>
                <a:spcPts val="0"/>
              </a:spcAft>
              <a:buSzPts val="1900"/>
              <a:buNone/>
              <a:defRPr/>
            </a:lvl6pPr>
            <a:lvl7pPr lvl="6">
              <a:spcBef>
                <a:spcPts val="500"/>
              </a:spcBef>
              <a:spcAft>
                <a:spcPts val="0"/>
              </a:spcAft>
              <a:buSzPts val="1900"/>
              <a:buNone/>
              <a:defRPr/>
            </a:lvl7pPr>
            <a:lvl8pPr lvl="7">
              <a:spcBef>
                <a:spcPts val="500"/>
              </a:spcBef>
              <a:spcAft>
                <a:spcPts val="0"/>
              </a:spcAft>
              <a:buSzPts val="1900"/>
              <a:buNone/>
              <a:defRPr/>
            </a:lvl8pPr>
            <a:lvl9pPr lvl="8">
              <a:spcBef>
                <a:spcPts val="500"/>
              </a:spcBef>
              <a:spcAft>
                <a:spcPts val="500"/>
              </a:spcAft>
              <a:buSzPts val="1900"/>
              <a:buNone/>
              <a:defRPr/>
            </a:lvl9pPr>
          </a:lstStyle>
          <a:p/>
        </p:txBody>
      </p:sp>
      <p:cxnSp>
        <p:nvCxnSpPr>
          <p:cNvPr id="1417" name="Google Shape;1417;p81"/>
          <p:cNvCxnSpPr/>
          <p:nvPr/>
        </p:nvCxnSpPr>
        <p:spPr>
          <a:xfrm rot="10800000">
            <a:off x="447767" y="6401700"/>
            <a:ext cx="0" cy="456300"/>
          </a:xfrm>
          <a:prstGeom prst="straightConnector1">
            <a:avLst/>
          </a:prstGeom>
          <a:noFill/>
          <a:ln cap="flat" cmpd="sng" w="9525">
            <a:solidFill>
              <a:srgbClr val="EE0000"/>
            </a:solidFill>
            <a:prstDash val="solid"/>
            <a:round/>
            <a:headEnd len="med" w="med" type="none"/>
            <a:tailEnd len="med" w="med" type="none"/>
          </a:ln>
        </p:spPr>
      </p:cxnSp>
      <p:cxnSp>
        <p:nvCxnSpPr>
          <p:cNvPr id="1418" name="Google Shape;1418;p81"/>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1419" name="Google Shape;1419;p81"/>
          <p:cNvSpPr txBox="1"/>
          <p:nvPr>
            <p:ph idx="3"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Clr>
                <a:schemeClr val="dk1"/>
              </a:buClr>
              <a:buSzPts val="1100"/>
              <a:buFont typeface="Red Hat Text Medium"/>
              <a:buNone/>
              <a:defRPr sz="1100">
                <a:solidFill>
                  <a:schemeClr val="dk1"/>
                </a:solidFill>
                <a:latin typeface="Red Hat Text Medium"/>
                <a:ea typeface="Red Hat Text Medium"/>
                <a:cs typeface="Red Hat Text Medium"/>
                <a:sym typeface="Red Hat Text Medium"/>
              </a:defRPr>
            </a:lvl2pPr>
            <a:lvl3pPr lvl="2">
              <a:lnSpc>
                <a:spcPct val="100000"/>
              </a:lnSpc>
              <a:spcBef>
                <a:spcPts val="0"/>
              </a:spcBef>
              <a:spcAft>
                <a:spcPts val="0"/>
              </a:spcAft>
              <a:buClr>
                <a:schemeClr val="dk1"/>
              </a:buClr>
              <a:buSzPts val="1100"/>
              <a:buFont typeface="Red Hat Text Medium"/>
              <a:buNone/>
              <a:defRPr sz="1100">
                <a:solidFill>
                  <a:schemeClr val="dk1"/>
                </a:solidFill>
                <a:latin typeface="Red Hat Text Medium"/>
                <a:ea typeface="Red Hat Text Medium"/>
                <a:cs typeface="Red Hat Text Medium"/>
                <a:sym typeface="Red Hat Text Medium"/>
              </a:defRPr>
            </a:lvl3pPr>
            <a:lvl4pPr lvl="3">
              <a:lnSpc>
                <a:spcPct val="100000"/>
              </a:lnSpc>
              <a:spcBef>
                <a:spcPts val="0"/>
              </a:spcBef>
              <a:spcAft>
                <a:spcPts val="0"/>
              </a:spcAft>
              <a:buClr>
                <a:schemeClr val="dk1"/>
              </a:buClr>
              <a:buSzPts val="1100"/>
              <a:buFont typeface="Red Hat Text Medium"/>
              <a:buNone/>
              <a:defRPr sz="1100">
                <a:solidFill>
                  <a:schemeClr val="dk1"/>
                </a:solidFill>
                <a:latin typeface="Red Hat Text Medium"/>
                <a:ea typeface="Red Hat Text Medium"/>
                <a:cs typeface="Red Hat Text Medium"/>
                <a:sym typeface="Red Hat Text Medium"/>
              </a:defRPr>
            </a:lvl4pPr>
            <a:lvl5pPr lvl="4">
              <a:lnSpc>
                <a:spcPct val="100000"/>
              </a:lnSpc>
              <a:spcBef>
                <a:spcPts val="0"/>
              </a:spcBef>
              <a:spcAft>
                <a:spcPts val="0"/>
              </a:spcAft>
              <a:buClr>
                <a:schemeClr val="dk1"/>
              </a:buClr>
              <a:buSzPts val="1100"/>
              <a:buFont typeface="Red Hat Text Medium"/>
              <a:buNone/>
              <a:defRPr sz="1100">
                <a:solidFill>
                  <a:schemeClr val="dk1"/>
                </a:solidFill>
                <a:latin typeface="Red Hat Text Medium"/>
                <a:ea typeface="Red Hat Text Medium"/>
                <a:cs typeface="Red Hat Text Medium"/>
                <a:sym typeface="Red Hat Text Medium"/>
              </a:defRPr>
            </a:lvl5pPr>
            <a:lvl6pPr lvl="5">
              <a:lnSpc>
                <a:spcPct val="100000"/>
              </a:lnSpc>
              <a:spcBef>
                <a:spcPts val="0"/>
              </a:spcBef>
              <a:spcAft>
                <a:spcPts val="0"/>
              </a:spcAft>
              <a:buClr>
                <a:schemeClr val="dk1"/>
              </a:buClr>
              <a:buSzPts val="1100"/>
              <a:buFont typeface="Red Hat Text Medium"/>
              <a:buNone/>
              <a:defRPr sz="1100">
                <a:solidFill>
                  <a:schemeClr val="dk1"/>
                </a:solidFill>
                <a:latin typeface="Red Hat Text Medium"/>
                <a:ea typeface="Red Hat Text Medium"/>
                <a:cs typeface="Red Hat Text Medium"/>
                <a:sym typeface="Red Hat Text Medium"/>
              </a:defRPr>
            </a:lvl6pPr>
            <a:lvl7pPr lvl="6">
              <a:lnSpc>
                <a:spcPct val="100000"/>
              </a:lnSpc>
              <a:spcBef>
                <a:spcPts val="0"/>
              </a:spcBef>
              <a:spcAft>
                <a:spcPts val="0"/>
              </a:spcAft>
              <a:buClr>
                <a:schemeClr val="dk1"/>
              </a:buClr>
              <a:buSzPts val="1100"/>
              <a:buFont typeface="Red Hat Text Medium"/>
              <a:buNone/>
              <a:defRPr sz="1100">
                <a:solidFill>
                  <a:schemeClr val="dk1"/>
                </a:solidFill>
                <a:latin typeface="Red Hat Text Medium"/>
                <a:ea typeface="Red Hat Text Medium"/>
                <a:cs typeface="Red Hat Text Medium"/>
                <a:sym typeface="Red Hat Text Medium"/>
              </a:defRPr>
            </a:lvl7pPr>
            <a:lvl8pPr lvl="7">
              <a:lnSpc>
                <a:spcPct val="100000"/>
              </a:lnSpc>
              <a:spcBef>
                <a:spcPts val="0"/>
              </a:spcBef>
              <a:spcAft>
                <a:spcPts val="0"/>
              </a:spcAft>
              <a:buClr>
                <a:schemeClr val="dk1"/>
              </a:buClr>
              <a:buSzPts val="1100"/>
              <a:buFont typeface="Red Hat Text Medium"/>
              <a:buNone/>
              <a:defRPr sz="1100">
                <a:solidFill>
                  <a:schemeClr val="dk1"/>
                </a:solidFill>
                <a:latin typeface="Red Hat Text Medium"/>
                <a:ea typeface="Red Hat Text Medium"/>
                <a:cs typeface="Red Hat Text Medium"/>
                <a:sym typeface="Red Hat Text Medium"/>
              </a:defRPr>
            </a:lvl8pPr>
            <a:lvl9pPr lvl="8">
              <a:lnSpc>
                <a:spcPct val="100000"/>
              </a:lnSpc>
              <a:spcBef>
                <a:spcPts val="0"/>
              </a:spcBef>
              <a:spcAft>
                <a:spcPts val="0"/>
              </a:spcAft>
              <a:buClr>
                <a:schemeClr val="dk1"/>
              </a:buClr>
              <a:buSzPts val="1100"/>
              <a:buFont typeface="Red Hat Text Medium"/>
              <a:buNone/>
              <a:defRPr sz="1100">
                <a:solidFill>
                  <a:schemeClr val="dk1"/>
                </a:solidFill>
                <a:latin typeface="Red Hat Text Medium"/>
                <a:ea typeface="Red Hat Text Medium"/>
                <a:cs typeface="Red Hat Text Medium"/>
                <a:sym typeface="Red Hat Text Medium"/>
              </a:defRPr>
            </a:lvl9pPr>
          </a:lstStyle>
          <a:p/>
        </p:txBody>
      </p:sp>
      <p:sp>
        <p:nvSpPr>
          <p:cNvPr id="1420" name="Google Shape;1420;p81"/>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421" name="Google Shape;1421;p81"/>
          <p:cNvPicPr preferRelativeResize="0"/>
          <p:nvPr/>
        </p:nvPicPr>
        <p:blipFill rotWithShape="1">
          <a:blip r:embed="rId3">
            <a:alphaModFix/>
          </a:blip>
          <a:srcRect b="317" l="0" r="0" t="327"/>
          <a:stretch/>
        </p:blipFill>
        <p:spPr>
          <a:xfrm>
            <a:off x="10711279" y="6313250"/>
            <a:ext cx="975850" cy="228121"/>
          </a:xfrm>
          <a:prstGeom prst="rect">
            <a:avLst/>
          </a:prstGeom>
          <a:noFill/>
          <a:ln>
            <a:noFill/>
          </a:ln>
        </p:spPr>
      </p:pic>
      <p:pic>
        <p:nvPicPr>
          <p:cNvPr id="1422" name="Google Shape;1422;p81"/>
          <p:cNvPicPr preferRelativeResize="0"/>
          <p:nvPr/>
        </p:nvPicPr>
        <p:blipFill>
          <a:blip r:embed="rId4">
            <a:alphaModFix/>
          </a:blip>
          <a:stretch>
            <a:fillRect/>
          </a:stretch>
        </p:blipFill>
        <p:spPr>
          <a:xfrm>
            <a:off x="764350" y="6271000"/>
            <a:ext cx="851876" cy="35515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2 divider A">
  <p:cSld name="CUSTOM_2">
    <p:bg>
      <p:bgPr>
        <a:blipFill>
          <a:blip r:embed="rId2">
            <a:alphaModFix/>
          </a:blip>
          <a:stretch>
            <a:fillRect/>
          </a:stretch>
        </a:blipFill>
      </p:bgPr>
    </p:bg>
    <p:spTree>
      <p:nvGrpSpPr>
        <p:cNvPr id="105" name="Shape 105"/>
        <p:cNvGrpSpPr/>
        <p:nvPr/>
      </p:nvGrpSpPr>
      <p:grpSpPr>
        <a:xfrm>
          <a:off x="0" y="0"/>
          <a:ext cx="0" cy="0"/>
          <a:chOff x="0" y="0"/>
          <a:chExt cx="0" cy="0"/>
        </a:xfrm>
      </p:grpSpPr>
      <p:sp>
        <p:nvSpPr>
          <p:cNvPr id="106" name="Google Shape;106;p9"/>
          <p:cNvSpPr txBox="1"/>
          <p:nvPr>
            <p:ph type="title"/>
          </p:nvPr>
        </p:nvSpPr>
        <p:spPr>
          <a:xfrm>
            <a:off x="447775" y="1084561"/>
            <a:ext cx="6825000" cy="2105100"/>
          </a:xfrm>
          <a:prstGeom prst="rect">
            <a:avLst/>
          </a:prstGeom>
        </p:spPr>
        <p:txBody>
          <a:bodyPr anchorCtr="0" anchor="t" bIns="91425" lIns="438900" spcFirstLastPara="1" rIns="91425" wrap="square" tIns="91425">
            <a:noAutofit/>
          </a:bodyPr>
          <a:lstStyle>
            <a:lvl1pPr lvl="0" rtl="0">
              <a:spcBef>
                <a:spcPts val="0"/>
              </a:spcBef>
              <a:spcAft>
                <a:spcPts val="0"/>
              </a:spcAft>
              <a:buNone/>
              <a:defRPr sz="4800">
                <a:solidFill>
                  <a:schemeClr val="lt1"/>
                </a:solidFill>
                <a:latin typeface="Red Hat Display Medium"/>
                <a:ea typeface="Red Hat Display Medium"/>
                <a:cs typeface="Red Hat Display Medium"/>
                <a:sym typeface="Red Hat Display Medium"/>
              </a:defRPr>
            </a:lvl1pPr>
            <a:lvl2pPr lvl="1" rtl="0">
              <a:spcBef>
                <a:spcPts val="0"/>
              </a:spcBef>
              <a:spcAft>
                <a:spcPts val="0"/>
              </a:spcAft>
              <a:buNone/>
              <a:defRPr sz="6000">
                <a:solidFill>
                  <a:schemeClr val="lt1"/>
                </a:solidFill>
                <a:latin typeface="Red Hat Display Medium"/>
                <a:ea typeface="Red Hat Display Medium"/>
                <a:cs typeface="Red Hat Display Medium"/>
                <a:sym typeface="Red Hat Display Medium"/>
              </a:defRPr>
            </a:lvl2pPr>
            <a:lvl3pPr lvl="2" rtl="0">
              <a:spcBef>
                <a:spcPts val="0"/>
              </a:spcBef>
              <a:spcAft>
                <a:spcPts val="0"/>
              </a:spcAft>
              <a:buNone/>
              <a:defRPr sz="6000">
                <a:solidFill>
                  <a:schemeClr val="lt1"/>
                </a:solidFill>
                <a:latin typeface="Red Hat Display Medium"/>
                <a:ea typeface="Red Hat Display Medium"/>
                <a:cs typeface="Red Hat Display Medium"/>
                <a:sym typeface="Red Hat Display Medium"/>
              </a:defRPr>
            </a:lvl3pPr>
            <a:lvl4pPr lvl="3" rtl="0">
              <a:spcBef>
                <a:spcPts val="0"/>
              </a:spcBef>
              <a:spcAft>
                <a:spcPts val="0"/>
              </a:spcAft>
              <a:buNone/>
              <a:defRPr sz="6000">
                <a:solidFill>
                  <a:schemeClr val="lt1"/>
                </a:solidFill>
                <a:latin typeface="Red Hat Display Medium"/>
                <a:ea typeface="Red Hat Display Medium"/>
                <a:cs typeface="Red Hat Display Medium"/>
                <a:sym typeface="Red Hat Display Medium"/>
              </a:defRPr>
            </a:lvl4pPr>
            <a:lvl5pPr lvl="4" rtl="0">
              <a:spcBef>
                <a:spcPts val="0"/>
              </a:spcBef>
              <a:spcAft>
                <a:spcPts val="0"/>
              </a:spcAft>
              <a:buNone/>
              <a:defRPr sz="6000">
                <a:solidFill>
                  <a:schemeClr val="lt1"/>
                </a:solidFill>
                <a:latin typeface="Red Hat Display Medium"/>
                <a:ea typeface="Red Hat Display Medium"/>
                <a:cs typeface="Red Hat Display Medium"/>
                <a:sym typeface="Red Hat Display Medium"/>
              </a:defRPr>
            </a:lvl5pPr>
            <a:lvl6pPr lvl="5" rtl="0">
              <a:spcBef>
                <a:spcPts val="0"/>
              </a:spcBef>
              <a:spcAft>
                <a:spcPts val="0"/>
              </a:spcAft>
              <a:buNone/>
              <a:defRPr sz="6000">
                <a:solidFill>
                  <a:schemeClr val="lt1"/>
                </a:solidFill>
                <a:latin typeface="Red Hat Display Medium"/>
                <a:ea typeface="Red Hat Display Medium"/>
                <a:cs typeface="Red Hat Display Medium"/>
                <a:sym typeface="Red Hat Display Medium"/>
              </a:defRPr>
            </a:lvl6pPr>
            <a:lvl7pPr lvl="6" rtl="0">
              <a:spcBef>
                <a:spcPts val="0"/>
              </a:spcBef>
              <a:spcAft>
                <a:spcPts val="0"/>
              </a:spcAft>
              <a:buNone/>
              <a:defRPr sz="6000">
                <a:solidFill>
                  <a:schemeClr val="lt1"/>
                </a:solidFill>
                <a:latin typeface="Red Hat Display Medium"/>
                <a:ea typeface="Red Hat Display Medium"/>
                <a:cs typeface="Red Hat Display Medium"/>
                <a:sym typeface="Red Hat Display Medium"/>
              </a:defRPr>
            </a:lvl7pPr>
            <a:lvl8pPr lvl="7" rtl="0">
              <a:spcBef>
                <a:spcPts val="0"/>
              </a:spcBef>
              <a:spcAft>
                <a:spcPts val="0"/>
              </a:spcAft>
              <a:buNone/>
              <a:defRPr sz="6000">
                <a:solidFill>
                  <a:schemeClr val="lt1"/>
                </a:solidFill>
                <a:latin typeface="Red Hat Display Medium"/>
                <a:ea typeface="Red Hat Display Medium"/>
                <a:cs typeface="Red Hat Display Medium"/>
                <a:sym typeface="Red Hat Display Medium"/>
              </a:defRPr>
            </a:lvl8pPr>
            <a:lvl9pPr lvl="8" rtl="0">
              <a:spcBef>
                <a:spcPts val="0"/>
              </a:spcBef>
              <a:spcAft>
                <a:spcPts val="0"/>
              </a:spcAft>
              <a:buNone/>
              <a:defRPr sz="6000">
                <a:solidFill>
                  <a:schemeClr val="lt1"/>
                </a:solidFill>
                <a:latin typeface="Red Hat Display Medium"/>
                <a:ea typeface="Red Hat Display Medium"/>
                <a:cs typeface="Red Hat Display Medium"/>
                <a:sym typeface="Red Hat Display Medium"/>
              </a:defRPr>
            </a:lvl9pPr>
          </a:lstStyle>
          <a:p/>
        </p:txBody>
      </p:sp>
      <p:cxnSp>
        <p:nvCxnSpPr>
          <p:cNvPr id="107" name="Google Shape;107;p9"/>
          <p:cNvCxnSpPr/>
          <p:nvPr/>
        </p:nvCxnSpPr>
        <p:spPr>
          <a:xfrm rot="10800000">
            <a:off x="447767" y="6401400"/>
            <a:ext cx="0" cy="456600"/>
          </a:xfrm>
          <a:prstGeom prst="straightConnector1">
            <a:avLst/>
          </a:prstGeom>
          <a:noFill/>
          <a:ln cap="flat" cmpd="sng" w="9525">
            <a:solidFill>
              <a:srgbClr val="8B5CF6"/>
            </a:solidFill>
            <a:prstDash val="solid"/>
            <a:round/>
            <a:headEnd len="med" w="med" type="none"/>
            <a:tailEnd len="med" w="med" type="none"/>
          </a:ln>
        </p:spPr>
      </p:cxnSp>
      <p:cxnSp>
        <p:nvCxnSpPr>
          <p:cNvPr id="108" name="Google Shape;108;p9"/>
          <p:cNvCxnSpPr/>
          <p:nvPr/>
        </p:nvCxnSpPr>
        <p:spPr>
          <a:xfrm rot="10800000">
            <a:off x="447775" y="100"/>
            <a:ext cx="0" cy="886500"/>
          </a:xfrm>
          <a:prstGeom prst="straightConnector1">
            <a:avLst/>
          </a:prstGeom>
          <a:noFill/>
          <a:ln cap="flat" cmpd="sng" w="9525">
            <a:solidFill>
              <a:srgbClr val="8B5CF6"/>
            </a:solidFill>
            <a:prstDash val="solid"/>
            <a:round/>
            <a:headEnd len="med" w="med" type="none"/>
            <a:tailEnd len="med" w="med" type="none"/>
          </a:ln>
        </p:spPr>
      </p:cxnSp>
      <p:sp>
        <p:nvSpPr>
          <p:cNvPr id="109" name="Google Shape;109;p9"/>
          <p:cNvSpPr txBox="1"/>
          <p:nvPr>
            <p:ph idx="1" type="subTitle"/>
          </p:nvPr>
        </p:nvSpPr>
        <p:spPr>
          <a:xfrm>
            <a:off x="487880"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lt1"/>
              </a:buClr>
              <a:buSzPts val="1000"/>
              <a:buFont typeface="Red Hat Display Medium"/>
              <a:buNone/>
              <a:defRPr sz="1000">
                <a:solidFill>
                  <a:schemeClr val="l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9pPr>
          </a:lstStyle>
          <a:p/>
        </p:txBody>
      </p:sp>
      <p:sp>
        <p:nvSpPr>
          <p:cNvPr id="110" name="Google Shape;110;p9"/>
          <p:cNvSpPr txBox="1"/>
          <p:nvPr>
            <p:ph idx="2" type="subTitle"/>
          </p:nvPr>
        </p:nvSpPr>
        <p:spPr>
          <a:xfrm>
            <a:off x="9251450" y="1743719"/>
            <a:ext cx="2124300" cy="33090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None/>
              <a:defRPr sz="1400">
                <a:solidFill>
                  <a:srgbClr val="141414"/>
                </a:solidFill>
                <a:latin typeface="Red Hat Display"/>
                <a:ea typeface="Red Hat Display"/>
                <a:cs typeface="Red Hat Display"/>
                <a:sym typeface="Red Hat Display"/>
              </a:defRPr>
            </a:lvl1pPr>
            <a:lvl2pPr lvl="1" rtl="0">
              <a:lnSpc>
                <a:spcPct val="174000"/>
              </a:lnSpc>
              <a:spcBef>
                <a:spcPts val="0"/>
              </a:spcBef>
              <a:spcAft>
                <a:spcPts val="0"/>
              </a:spcAft>
              <a:buNone/>
              <a:defRPr sz="1400">
                <a:solidFill>
                  <a:srgbClr val="141414"/>
                </a:solidFill>
              </a:defRPr>
            </a:lvl2pPr>
            <a:lvl3pPr lvl="2" rtl="0">
              <a:lnSpc>
                <a:spcPct val="174000"/>
              </a:lnSpc>
              <a:spcBef>
                <a:spcPts val="0"/>
              </a:spcBef>
              <a:spcAft>
                <a:spcPts val="0"/>
              </a:spcAft>
              <a:buNone/>
              <a:defRPr sz="1400">
                <a:solidFill>
                  <a:srgbClr val="141414"/>
                </a:solidFill>
              </a:defRPr>
            </a:lvl3pPr>
            <a:lvl4pPr lvl="3" rtl="0">
              <a:lnSpc>
                <a:spcPct val="174000"/>
              </a:lnSpc>
              <a:spcBef>
                <a:spcPts val="0"/>
              </a:spcBef>
              <a:spcAft>
                <a:spcPts val="0"/>
              </a:spcAft>
              <a:buNone/>
              <a:defRPr sz="1400">
                <a:solidFill>
                  <a:srgbClr val="141414"/>
                </a:solidFill>
              </a:defRPr>
            </a:lvl4pPr>
            <a:lvl5pPr lvl="4" rtl="0">
              <a:lnSpc>
                <a:spcPct val="174000"/>
              </a:lnSpc>
              <a:spcBef>
                <a:spcPts val="0"/>
              </a:spcBef>
              <a:spcAft>
                <a:spcPts val="0"/>
              </a:spcAft>
              <a:buNone/>
              <a:defRPr sz="1400">
                <a:solidFill>
                  <a:srgbClr val="141414"/>
                </a:solidFill>
              </a:defRPr>
            </a:lvl5pPr>
            <a:lvl6pPr lvl="5" rtl="0">
              <a:lnSpc>
                <a:spcPct val="174000"/>
              </a:lnSpc>
              <a:spcBef>
                <a:spcPts val="0"/>
              </a:spcBef>
              <a:spcAft>
                <a:spcPts val="0"/>
              </a:spcAft>
              <a:buNone/>
              <a:defRPr sz="1400">
                <a:solidFill>
                  <a:srgbClr val="141414"/>
                </a:solidFill>
              </a:defRPr>
            </a:lvl6pPr>
            <a:lvl7pPr lvl="6" rtl="0">
              <a:lnSpc>
                <a:spcPct val="174000"/>
              </a:lnSpc>
              <a:spcBef>
                <a:spcPts val="0"/>
              </a:spcBef>
              <a:spcAft>
                <a:spcPts val="0"/>
              </a:spcAft>
              <a:buNone/>
              <a:defRPr sz="1400">
                <a:solidFill>
                  <a:srgbClr val="141414"/>
                </a:solidFill>
              </a:defRPr>
            </a:lvl7pPr>
            <a:lvl8pPr lvl="7" rtl="0">
              <a:lnSpc>
                <a:spcPct val="174000"/>
              </a:lnSpc>
              <a:spcBef>
                <a:spcPts val="0"/>
              </a:spcBef>
              <a:spcAft>
                <a:spcPts val="0"/>
              </a:spcAft>
              <a:buNone/>
              <a:defRPr sz="1400">
                <a:solidFill>
                  <a:srgbClr val="141414"/>
                </a:solidFill>
              </a:defRPr>
            </a:lvl8pPr>
            <a:lvl9pPr lvl="8" rtl="0">
              <a:lnSpc>
                <a:spcPct val="174000"/>
              </a:lnSpc>
              <a:spcBef>
                <a:spcPts val="0"/>
              </a:spcBef>
              <a:spcAft>
                <a:spcPts val="0"/>
              </a:spcAft>
              <a:buNone/>
              <a:defRPr sz="1400">
                <a:solidFill>
                  <a:srgbClr val="141414"/>
                </a:solidFill>
              </a:defRPr>
            </a:lvl9pPr>
          </a:lstStyle>
          <a:p/>
        </p:txBody>
      </p:sp>
      <p:sp>
        <p:nvSpPr>
          <p:cNvPr id="111" name="Google Shape;111;p9"/>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lvl1pPr lvl="0" rtl="0" algn="ctr">
              <a:buNone/>
              <a:defRPr sz="800">
                <a:solidFill>
                  <a:srgbClr val="FFFFFF"/>
                </a:solidFill>
                <a:latin typeface="Red Hat Text Medium"/>
                <a:ea typeface="Red Hat Text Medium"/>
                <a:cs typeface="Red Hat Text Medium"/>
                <a:sym typeface="Red Hat Text Medium"/>
              </a:defRPr>
            </a:lvl1pPr>
            <a:lvl2pPr lvl="1" rtl="0" algn="ctr">
              <a:buNone/>
              <a:defRPr sz="800">
                <a:solidFill>
                  <a:srgbClr val="FFFFFF"/>
                </a:solidFill>
                <a:latin typeface="Red Hat Text Medium"/>
                <a:ea typeface="Red Hat Text Medium"/>
                <a:cs typeface="Red Hat Text Medium"/>
                <a:sym typeface="Red Hat Text Medium"/>
              </a:defRPr>
            </a:lvl2pPr>
            <a:lvl3pPr lvl="2" rtl="0" algn="ctr">
              <a:buNone/>
              <a:defRPr sz="800">
                <a:solidFill>
                  <a:srgbClr val="FFFFFF"/>
                </a:solidFill>
                <a:latin typeface="Red Hat Text Medium"/>
                <a:ea typeface="Red Hat Text Medium"/>
                <a:cs typeface="Red Hat Text Medium"/>
                <a:sym typeface="Red Hat Text Medium"/>
              </a:defRPr>
            </a:lvl3pPr>
            <a:lvl4pPr lvl="3" rtl="0" algn="ctr">
              <a:buNone/>
              <a:defRPr sz="800">
                <a:solidFill>
                  <a:srgbClr val="FFFFFF"/>
                </a:solidFill>
                <a:latin typeface="Red Hat Text Medium"/>
                <a:ea typeface="Red Hat Text Medium"/>
                <a:cs typeface="Red Hat Text Medium"/>
                <a:sym typeface="Red Hat Text Medium"/>
              </a:defRPr>
            </a:lvl4pPr>
            <a:lvl5pPr lvl="4" rtl="0" algn="ctr">
              <a:buNone/>
              <a:defRPr sz="800">
                <a:solidFill>
                  <a:srgbClr val="FFFFFF"/>
                </a:solidFill>
                <a:latin typeface="Red Hat Text Medium"/>
                <a:ea typeface="Red Hat Text Medium"/>
                <a:cs typeface="Red Hat Text Medium"/>
                <a:sym typeface="Red Hat Text Medium"/>
              </a:defRPr>
            </a:lvl5pPr>
            <a:lvl6pPr lvl="5" rtl="0" algn="ctr">
              <a:buNone/>
              <a:defRPr sz="800">
                <a:solidFill>
                  <a:srgbClr val="FFFFFF"/>
                </a:solidFill>
                <a:latin typeface="Red Hat Text Medium"/>
                <a:ea typeface="Red Hat Text Medium"/>
                <a:cs typeface="Red Hat Text Medium"/>
                <a:sym typeface="Red Hat Text Medium"/>
              </a:defRPr>
            </a:lvl6pPr>
            <a:lvl7pPr lvl="6" rtl="0" algn="ctr">
              <a:buNone/>
              <a:defRPr sz="800">
                <a:solidFill>
                  <a:srgbClr val="FFFFFF"/>
                </a:solidFill>
                <a:latin typeface="Red Hat Text Medium"/>
                <a:ea typeface="Red Hat Text Medium"/>
                <a:cs typeface="Red Hat Text Medium"/>
                <a:sym typeface="Red Hat Text Medium"/>
              </a:defRPr>
            </a:lvl7pPr>
            <a:lvl8pPr lvl="7" rtl="0" algn="ctr">
              <a:buNone/>
              <a:defRPr sz="800">
                <a:solidFill>
                  <a:srgbClr val="FFFFFF"/>
                </a:solidFill>
                <a:latin typeface="Red Hat Text Medium"/>
                <a:ea typeface="Red Hat Text Medium"/>
                <a:cs typeface="Red Hat Text Medium"/>
                <a:sym typeface="Red Hat Text Medium"/>
              </a:defRPr>
            </a:lvl8pPr>
            <a:lvl9pPr lvl="8" rtl="0" algn="ctr">
              <a:buNone/>
              <a:defRPr sz="800">
                <a:solidFill>
                  <a:srgbClr val="FFFFFF"/>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112" name="Google Shape;112;p9"/>
          <p:cNvSpPr/>
          <p:nvPr/>
        </p:nvSpPr>
        <p:spPr>
          <a:xfrm>
            <a:off x="9768150" y="6035850"/>
            <a:ext cx="1193100" cy="571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3" name="Google Shape;113;p9"/>
          <p:cNvPicPr preferRelativeResize="0"/>
          <p:nvPr/>
        </p:nvPicPr>
        <p:blipFill>
          <a:blip r:embed="rId3">
            <a:alphaModFix/>
          </a:blip>
          <a:stretch>
            <a:fillRect/>
          </a:stretch>
        </p:blipFill>
        <p:spPr>
          <a:xfrm>
            <a:off x="9251450" y="6169562"/>
            <a:ext cx="2616950" cy="367013"/>
          </a:xfrm>
          <a:prstGeom prst="rect">
            <a:avLst/>
          </a:prstGeom>
          <a:noFill/>
          <a:ln>
            <a:noFill/>
          </a:ln>
        </p:spPr>
      </p:pic>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2 divider D">
  <p:cSld name="CUSTOM_3">
    <p:bg>
      <p:bgPr>
        <a:blipFill>
          <a:blip r:embed="rId2">
            <a:alphaModFix/>
          </a:blip>
          <a:stretch>
            <a:fillRect/>
          </a:stretch>
        </a:blipFill>
      </p:bgPr>
    </p:bg>
    <p:spTree>
      <p:nvGrpSpPr>
        <p:cNvPr id="1423" name="Shape 1423"/>
        <p:cNvGrpSpPr/>
        <p:nvPr/>
      </p:nvGrpSpPr>
      <p:grpSpPr>
        <a:xfrm>
          <a:off x="0" y="0"/>
          <a:ext cx="0" cy="0"/>
          <a:chOff x="0" y="0"/>
          <a:chExt cx="0" cy="0"/>
        </a:xfrm>
      </p:grpSpPr>
      <p:sp>
        <p:nvSpPr>
          <p:cNvPr id="1424" name="Google Shape;1424;p82"/>
          <p:cNvSpPr txBox="1"/>
          <p:nvPr>
            <p:ph type="title"/>
          </p:nvPr>
        </p:nvSpPr>
        <p:spPr>
          <a:xfrm>
            <a:off x="2076025" y="1883250"/>
            <a:ext cx="7992000" cy="3071100"/>
          </a:xfrm>
          <a:prstGeom prst="rect">
            <a:avLst/>
          </a:prstGeom>
        </p:spPr>
        <p:txBody>
          <a:bodyPr anchorCtr="0" anchor="t" bIns="0" lIns="0" spcFirstLastPara="1" rIns="0" wrap="square" tIns="0">
            <a:noAutofit/>
          </a:bodyPr>
          <a:lstStyle>
            <a:lvl1pPr lvl="0">
              <a:lnSpc>
                <a:spcPct val="100000"/>
              </a:lnSpc>
              <a:spcBef>
                <a:spcPts val="0"/>
              </a:spcBef>
              <a:spcAft>
                <a:spcPts val="0"/>
              </a:spcAft>
              <a:buNone/>
              <a:defRPr sz="5500">
                <a:solidFill>
                  <a:schemeClr val="accent1"/>
                </a:solidFill>
              </a:defRPr>
            </a:lvl1pPr>
            <a:lvl2pPr lvl="1">
              <a:lnSpc>
                <a:spcPct val="100000"/>
              </a:lnSpc>
              <a:spcBef>
                <a:spcPts val="0"/>
              </a:spcBef>
              <a:spcAft>
                <a:spcPts val="0"/>
              </a:spcAft>
              <a:buNone/>
              <a:defRPr sz="5500">
                <a:solidFill>
                  <a:schemeClr val="accent1"/>
                </a:solidFill>
              </a:defRPr>
            </a:lvl2pPr>
            <a:lvl3pPr lvl="2">
              <a:lnSpc>
                <a:spcPct val="100000"/>
              </a:lnSpc>
              <a:spcBef>
                <a:spcPts val="0"/>
              </a:spcBef>
              <a:spcAft>
                <a:spcPts val="0"/>
              </a:spcAft>
              <a:buNone/>
              <a:defRPr sz="5500">
                <a:solidFill>
                  <a:schemeClr val="accent1"/>
                </a:solidFill>
              </a:defRPr>
            </a:lvl3pPr>
            <a:lvl4pPr lvl="3">
              <a:lnSpc>
                <a:spcPct val="100000"/>
              </a:lnSpc>
              <a:spcBef>
                <a:spcPts val="0"/>
              </a:spcBef>
              <a:spcAft>
                <a:spcPts val="0"/>
              </a:spcAft>
              <a:buNone/>
              <a:defRPr sz="5500">
                <a:solidFill>
                  <a:schemeClr val="accent1"/>
                </a:solidFill>
              </a:defRPr>
            </a:lvl4pPr>
            <a:lvl5pPr lvl="4">
              <a:lnSpc>
                <a:spcPct val="100000"/>
              </a:lnSpc>
              <a:spcBef>
                <a:spcPts val="0"/>
              </a:spcBef>
              <a:spcAft>
                <a:spcPts val="0"/>
              </a:spcAft>
              <a:buNone/>
              <a:defRPr sz="5500">
                <a:solidFill>
                  <a:schemeClr val="accent1"/>
                </a:solidFill>
              </a:defRPr>
            </a:lvl5pPr>
            <a:lvl6pPr lvl="5">
              <a:lnSpc>
                <a:spcPct val="100000"/>
              </a:lnSpc>
              <a:spcBef>
                <a:spcPts val="0"/>
              </a:spcBef>
              <a:spcAft>
                <a:spcPts val="0"/>
              </a:spcAft>
              <a:buNone/>
              <a:defRPr sz="5500">
                <a:solidFill>
                  <a:schemeClr val="accent1"/>
                </a:solidFill>
              </a:defRPr>
            </a:lvl6pPr>
            <a:lvl7pPr lvl="6">
              <a:lnSpc>
                <a:spcPct val="100000"/>
              </a:lnSpc>
              <a:spcBef>
                <a:spcPts val="0"/>
              </a:spcBef>
              <a:spcAft>
                <a:spcPts val="0"/>
              </a:spcAft>
              <a:buNone/>
              <a:defRPr sz="5500">
                <a:solidFill>
                  <a:schemeClr val="accent1"/>
                </a:solidFill>
              </a:defRPr>
            </a:lvl7pPr>
            <a:lvl8pPr lvl="7">
              <a:lnSpc>
                <a:spcPct val="100000"/>
              </a:lnSpc>
              <a:spcBef>
                <a:spcPts val="0"/>
              </a:spcBef>
              <a:spcAft>
                <a:spcPts val="0"/>
              </a:spcAft>
              <a:buNone/>
              <a:defRPr sz="5500">
                <a:solidFill>
                  <a:schemeClr val="accent1"/>
                </a:solidFill>
              </a:defRPr>
            </a:lvl8pPr>
            <a:lvl9pPr lvl="8">
              <a:lnSpc>
                <a:spcPct val="100000"/>
              </a:lnSpc>
              <a:spcBef>
                <a:spcPts val="0"/>
              </a:spcBef>
              <a:spcAft>
                <a:spcPts val="0"/>
              </a:spcAft>
              <a:buNone/>
              <a:defRPr sz="5500">
                <a:solidFill>
                  <a:schemeClr val="accent1"/>
                </a:solidFill>
              </a:defRPr>
            </a:lvl9pPr>
          </a:lstStyle>
          <a:p/>
        </p:txBody>
      </p:sp>
      <p:cxnSp>
        <p:nvCxnSpPr>
          <p:cNvPr id="1425" name="Google Shape;1425;p82"/>
          <p:cNvCxnSpPr/>
          <p:nvPr/>
        </p:nvCxnSpPr>
        <p:spPr>
          <a:xfrm rot="10800000">
            <a:off x="447767" y="6401700"/>
            <a:ext cx="0" cy="456300"/>
          </a:xfrm>
          <a:prstGeom prst="straightConnector1">
            <a:avLst/>
          </a:prstGeom>
          <a:noFill/>
          <a:ln cap="flat" cmpd="sng" w="9525">
            <a:solidFill>
              <a:srgbClr val="EE0000"/>
            </a:solidFill>
            <a:prstDash val="solid"/>
            <a:round/>
            <a:headEnd len="med" w="med" type="none"/>
            <a:tailEnd len="med" w="med" type="none"/>
          </a:ln>
        </p:spPr>
      </p:cxnSp>
      <p:sp>
        <p:nvSpPr>
          <p:cNvPr id="1426" name="Google Shape;1426;p82"/>
          <p:cNvSpPr txBox="1"/>
          <p:nvPr>
            <p:ph idx="1" type="subTitle"/>
          </p:nvPr>
        </p:nvSpPr>
        <p:spPr>
          <a:xfrm rot="5400000">
            <a:off x="-2138450" y="2138400"/>
            <a:ext cx="5148900" cy="872100"/>
          </a:xfrm>
          <a:prstGeom prst="rect">
            <a:avLst/>
          </a:prstGeom>
        </p:spPr>
        <p:txBody>
          <a:bodyPr anchorCtr="0" anchor="ctr" bIns="91425" lIns="502900" spcFirstLastPara="1" rIns="91425" wrap="square" tIns="91425">
            <a:noAutofit/>
          </a:bodyPr>
          <a:lstStyle>
            <a:lvl1pPr lvl="0">
              <a:lnSpc>
                <a:spcPct val="100000"/>
              </a:lnSpc>
              <a:spcBef>
                <a:spcPts val="0"/>
              </a:spcBef>
              <a:spcAft>
                <a:spcPts val="0"/>
              </a:spcAft>
              <a:buClr>
                <a:schemeClr val="lt1"/>
              </a:buClr>
              <a:buSzPts val="1100"/>
              <a:buFont typeface="Red Hat Display Medium"/>
              <a:buNone/>
              <a:defRPr sz="1100">
                <a:solidFill>
                  <a:schemeClr val="l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2pPr>
            <a:lvl3pPr lvl="2">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3pPr>
            <a:lvl4pPr lvl="3">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4pPr>
            <a:lvl5pPr lvl="4">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5pPr>
            <a:lvl6pPr lvl="5">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6pPr>
            <a:lvl7pPr lvl="6">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7pPr>
            <a:lvl8pPr lvl="7">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8pPr>
            <a:lvl9pPr lvl="8">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9pPr>
          </a:lstStyle>
          <a:p/>
        </p:txBody>
      </p:sp>
      <p:cxnSp>
        <p:nvCxnSpPr>
          <p:cNvPr id="1427" name="Google Shape;1427;p82"/>
          <p:cNvCxnSpPr/>
          <p:nvPr/>
        </p:nvCxnSpPr>
        <p:spPr>
          <a:xfrm>
            <a:off x="2076025" y="1653700"/>
            <a:ext cx="1390800" cy="0"/>
          </a:xfrm>
          <a:prstGeom prst="straightConnector1">
            <a:avLst/>
          </a:prstGeom>
          <a:noFill/>
          <a:ln cap="flat" cmpd="sng" w="9525">
            <a:solidFill>
              <a:srgbClr val="EE0000"/>
            </a:solidFill>
            <a:prstDash val="solid"/>
            <a:round/>
            <a:headEnd len="med" w="med" type="none"/>
            <a:tailEnd len="med" w="med" type="none"/>
          </a:ln>
        </p:spPr>
      </p:cxnSp>
      <p:sp>
        <p:nvSpPr>
          <p:cNvPr id="1428" name="Google Shape;1428;p82"/>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lvl1pPr lvl="0" algn="ctr">
              <a:buNone/>
              <a:defRPr sz="800">
                <a:solidFill>
                  <a:srgbClr val="FFFFFF"/>
                </a:solidFill>
                <a:latin typeface="Red Hat Text Medium"/>
                <a:ea typeface="Red Hat Text Medium"/>
                <a:cs typeface="Red Hat Text Medium"/>
                <a:sym typeface="Red Hat Text Medium"/>
              </a:defRPr>
            </a:lvl1pPr>
            <a:lvl2pPr lvl="1" algn="ctr">
              <a:buNone/>
              <a:defRPr sz="800">
                <a:solidFill>
                  <a:srgbClr val="FFFFFF"/>
                </a:solidFill>
                <a:latin typeface="Red Hat Text Medium"/>
                <a:ea typeface="Red Hat Text Medium"/>
                <a:cs typeface="Red Hat Text Medium"/>
                <a:sym typeface="Red Hat Text Medium"/>
              </a:defRPr>
            </a:lvl2pPr>
            <a:lvl3pPr lvl="2" algn="ctr">
              <a:buNone/>
              <a:defRPr sz="800">
                <a:solidFill>
                  <a:srgbClr val="FFFFFF"/>
                </a:solidFill>
                <a:latin typeface="Red Hat Text Medium"/>
                <a:ea typeface="Red Hat Text Medium"/>
                <a:cs typeface="Red Hat Text Medium"/>
                <a:sym typeface="Red Hat Text Medium"/>
              </a:defRPr>
            </a:lvl3pPr>
            <a:lvl4pPr lvl="3" algn="ctr">
              <a:buNone/>
              <a:defRPr sz="800">
                <a:solidFill>
                  <a:srgbClr val="FFFFFF"/>
                </a:solidFill>
                <a:latin typeface="Red Hat Text Medium"/>
                <a:ea typeface="Red Hat Text Medium"/>
                <a:cs typeface="Red Hat Text Medium"/>
                <a:sym typeface="Red Hat Text Medium"/>
              </a:defRPr>
            </a:lvl4pPr>
            <a:lvl5pPr lvl="4" algn="ctr">
              <a:buNone/>
              <a:defRPr sz="800">
                <a:solidFill>
                  <a:srgbClr val="FFFFFF"/>
                </a:solidFill>
                <a:latin typeface="Red Hat Text Medium"/>
                <a:ea typeface="Red Hat Text Medium"/>
                <a:cs typeface="Red Hat Text Medium"/>
                <a:sym typeface="Red Hat Text Medium"/>
              </a:defRPr>
            </a:lvl5pPr>
            <a:lvl6pPr lvl="5" algn="ctr">
              <a:buNone/>
              <a:defRPr sz="800">
                <a:solidFill>
                  <a:srgbClr val="FFFFFF"/>
                </a:solidFill>
                <a:latin typeface="Red Hat Text Medium"/>
                <a:ea typeface="Red Hat Text Medium"/>
                <a:cs typeface="Red Hat Text Medium"/>
                <a:sym typeface="Red Hat Text Medium"/>
              </a:defRPr>
            </a:lvl6pPr>
            <a:lvl7pPr lvl="6" algn="ctr">
              <a:buNone/>
              <a:defRPr sz="800">
                <a:solidFill>
                  <a:srgbClr val="FFFFFF"/>
                </a:solidFill>
                <a:latin typeface="Red Hat Text Medium"/>
                <a:ea typeface="Red Hat Text Medium"/>
                <a:cs typeface="Red Hat Text Medium"/>
                <a:sym typeface="Red Hat Text Medium"/>
              </a:defRPr>
            </a:lvl7pPr>
            <a:lvl8pPr lvl="7" algn="ctr">
              <a:buNone/>
              <a:defRPr sz="800">
                <a:solidFill>
                  <a:srgbClr val="FFFFFF"/>
                </a:solidFill>
                <a:latin typeface="Red Hat Text Medium"/>
                <a:ea typeface="Red Hat Text Medium"/>
                <a:cs typeface="Red Hat Text Medium"/>
                <a:sym typeface="Red Hat Text Medium"/>
              </a:defRPr>
            </a:lvl8pPr>
            <a:lvl9pPr lvl="8" algn="ctr">
              <a:buNone/>
              <a:defRPr sz="800">
                <a:solidFill>
                  <a:srgbClr val="FFFFFF"/>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429" name="Google Shape;1429;p82"/>
          <p:cNvPicPr preferRelativeResize="0"/>
          <p:nvPr/>
        </p:nvPicPr>
        <p:blipFill rotWithShape="1">
          <a:blip r:embed="rId3">
            <a:alphaModFix/>
          </a:blip>
          <a:srcRect b="317" l="0" r="0" t="327"/>
          <a:stretch/>
        </p:blipFill>
        <p:spPr>
          <a:xfrm>
            <a:off x="10711279" y="6313250"/>
            <a:ext cx="975850" cy="228121"/>
          </a:xfrm>
          <a:prstGeom prst="rect">
            <a:avLst/>
          </a:prstGeom>
          <a:noFill/>
          <a:ln>
            <a:noFill/>
          </a:ln>
        </p:spPr>
      </p:pic>
      <p:pic>
        <p:nvPicPr>
          <p:cNvPr id="1430" name="Google Shape;1430;p82"/>
          <p:cNvPicPr preferRelativeResize="0"/>
          <p:nvPr/>
        </p:nvPicPr>
        <p:blipFill>
          <a:blip r:embed="rId4">
            <a:alphaModFix/>
          </a:blip>
          <a:stretch>
            <a:fillRect/>
          </a:stretch>
        </p:blipFill>
        <p:spPr>
          <a:xfrm>
            <a:off x="1128392" y="6271000"/>
            <a:ext cx="851876" cy="355150"/>
          </a:xfrm>
          <a:prstGeom prst="rect">
            <a:avLst/>
          </a:prstGeom>
          <a:noFill/>
          <a:ln>
            <a:noFill/>
          </a:ln>
        </p:spPr>
      </p:pic>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1 divider">
  <p:cSld name="CUSTOM_3_1">
    <p:bg>
      <p:bgPr>
        <a:blipFill>
          <a:blip r:embed="rId2">
            <a:alphaModFix/>
          </a:blip>
          <a:stretch>
            <a:fillRect/>
          </a:stretch>
        </a:blipFill>
      </p:bgPr>
    </p:bg>
    <p:spTree>
      <p:nvGrpSpPr>
        <p:cNvPr id="1431" name="Shape 1431"/>
        <p:cNvGrpSpPr/>
        <p:nvPr/>
      </p:nvGrpSpPr>
      <p:grpSpPr>
        <a:xfrm>
          <a:off x="0" y="0"/>
          <a:ext cx="0" cy="0"/>
          <a:chOff x="0" y="0"/>
          <a:chExt cx="0" cy="0"/>
        </a:xfrm>
      </p:grpSpPr>
      <p:sp>
        <p:nvSpPr>
          <p:cNvPr id="1432" name="Google Shape;1432;p83"/>
          <p:cNvSpPr txBox="1"/>
          <p:nvPr>
            <p:ph type="title"/>
          </p:nvPr>
        </p:nvSpPr>
        <p:spPr>
          <a:xfrm>
            <a:off x="2076025" y="1883250"/>
            <a:ext cx="7992000" cy="3071100"/>
          </a:xfrm>
          <a:prstGeom prst="rect">
            <a:avLst/>
          </a:prstGeom>
        </p:spPr>
        <p:txBody>
          <a:bodyPr anchorCtr="0" anchor="t" bIns="0" lIns="0" spcFirstLastPara="1" rIns="0" wrap="square" tIns="0">
            <a:noAutofit/>
          </a:bodyPr>
          <a:lstStyle>
            <a:lvl1pPr lvl="0">
              <a:lnSpc>
                <a:spcPct val="100000"/>
              </a:lnSpc>
              <a:spcBef>
                <a:spcPts val="0"/>
              </a:spcBef>
              <a:spcAft>
                <a:spcPts val="0"/>
              </a:spcAft>
              <a:buNone/>
              <a:defRPr sz="5500">
                <a:solidFill>
                  <a:schemeClr val="lt1"/>
                </a:solidFill>
              </a:defRPr>
            </a:lvl1pPr>
            <a:lvl2pPr lvl="1">
              <a:lnSpc>
                <a:spcPct val="100000"/>
              </a:lnSpc>
              <a:spcBef>
                <a:spcPts val="0"/>
              </a:spcBef>
              <a:spcAft>
                <a:spcPts val="0"/>
              </a:spcAft>
              <a:buNone/>
              <a:defRPr sz="5500">
                <a:solidFill>
                  <a:schemeClr val="lt1"/>
                </a:solidFill>
              </a:defRPr>
            </a:lvl2pPr>
            <a:lvl3pPr lvl="2">
              <a:lnSpc>
                <a:spcPct val="100000"/>
              </a:lnSpc>
              <a:spcBef>
                <a:spcPts val="0"/>
              </a:spcBef>
              <a:spcAft>
                <a:spcPts val="0"/>
              </a:spcAft>
              <a:buNone/>
              <a:defRPr sz="5500">
                <a:solidFill>
                  <a:schemeClr val="lt1"/>
                </a:solidFill>
              </a:defRPr>
            </a:lvl3pPr>
            <a:lvl4pPr lvl="3">
              <a:lnSpc>
                <a:spcPct val="100000"/>
              </a:lnSpc>
              <a:spcBef>
                <a:spcPts val="0"/>
              </a:spcBef>
              <a:spcAft>
                <a:spcPts val="0"/>
              </a:spcAft>
              <a:buNone/>
              <a:defRPr sz="5500">
                <a:solidFill>
                  <a:schemeClr val="lt1"/>
                </a:solidFill>
              </a:defRPr>
            </a:lvl4pPr>
            <a:lvl5pPr lvl="4">
              <a:lnSpc>
                <a:spcPct val="100000"/>
              </a:lnSpc>
              <a:spcBef>
                <a:spcPts val="0"/>
              </a:spcBef>
              <a:spcAft>
                <a:spcPts val="0"/>
              </a:spcAft>
              <a:buNone/>
              <a:defRPr sz="5500">
                <a:solidFill>
                  <a:schemeClr val="lt1"/>
                </a:solidFill>
              </a:defRPr>
            </a:lvl5pPr>
            <a:lvl6pPr lvl="5">
              <a:lnSpc>
                <a:spcPct val="100000"/>
              </a:lnSpc>
              <a:spcBef>
                <a:spcPts val="0"/>
              </a:spcBef>
              <a:spcAft>
                <a:spcPts val="0"/>
              </a:spcAft>
              <a:buNone/>
              <a:defRPr sz="5500">
                <a:solidFill>
                  <a:schemeClr val="lt1"/>
                </a:solidFill>
              </a:defRPr>
            </a:lvl6pPr>
            <a:lvl7pPr lvl="6">
              <a:lnSpc>
                <a:spcPct val="100000"/>
              </a:lnSpc>
              <a:spcBef>
                <a:spcPts val="0"/>
              </a:spcBef>
              <a:spcAft>
                <a:spcPts val="0"/>
              </a:spcAft>
              <a:buNone/>
              <a:defRPr sz="5500">
                <a:solidFill>
                  <a:schemeClr val="lt1"/>
                </a:solidFill>
              </a:defRPr>
            </a:lvl7pPr>
            <a:lvl8pPr lvl="7">
              <a:lnSpc>
                <a:spcPct val="100000"/>
              </a:lnSpc>
              <a:spcBef>
                <a:spcPts val="0"/>
              </a:spcBef>
              <a:spcAft>
                <a:spcPts val="0"/>
              </a:spcAft>
              <a:buNone/>
              <a:defRPr sz="5500">
                <a:solidFill>
                  <a:schemeClr val="lt1"/>
                </a:solidFill>
              </a:defRPr>
            </a:lvl8pPr>
            <a:lvl9pPr lvl="8">
              <a:lnSpc>
                <a:spcPct val="100000"/>
              </a:lnSpc>
              <a:spcBef>
                <a:spcPts val="0"/>
              </a:spcBef>
              <a:spcAft>
                <a:spcPts val="0"/>
              </a:spcAft>
              <a:buNone/>
              <a:defRPr sz="5500">
                <a:solidFill>
                  <a:schemeClr val="lt1"/>
                </a:solidFill>
              </a:defRPr>
            </a:lvl9pPr>
          </a:lstStyle>
          <a:p/>
        </p:txBody>
      </p:sp>
      <p:cxnSp>
        <p:nvCxnSpPr>
          <p:cNvPr id="1433" name="Google Shape;1433;p83"/>
          <p:cNvCxnSpPr/>
          <p:nvPr/>
        </p:nvCxnSpPr>
        <p:spPr>
          <a:xfrm rot="10800000">
            <a:off x="447767" y="6401700"/>
            <a:ext cx="0" cy="456300"/>
          </a:xfrm>
          <a:prstGeom prst="straightConnector1">
            <a:avLst/>
          </a:prstGeom>
          <a:noFill/>
          <a:ln cap="flat" cmpd="sng" w="9525">
            <a:solidFill>
              <a:srgbClr val="800000"/>
            </a:solidFill>
            <a:prstDash val="solid"/>
            <a:round/>
            <a:headEnd len="med" w="med" type="none"/>
            <a:tailEnd len="med" w="med" type="none"/>
          </a:ln>
        </p:spPr>
      </p:cxnSp>
      <p:cxnSp>
        <p:nvCxnSpPr>
          <p:cNvPr id="1434" name="Google Shape;1434;p83"/>
          <p:cNvCxnSpPr/>
          <p:nvPr/>
        </p:nvCxnSpPr>
        <p:spPr>
          <a:xfrm>
            <a:off x="2076025" y="1653700"/>
            <a:ext cx="1390800" cy="0"/>
          </a:xfrm>
          <a:prstGeom prst="straightConnector1">
            <a:avLst/>
          </a:prstGeom>
          <a:noFill/>
          <a:ln cap="flat" cmpd="sng" w="9525">
            <a:solidFill>
              <a:srgbClr val="EE0000"/>
            </a:solidFill>
            <a:prstDash val="solid"/>
            <a:round/>
            <a:headEnd len="med" w="med" type="none"/>
            <a:tailEnd len="med" w="med" type="none"/>
          </a:ln>
        </p:spPr>
      </p:cxnSp>
      <p:cxnSp>
        <p:nvCxnSpPr>
          <p:cNvPr id="1435" name="Google Shape;1435;p83"/>
          <p:cNvCxnSpPr/>
          <p:nvPr/>
        </p:nvCxnSpPr>
        <p:spPr>
          <a:xfrm rot="10800000">
            <a:off x="447775" y="100"/>
            <a:ext cx="0" cy="886500"/>
          </a:xfrm>
          <a:prstGeom prst="straightConnector1">
            <a:avLst/>
          </a:prstGeom>
          <a:noFill/>
          <a:ln cap="flat" cmpd="sng" w="9525">
            <a:solidFill>
              <a:srgbClr val="800000"/>
            </a:solidFill>
            <a:prstDash val="solid"/>
            <a:round/>
            <a:headEnd len="med" w="med" type="none"/>
            <a:tailEnd len="med" w="med" type="none"/>
          </a:ln>
        </p:spPr>
      </p:cxnSp>
      <p:sp>
        <p:nvSpPr>
          <p:cNvPr id="1436" name="Google Shape;1436;p83"/>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chemeClr val="lt1"/>
              </a:buClr>
              <a:buSzPts val="1100"/>
              <a:buFont typeface="Red Hat Display Medium"/>
              <a:buNone/>
              <a:defRPr sz="1100">
                <a:solidFill>
                  <a:schemeClr val="l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2pPr>
            <a:lvl3pPr lvl="2">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3pPr>
            <a:lvl4pPr lvl="3">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4pPr>
            <a:lvl5pPr lvl="4">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5pPr>
            <a:lvl6pPr lvl="5">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6pPr>
            <a:lvl7pPr lvl="6">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7pPr>
            <a:lvl8pPr lvl="7">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8pPr>
            <a:lvl9pPr lvl="8">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9pPr>
          </a:lstStyle>
          <a:p/>
        </p:txBody>
      </p:sp>
      <p:sp>
        <p:nvSpPr>
          <p:cNvPr id="1437" name="Google Shape;1437;p83"/>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438" name="Google Shape;1438;p83"/>
          <p:cNvPicPr preferRelativeResize="0"/>
          <p:nvPr/>
        </p:nvPicPr>
        <p:blipFill rotWithShape="1">
          <a:blip r:embed="rId3">
            <a:alphaModFix/>
          </a:blip>
          <a:srcRect b="317" l="0" r="0" t="327"/>
          <a:stretch/>
        </p:blipFill>
        <p:spPr>
          <a:xfrm>
            <a:off x="10711279" y="6313250"/>
            <a:ext cx="975850" cy="228121"/>
          </a:xfrm>
          <a:prstGeom prst="rect">
            <a:avLst/>
          </a:prstGeom>
          <a:noFill/>
          <a:ln>
            <a:noFill/>
          </a:ln>
        </p:spPr>
      </p:pic>
      <p:pic>
        <p:nvPicPr>
          <p:cNvPr id="1439" name="Google Shape;1439;p83"/>
          <p:cNvPicPr preferRelativeResize="0"/>
          <p:nvPr/>
        </p:nvPicPr>
        <p:blipFill>
          <a:blip r:embed="rId4">
            <a:alphaModFix/>
          </a:blip>
          <a:stretch>
            <a:fillRect/>
          </a:stretch>
        </p:blipFill>
        <p:spPr>
          <a:xfrm>
            <a:off x="813675" y="6126399"/>
            <a:ext cx="1357803" cy="566076"/>
          </a:xfrm>
          <a:prstGeom prst="rect">
            <a:avLst/>
          </a:prstGeom>
          <a:noFill/>
          <a:ln>
            <a:noFill/>
          </a:ln>
        </p:spPr>
      </p:pic>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3 divider">
  <p:cSld name="CUSTOM_3_1_1">
    <p:bg>
      <p:bgPr>
        <a:blipFill>
          <a:blip r:embed="rId2">
            <a:alphaModFix/>
          </a:blip>
          <a:stretch>
            <a:fillRect/>
          </a:stretch>
        </a:blipFill>
      </p:bgPr>
    </p:bg>
    <p:spTree>
      <p:nvGrpSpPr>
        <p:cNvPr id="1440" name="Shape 1440"/>
        <p:cNvGrpSpPr/>
        <p:nvPr/>
      </p:nvGrpSpPr>
      <p:grpSpPr>
        <a:xfrm>
          <a:off x="0" y="0"/>
          <a:ext cx="0" cy="0"/>
          <a:chOff x="0" y="0"/>
          <a:chExt cx="0" cy="0"/>
        </a:xfrm>
      </p:grpSpPr>
      <p:sp>
        <p:nvSpPr>
          <p:cNvPr id="1441" name="Google Shape;1441;p84"/>
          <p:cNvSpPr txBox="1"/>
          <p:nvPr>
            <p:ph type="title"/>
          </p:nvPr>
        </p:nvSpPr>
        <p:spPr>
          <a:xfrm>
            <a:off x="5674100" y="1632950"/>
            <a:ext cx="5037300" cy="3882900"/>
          </a:xfrm>
          <a:prstGeom prst="rect">
            <a:avLst/>
          </a:prstGeom>
        </p:spPr>
        <p:txBody>
          <a:bodyPr anchorCtr="0" anchor="t" bIns="0" lIns="0" spcFirstLastPara="1" rIns="0" wrap="square" tIns="0">
            <a:noAutofit/>
          </a:bodyPr>
          <a:lstStyle>
            <a:lvl1pPr lvl="0">
              <a:lnSpc>
                <a:spcPct val="100000"/>
              </a:lnSpc>
              <a:spcBef>
                <a:spcPts val="0"/>
              </a:spcBef>
              <a:spcAft>
                <a:spcPts val="0"/>
              </a:spcAft>
              <a:buNone/>
              <a:defRPr sz="5500">
                <a:solidFill>
                  <a:schemeClr val="lt1"/>
                </a:solidFill>
              </a:defRPr>
            </a:lvl1pPr>
            <a:lvl2pPr lvl="1">
              <a:lnSpc>
                <a:spcPct val="100000"/>
              </a:lnSpc>
              <a:spcBef>
                <a:spcPts val="0"/>
              </a:spcBef>
              <a:spcAft>
                <a:spcPts val="0"/>
              </a:spcAft>
              <a:buNone/>
              <a:defRPr sz="5500">
                <a:solidFill>
                  <a:schemeClr val="lt1"/>
                </a:solidFill>
              </a:defRPr>
            </a:lvl2pPr>
            <a:lvl3pPr lvl="2">
              <a:lnSpc>
                <a:spcPct val="100000"/>
              </a:lnSpc>
              <a:spcBef>
                <a:spcPts val="0"/>
              </a:spcBef>
              <a:spcAft>
                <a:spcPts val="0"/>
              </a:spcAft>
              <a:buNone/>
              <a:defRPr sz="5500">
                <a:solidFill>
                  <a:schemeClr val="lt1"/>
                </a:solidFill>
              </a:defRPr>
            </a:lvl3pPr>
            <a:lvl4pPr lvl="3">
              <a:lnSpc>
                <a:spcPct val="100000"/>
              </a:lnSpc>
              <a:spcBef>
                <a:spcPts val="0"/>
              </a:spcBef>
              <a:spcAft>
                <a:spcPts val="0"/>
              </a:spcAft>
              <a:buNone/>
              <a:defRPr sz="5500">
                <a:solidFill>
                  <a:schemeClr val="lt1"/>
                </a:solidFill>
              </a:defRPr>
            </a:lvl4pPr>
            <a:lvl5pPr lvl="4">
              <a:lnSpc>
                <a:spcPct val="100000"/>
              </a:lnSpc>
              <a:spcBef>
                <a:spcPts val="0"/>
              </a:spcBef>
              <a:spcAft>
                <a:spcPts val="0"/>
              </a:spcAft>
              <a:buNone/>
              <a:defRPr sz="5500">
                <a:solidFill>
                  <a:schemeClr val="lt1"/>
                </a:solidFill>
              </a:defRPr>
            </a:lvl5pPr>
            <a:lvl6pPr lvl="5">
              <a:lnSpc>
                <a:spcPct val="100000"/>
              </a:lnSpc>
              <a:spcBef>
                <a:spcPts val="0"/>
              </a:spcBef>
              <a:spcAft>
                <a:spcPts val="0"/>
              </a:spcAft>
              <a:buNone/>
              <a:defRPr sz="5500">
                <a:solidFill>
                  <a:schemeClr val="lt1"/>
                </a:solidFill>
              </a:defRPr>
            </a:lvl6pPr>
            <a:lvl7pPr lvl="6">
              <a:lnSpc>
                <a:spcPct val="100000"/>
              </a:lnSpc>
              <a:spcBef>
                <a:spcPts val="0"/>
              </a:spcBef>
              <a:spcAft>
                <a:spcPts val="0"/>
              </a:spcAft>
              <a:buNone/>
              <a:defRPr sz="5500">
                <a:solidFill>
                  <a:schemeClr val="lt1"/>
                </a:solidFill>
              </a:defRPr>
            </a:lvl7pPr>
            <a:lvl8pPr lvl="7">
              <a:lnSpc>
                <a:spcPct val="100000"/>
              </a:lnSpc>
              <a:spcBef>
                <a:spcPts val="0"/>
              </a:spcBef>
              <a:spcAft>
                <a:spcPts val="0"/>
              </a:spcAft>
              <a:buNone/>
              <a:defRPr sz="5500">
                <a:solidFill>
                  <a:schemeClr val="lt1"/>
                </a:solidFill>
              </a:defRPr>
            </a:lvl8pPr>
            <a:lvl9pPr lvl="8">
              <a:lnSpc>
                <a:spcPct val="100000"/>
              </a:lnSpc>
              <a:spcBef>
                <a:spcPts val="0"/>
              </a:spcBef>
              <a:spcAft>
                <a:spcPts val="0"/>
              </a:spcAft>
              <a:buNone/>
              <a:defRPr sz="5500">
                <a:solidFill>
                  <a:schemeClr val="lt1"/>
                </a:solidFill>
              </a:defRPr>
            </a:lvl9pPr>
          </a:lstStyle>
          <a:p/>
        </p:txBody>
      </p:sp>
      <p:cxnSp>
        <p:nvCxnSpPr>
          <p:cNvPr id="1442" name="Google Shape;1442;p84"/>
          <p:cNvCxnSpPr/>
          <p:nvPr/>
        </p:nvCxnSpPr>
        <p:spPr>
          <a:xfrm rot="10800000">
            <a:off x="447767" y="6401700"/>
            <a:ext cx="0" cy="456300"/>
          </a:xfrm>
          <a:prstGeom prst="straightConnector1">
            <a:avLst/>
          </a:prstGeom>
          <a:noFill/>
          <a:ln cap="flat" cmpd="sng" w="9525">
            <a:solidFill>
              <a:schemeClr val="lt1"/>
            </a:solidFill>
            <a:prstDash val="solid"/>
            <a:round/>
            <a:headEnd len="med" w="med" type="none"/>
            <a:tailEnd len="med" w="med" type="none"/>
          </a:ln>
        </p:spPr>
      </p:cxnSp>
      <p:sp>
        <p:nvSpPr>
          <p:cNvPr id="1443" name="Google Shape;1443;p84"/>
          <p:cNvSpPr txBox="1"/>
          <p:nvPr>
            <p:ph idx="1" type="subTitle"/>
          </p:nvPr>
        </p:nvSpPr>
        <p:spPr>
          <a:xfrm rot="5400000">
            <a:off x="-2138450" y="2138400"/>
            <a:ext cx="5148900" cy="872100"/>
          </a:xfrm>
          <a:prstGeom prst="rect">
            <a:avLst/>
          </a:prstGeom>
        </p:spPr>
        <p:txBody>
          <a:bodyPr anchorCtr="0" anchor="ctr" bIns="91425" lIns="502900" spcFirstLastPara="1" rIns="91425" wrap="square" tIns="91425">
            <a:noAutofit/>
          </a:bodyPr>
          <a:lstStyle>
            <a:lvl1pPr lvl="0">
              <a:lnSpc>
                <a:spcPct val="100000"/>
              </a:lnSpc>
              <a:spcBef>
                <a:spcPts val="0"/>
              </a:spcBef>
              <a:spcAft>
                <a:spcPts val="0"/>
              </a:spcAft>
              <a:buClr>
                <a:schemeClr val="lt1"/>
              </a:buClr>
              <a:buSzPts val="1100"/>
              <a:buFont typeface="Red Hat Display Medium"/>
              <a:buNone/>
              <a:defRPr sz="1100">
                <a:solidFill>
                  <a:schemeClr val="l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2pPr>
            <a:lvl3pPr lvl="2">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3pPr>
            <a:lvl4pPr lvl="3">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4pPr>
            <a:lvl5pPr lvl="4">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5pPr>
            <a:lvl6pPr lvl="5">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6pPr>
            <a:lvl7pPr lvl="6">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7pPr>
            <a:lvl8pPr lvl="7">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8pPr>
            <a:lvl9pPr lvl="8">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9pPr>
          </a:lstStyle>
          <a:p/>
        </p:txBody>
      </p:sp>
      <p:sp>
        <p:nvSpPr>
          <p:cNvPr id="1444" name="Google Shape;1444;p84"/>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lvl1pPr lvl="0" algn="ctr">
              <a:buNone/>
              <a:defRPr sz="800">
                <a:solidFill>
                  <a:srgbClr val="FFFFFF"/>
                </a:solidFill>
                <a:latin typeface="Red Hat Text Medium"/>
                <a:ea typeface="Red Hat Text Medium"/>
                <a:cs typeface="Red Hat Text Medium"/>
                <a:sym typeface="Red Hat Text Medium"/>
              </a:defRPr>
            </a:lvl1pPr>
            <a:lvl2pPr lvl="1" algn="ctr">
              <a:buNone/>
              <a:defRPr sz="800">
                <a:solidFill>
                  <a:srgbClr val="FFFFFF"/>
                </a:solidFill>
                <a:latin typeface="Red Hat Text Medium"/>
                <a:ea typeface="Red Hat Text Medium"/>
                <a:cs typeface="Red Hat Text Medium"/>
                <a:sym typeface="Red Hat Text Medium"/>
              </a:defRPr>
            </a:lvl2pPr>
            <a:lvl3pPr lvl="2" algn="ctr">
              <a:buNone/>
              <a:defRPr sz="800">
                <a:solidFill>
                  <a:srgbClr val="FFFFFF"/>
                </a:solidFill>
                <a:latin typeface="Red Hat Text Medium"/>
                <a:ea typeface="Red Hat Text Medium"/>
                <a:cs typeface="Red Hat Text Medium"/>
                <a:sym typeface="Red Hat Text Medium"/>
              </a:defRPr>
            </a:lvl3pPr>
            <a:lvl4pPr lvl="3" algn="ctr">
              <a:buNone/>
              <a:defRPr sz="800">
                <a:solidFill>
                  <a:srgbClr val="FFFFFF"/>
                </a:solidFill>
                <a:latin typeface="Red Hat Text Medium"/>
                <a:ea typeface="Red Hat Text Medium"/>
                <a:cs typeface="Red Hat Text Medium"/>
                <a:sym typeface="Red Hat Text Medium"/>
              </a:defRPr>
            </a:lvl4pPr>
            <a:lvl5pPr lvl="4" algn="ctr">
              <a:buNone/>
              <a:defRPr sz="800">
                <a:solidFill>
                  <a:srgbClr val="FFFFFF"/>
                </a:solidFill>
                <a:latin typeface="Red Hat Text Medium"/>
                <a:ea typeface="Red Hat Text Medium"/>
                <a:cs typeface="Red Hat Text Medium"/>
                <a:sym typeface="Red Hat Text Medium"/>
              </a:defRPr>
            </a:lvl5pPr>
            <a:lvl6pPr lvl="5" algn="ctr">
              <a:buNone/>
              <a:defRPr sz="800">
                <a:solidFill>
                  <a:srgbClr val="FFFFFF"/>
                </a:solidFill>
                <a:latin typeface="Red Hat Text Medium"/>
                <a:ea typeface="Red Hat Text Medium"/>
                <a:cs typeface="Red Hat Text Medium"/>
                <a:sym typeface="Red Hat Text Medium"/>
              </a:defRPr>
            </a:lvl6pPr>
            <a:lvl7pPr lvl="6" algn="ctr">
              <a:buNone/>
              <a:defRPr sz="800">
                <a:solidFill>
                  <a:srgbClr val="FFFFFF"/>
                </a:solidFill>
                <a:latin typeface="Red Hat Text Medium"/>
                <a:ea typeface="Red Hat Text Medium"/>
                <a:cs typeface="Red Hat Text Medium"/>
                <a:sym typeface="Red Hat Text Medium"/>
              </a:defRPr>
            </a:lvl7pPr>
            <a:lvl8pPr lvl="7" algn="ctr">
              <a:buNone/>
              <a:defRPr sz="800">
                <a:solidFill>
                  <a:srgbClr val="FFFFFF"/>
                </a:solidFill>
                <a:latin typeface="Red Hat Text Medium"/>
                <a:ea typeface="Red Hat Text Medium"/>
                <a:cs typeface="Red Hat Text Medium"/>
                <a:sym typeface="Red Hat Text Medium"/>
              </a:defRPr>
            </a:lvl8pPr>
            <a:lvl9pPr lvl="8" algn="ctr">
              <a:buNone/>
              <a:defRPr sz="800">
                <a:solidFill>
                  <a:srgbClr val="FFFFFF"/>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445" name="Google Shape;1445;p84"/>
          <p:cNvPicPr preferRelativeResize="0"/>
          <p:nvPr/>
        </p:nvPicPr>
        <p:blipFill>
          <a:blip r:embed="rId3">
            <a:alphaModFix/>
          </a:blip>
          <a:stretch>
            <a:fillRect/>
          </a:stretch>
        </p:blipFill>
        <p:spPr>
          <a:xfrm>
            <a:off x="10711279" y="6312505"/>
            <a:ext cx="975850" cy="229612"/>
          </a:xfrm>
          <a:prstGeom prst="rect">
            <a:avLst/>
          </a:prstGeom>
          <a:noFill/>
          <a:ln>
            <a:noFill/>
          </a:ln>
        </p:spPr>
      </p:pic>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p:cSld name="CUSTOM_4">
    <p:spTree>
      <p:nvGrpSpPr>
        <p:cNvPr id="1446" name="Shape 1446"/>
        <p:cNvGrpSpPr/>
        <p:nvPr/>
      </p:nvGrpSpPr>
      <p:grpSpPr>
        <a:xfrm>
          <a:off x="0" y="0"/>
          <a:ext cx="0" cy="0"/>
          <a:chOff x="0" y="0"/>
          <a:chExt cx="0" cy="0"/>
        </a:xfrm>
      </p:grpSpPr>
      <p:sp>
        <p:nvSpPr>
          <p:cNvPr id="1447" name="Google Shape;1447;p85"/>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2pPr>
            <a:lvl3pPr lvl="2">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3pPr>
            <a:lvl4pPr lvl="3">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4pPr>
            <a:lvl5pPr lvl="4">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5pPr>
            <a:lvl6pPr lvl="5">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6pPr>
            <a:lvl7pPr lvl="6">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7pPr>
            <a:lvl8pPr lvl="7">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8pPr>
            <a:lvl9pPr lvl="8">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9pPr>
          </a:lstStyle>
          <a:p/>
        </p:txBody>
      </p:sp>
      <p:cxnSp>
        <p:nvCxnSpPr>
          <p:cNvPr id="1448" name="Google Shape;1448;p85"/>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1449" name="Google Shape;1449;p85"/>
          <p:cNvCxnSpPr/>
          <p:nvPr/>
        </p:nvCxnSpPr>
        <p:spPr>
          <a:xfrm rot="10800000">
            <a:off x="447767" y="6401700"/>
            <a:ext cx="0" cy="456300"/>
          </a:xfrm>
          <a:prstGeom prst="straightConnector1">
            <a:avLst/>
          </a:prstGeom>
          <a:noFill/>
          <a:ln cap="flat" cmpd="sng" w="9525">
            <a:solidFill>
              <a:schemeClr val="accent1"/>
            </a:solidFill>
            <a:prstDash val="solid"/>
            <a:round/>
            <a:headEnd len="med" w="med" type="none"/>
            <a:tailEnd len="med" w="med" type="none"/>
          </a:ln>
        </p:spPr>
      </p:cxnSp>
      <p:sp>
        <p:nvSpPr>
          <p:cNvPr id="1450" name="Google Shape;1450;p85"/>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1451" name="Google Shape;1451;p85"/>
          <p:cNvSpPr txBox="1"/>
          <p:nvPr>
            <p:ph idx="2" type="subTitle"/>
          </p:nvPr>
        </p:nvSpPr>
        <p:spPr>
          <a:xfrm>
            <a:off x="1951850" y="6169550"/>
            <a:ext cx="8002500" cy="560100"/>
          </a:xfrm>
          <a:prstGeom prst="rect">
            <a:avLst/>
          </a:prstGeom>
        </p:spPr>
        <p:txBody>
          <a:bodyPr anchorCtr="0" anchor="b" bIns="0" lIns="0" spcFirstLastPara="1" rIns="0" wrap="square" tIns="0">
            <a:noAutofit/>
          </a:bodyPr>
          <a:lstStyle>
            <a:lvl1pPr lvl="0">
              <a:lnSpc>
                <a:spcPct val="115000"/>
              </a:lnSpc>
              <a:spcBef>
                <a:spcPts val="0"/>
              </a:spcBef>
              <a:spcAft>
                <a:spcPts val="0"/>
              </a:spcAft>
              <a:buNone/>
              <a:defRPr sz="800">
                <a:solidFill>
                  <a:schemeClr val="dk1"/>
                </a:solidFill>
              </a:defRPr>
            </a:lvl1pPr>
            <a:lvl2pPr lvl="1">
              <a:lnSpc>
                <a:spcPct val="115000"/>
              </a:lnSpc>
              <a:spcBef>
                <a:spcPts val="0"/>
              </a:spcBef>
              <a:spcAft>
                <a:spcPts val="0"/>
              </a:spcAft>
              <a:buNone/>
              <a:defRPr sz="800">
                <a:solidFill>
                  <a:schemeClr val="dk1"/>
                </a:solidFill>
              </a:defRPr>
            </a:lvl2pPr>
            <a:lvl3pPr lvl="2">
              <a:lnSpc>
                <a:spcPct val="115000"/>
              </a:lnSpc>
              <a:spcBef>
                <a:spcPts val="0"/>
              </a:spcBef>
              <a:spcAft>
                <a:spcPts val="0"/>
              </a:spcAft>
              <a:buNone/>
              <a:defRPr sz="800">
                <a:solidFill>
                  <a:schemeClr val="dk1"/>
                </a:solidFill>
              </a:defRPr>
            </a:lvl3pPr>
            <a:lvl4pPr lvl="3">
              <a:lnSpc>
                <a:spcPct val="115000"/>
              </a:lnSpc>
              <a:spcBef>
                <a:spcPts val="0"/>
              </a:spcBef>
              <a:spcAft>
                <a:spcPts val="0"/>
              </a:spcAft>
              <a:buNone/>
              <a:defRPr sz="800">
                <a:solidFill>
                  <a:schemeClr val="dk1"/>
                </a:solidFill>
              </a:defRPr>
            </a:lvl4pPr>
            <a:lvl5pPr lvl="4">
              <a:lnSpc>
                <a:spcPct val="115000"/>
              </a:lnSpc>
              <a:spcBef>
                <a:spcPts val="0"/>
              </a:spcBef>
              <a:spcAft>
                <a:spcPts val="0"/>
              </a:spcAft>
              <a:buNone/>
              <a:defRPr sz="800">
                <a:solidFill>
                  <a:schemeClr val="dk1"/>
                </a:solidFill>
              </a:defRPr>
            </a:lvl5pPr>
            <a:lvl6pPr lvl="5">
              <a:lnSpc>
                <a:spcPct val="115000"/>
              </a:lnSpc>
              <a:spcBef>
                <a:spcPts val="0"/>
              </a:spcBef>
              <a:spcAft>
                <a:spcPts val="0"/>
              </a:spcAft>
              <a:buNone/>
              <a:defRPr sz="800">
                <a:solidFill>
                  <a:schemeClr val="dk1"/>
                </a:solidFill>
              </a:defRPr>
            </a:lvl6pPr>
            <a:lvl7pPr lvl="6">
              <a:lnSpc>
                <a:spcPct val="115000"/>
              </a:lnSpc>
              <a:spcBef>
                <a:spcPts val="0"/>
              </a:spcBef>
              <a:spcAft>
                <a:spcPts val="0"/>
              </a:spcAft>
              <a:buNone/>
              <a:defRPr sz="800">
                <a:solidFill>
                  <a:schemeClr val="dk1"/>
                </a:solidFill>
              </a:defRPr>
            </a:lvl7pPr>
            <a:lvl8pPr lvl="7">
              <a:lnSpc>
                <a:spcPct val="115000"/>
              </a:lnSpc>
              <a:spcBef>
                <a:spcPts val="0"/>
              </a:spcBef>
              <a:spcAft>
                <a:spcPts val="0"/>
              </a:spcAft>
              <a:buNone/>
              <a:defRPr sz="800">
                <a:solidFill>
                  <a:schemeClr val="dk1"/>
                </a:solidFill>
              </a:defRPr>
            </a:lvl8pPr>
            <a:lvl9pPr lvl="8">
              <a:lnSpc>
                <a:spcPct val="115000"/>
              </a:lnSpc>
              <a:spcBef>
                <a:spcPts val="0"/>
              </a:spcBef>
              <a:spcAft>
                <a:spcPts val="0"/>
              </a:spcAft>
              <a:buNone/>
              <a:defRPr sz="800">
                <a:solidFill>
                  <a:schemeClr val="dk1"/>
                </a:solidFill>
              </a:defRPr>
            </a:lvl9pPr>
          </a:lstStyle>
          <a:p/>
        </p:txBody>
      </p:sp>
      <p:sp>
        <p:nvSpPr>
          <p:cNvPr id="1452" name="Google Shape;1452;p85"/>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algn="ctr">
              <a:lnSpc>
                <a:spcPct val="130000"/>
              </a:lnSpc>
              <a:spcBef>
                <a:spcPts val="0"/>
              </a:spcBef>
              <a:spcAft>
                <a:spcPts val="0"/>
              </a:spcAft>
              <a:buNone/>
              <a:defRPr sz="2800"/>
            </a:lvl1pPr>
            <a:lvl2pPr lvl="1" algn="ctr">
              <a:lnSpc>
                <a:spcPct val="130000"/>
              </a:lnSpc>
              <a:spcBef>
                <a:spcPts val="0"/>
              </a:spcBef>
              <a:spcAft>
                <a:spcPts val="0"/>
              </a:spcAft>
              <a:buNone/>
              <a:defRPr sz="2700"/>
            </a:lvl2pPr>
            <a:lvl3pPr lvl="2" algn="ctr">
              <a:lnSpc>
                <a:spcPct val="130000"/>
              </a:lnSpc>
              <a:spcBef>
                <a:spcPts val="0"/>
              </a:spcBef>
              <a:spcAft>
                <a:spcPts val="0"/>
              </a:spcAft>
              <a:buNone/>
              <a:defRPr sz="2700"/>
            </a:lvl3pPr>
            <a:lvl4pPr lvl="3" algn="ctr">
              <a:lnSpc>
                <a:spcPct val="130000"/>
              </a:lnSpc>
              <a:spcBef>
                <a:spcPts val="0"/>
              </a:spcBef>
              <a:spcAft>
                <a:spcPts val="0"/>
              </a:spcAft>
              <a:buNone/>
              <a:defRPr sz="2700"/>
            </a:lvl4pPr>
            <a:lvl5pPr lvl="4" algn="ctr">
              <a:lnSpc>
                <a:spcPct val="130000"/>
              </a:lnSpc>
              <a:spcBef>
                <a:spcPts val="0"/>
              </a:spcBef>
              <a:spcAft>
                <a:spcPts val="0"/>
              </a:spcAft>
              <a:buNone/>
              <a:defRPr sz="2700"/>
            </a:lvl5pPr>
            <a:lvl6pPr lvl="5" algn="ctr">
              <a:lnSpc>
                <a:spcPct val="130000"/>
              </a:lnSpc>
              <a:spcBef>
                <a:spcPts val="0"/>
              </a:spcBef>
              <a:spcAft>
                <a:spcPts val="0"/>
              </a:spcAft>
              <a:buNone/>
              <a:defRPr sz="2700"/>
            </a:lvl6pPr>
            <a:lvl7pPr lvl="6" algn="ctr">
              <a:lnSpc>
                <a:spcPct val="130000"/>
              </a:lnSpc>
              <a:spcBef>
                <a:spcPts val="0"/>
              </a:spcBef>
              <a:spcAft>
                <a:spcPts val="0"/>
              </a:spcAft>
              <a:buNone/>
              <a:defRPr sz="2700"/>
            </a:lvl7pPr>
            <a:lvl8pPr lvl="7" algn="ctr">
              <a:lnSpc>
                <a:spcPct val="130000"/>
              </a:lnSpc>
              <a:spcBef>
                <a:spcPts val="0"/>
              </a:spcBef>
              <a:spcAft>
                <a:spcPts val="0"/>
              </a:spcAft>
              <a:buNone/>
              <a:defRPr sz="2700"/>
            </a:lvl8pPr>
            <a:lvl9pPr lvl="8" algn="ctr">
              <a:lnSpc>
                <a:spcPct val="130000"/>
              </a:lnSpc>
              <a:spcBef>
                <a:spcPts val="0"/>
              </a:spcBef>
              <a:spcAft>
                <a:spcPts val="0"/>
              </a:spcAft>
              <a:buNone/>
              <a:defRPr sz="2700"/>
            </a:lvl9pPr>
          </a:lstStyle>
          <a:p/>
        </p:txBody>
      </p:sp>
      <p:sp>
        <p:nvSpPr>
          <p:cNvPr id="1453" name="Google Shape;1453;p85"/>
          <p:cNvSpPr txBox="1"/>
          <p:nvPr>
            <p:ph idx="3" type="subTitle"/>
          </p:nvPr>
        </p:nvSpPr>
        <p:spPr>
          <a:xfrm>
            <a:off x="885125" y="1653550"/>
            <a:ext cx="10422000" cy="291900"/>
          </a:xfrm>
          <a:prstGeom prst="rect">
            <a:avLst/>
          </a:prstGeom>
        </p:spPr>
        <p:txBody>
          <a:bodyPr anchorCtr="0" anchor="t" bIns="0" lIns="0" spcFirstLastPara="1" rIns="0" wrap="square" tIns="0">
            <a:noAutofit/>
          </a:bodyPr>
          <a:lstStyle>
            <a:lvl1pPr lvl="0" algn="ctr">
              <a:spcBef>
                <a:spcPts val="0"/>
              </a:spcBef>
              <a:spcAft>
                <a:spcPts val="0"/>
              </a:spcAft>
              <a:buNone/>
              <a:defRPr sz="1900">
                <a:solidFill>
                  <a:schemeClr val="accent1"/>
                </a:solidFill>
              </a:defRPr>
            </a:lvl1pPr>
            <a:lvl2pPr lvl="1" algn="ctr">
              <a:spcBef>
                <a:spcPts val="500"/>
              </a:spcBef>
              <a:spcAft>
                <a:spcPts val="0"/>
              </a:spcAft>
              <a:buNone/>
              <a:defRPr sz="1900">
                <a:solidFill>
                  <a:schemeClr val="accent1"/>
                </a:solidFill>
              </a:defRPr>
            </a:lvl2pPr>
            <a:lvl3pPr lvl="2" algn="ctr">
              <a:spcBef>
                <a:spcPts val="500"/>
              </a:spcBef>
              <a:spcAft>
                <a:spcPts val="0"/>
              </a:spcAft>
              <a:buNone/>
              <a:defRPr sz="1900">
                <a:solidFill>
                  <a:schemeClr val="accent1"/>
                </a:solidFill>
              </a:defRPr>
            </a:lvl3pPr>
            <a:lvl4pPr lvl="3" algn="ctr">
              <a:spcBef>
                <a:spcPts val="500"/>
              </a:spcBef>
              <a:spcAft>
                <a:spcPts val="0"/>
              </a:spcAft>
              <a:buNone/>
              <a:defRPr sz="1900">
                <a:solidFill>
                  <a:schemeClr val="accent1"/>
                </a:solidFill>
              </a:defRPr>
            </a:lvl4pPr>
            <a:lvl5pPr lvl="4" algn="ctr">
              <a:spcBef>
                <a:spcPts val="500"/>
              </a:spcBef>
              <a:spcAft>
                <a:spcPts val="0"/>
              </a:spcAft>
              <a:buNone/>
              <a:defRPr sz="1900">
                <a:solidFill>
                  <a:schemeClr val="accent1"/>
                </a:solidFill>
              </a:defRPr>
            </a:lvl5pPr>
            <a:lvl6pPr lvl="5" algn="ctr">
              <a:spcBef>
                <a:spcPts val="500"/>
              </a:spcBef>
              <a:spcAft>
                <a:spcPts val="0"/>
              </a:spcAft>
              <a:buNone/>
              <a:defRPr sz="1900">
                <a:solidFill>
                  <a:schemeClr val="accent1"/>
                </a:solidFill>
              </a:defRPr>
            </a:lvl6pPr>
            <a:lvl7pPr lvl="6" algn="ctr">
              <a:spcBef>
                <a:spcPts val="500"/>
              </a:spcBef>
              <a:spcAft>
                <a:spcPts val="0"/>
              </a:spcAft>
              <a:buNone/>
              <a:defRPr sz="1900">
                <a:solidFill>
                  <a:schemeClr val="accent1"/>
                </a:solidFill>
              </a:defRPr>
            </a:lvl7pPr>
            <a:lvl8pPr lvl="7" algn="ctr">
              <a:spcBef>
                <a:spcPts val="500"/>
              </a:spcBef>
              <a:spcAft>
                <a:spcPts val="0"/>
              </a:spcAft>
              <a:buNone/>
              <a:defRPr sz="1900">
                <a:solidFill>
                  <a:schemeClr val="accent1"/>
                </a:solidFill>
              </a:defRPr>
            </a:lvl8pPr>
            <a:lvl9pPr lvl="8" algn="ctr">
              <a:spcBef>
                <a:spcPts val="500"/>
              </a:spcBef>
              <a:spcAft>
                <a:spcPts val="500"/>
              </a:spcAft>
              <a:buNone/>
              <a:defRPr sz="1900">
                <a:solidFill>
                  <a:schemeClr val="accent1"/>
                </a:solidFill>
              </a:defRPr>
            </a:lvl9pPr>
          </a:lstStyle>
          <a:p/>
        </p:txBody>
      </p:sp>
      <p:pic>
        <p:nvPicPr>
          <p:cNvPr id="1454" name="Google Shape;1454;p85"/>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pic>
        <p:nvPicPr>
          <p:cNvPr id="1455" name="Google Shape;1455;p85"/>
          <p:cNvPicPr preferRelativeResize="0"/>
          <p:nvPr/>
        </p:nvPicPr>
        <p:blipFill>
          <a:blip r:embed="rId3">
            <a:alphaModFix/>
          </a:blip>
          <a:stretch>
            <a:fillRect/>
          </a:stretch>
        </p:blipFill>
        <p:spPr>
          <a:xfrm>
            <a:off x="764350" y="6271000"/>
            <a:ext cx="851876" cy="355150"/>
          </a:xfrm>
          <a:prstGeom prst="rect">
            <a:avLst/>
          </a:prstGeom>
          <a:noFill/>
          <a:ln>
            <a:noFill/>
          </a:ln>
        </p:spPr>
      </p:pic>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hree chevrons">
  <p:cSld name="CUSTOM_4_20">
    <p:spTree>
      <p:nvGrpSpPr>
        <p:cNvPr id="1456" name="Shape 1456"/>
        <p:cNvGrpSpPr/>
        <p:nvPr/>
      </p:nvGrpSpPr>
      <p:grpSpPr>
        <a:xfrm>
          <a:off x="0" y="0"/>
          <a:ext cx="0" cy="0"/>
          <a:chOff x="0" y="0"/>
          <a:chExt cx="0" cy="0"/>
        </a:xfrm>
      </p:grpSpPr>
      <p:sp>
        <p:nvSpPr>
          <p:cNvPr id="1457" name="Google Shape;1457;p86"/>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2pPr>
            <a:lvl3pPr lvl="2">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3pPr>
            <a:lvl4pPr lvl="3">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4pPr>
            <a:lvl5pPr lvl="4">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5pPr>
            <a:lvl6pPr lvl="5">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6pPr>
            <a:lvl7pPr lvl="6">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7pPr>
            <a:lvl8pPr lvl="7">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8pPr>
            <a:lvl9pPr lvl="8">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9pPr>
          </a:lstStyle>
          <a:p/>
        </p:txBody>
      </p:sp>
      <p:cxnSp>
        <p:nvCxnSpPr>
          <p:cNvPr id="1458" name="Google Shape;1458;p86"/>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1459" name="Google Shape;1459;p86"/>
          <p:cNvCxnSpPr/>
          <p:nvPr/>
        </p:nvCxnSpPr>
        <p:spPr>
          <a:xfrm rot="10800000">
            <a:off x="447767" y="6401700"/>
            <a:ext cx="0" cy="456300"/>
          </a:xfrm>
          <a:prstGeom prst="straightConnector1">
            <a:avLst/>
          </a:prstGeom>
          <a:noFill/>
          <a:ln cap="flat" cmpd="sng" w="9525">
            <a:solidFill>
              <a:schemeClr val="accent1"/>
            </a:solidFill>
            <a:prstDash val="solid"/>
            <a:round/>
            <a:headEnd len="med" w="med" type="none"/>
            <a:tailEnd len="med" w="med" type="none"/>
          </a:ln>
        </p:spPr>
      </p:cxnSp>
      <p:sp>
        <p:nvSpPr>
          <p:cNvPr id="1460" name="Google Shape;1460;p86"/>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1461" name="Google Shape;1461;p86"/>
          <p:cNvSpPr/>
          <p:nvPr/>
        </p:nvSpPr>
        <p:spPr>
          <a:xfrm>
            <a:off x="3901500" y="2473638"/>
            <a:ext cx="4389300" cy="2702400"/>
          </a:xfrm>
          <a:prstGeom prst="chevron">
            <a:avLst>
              <a:gd fmla="val 27319"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86"/>
          <p:cNvSpPr/>
          <p:nvPr/>
        </p:nvSpPr>
        <p:spPr>
          <a:xfrm>
            <a:off x="7803000" y="2473650"/>
            <a:ext cx="4389300" cy="2702400"/>
          </a:xfrm>
          <a:prstGeom prst="chevron">
            <a:avLst>
              <a:gd fmla="val 27319"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p>
        </p:txBody>
      </p:sp>
      <p:sp>
        <p:nvSpPr>
          <p:cNvPr id="1463" name="Google Shape;1463;p86"/>
          <p:cNvSpPr/>
          <p:nvPr/>
        </p:nvSpPr>
        <p:spPr>
          <a:xfrm>
            <a:off x="0" y="2473650"/>
            <a:ext cx="4389300" cy="2702400"/>
          </a:xfrm>
          <a:prstGeom prst="chevron">
            <a:avLst>
              <a:gd fmla="val 27319"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p>
        </p:txBody>
      </p:sp>
      <p:sp>
        <p:nvSpPr>
          <p:cNvPr id="1464" name="Google Shape;1464;p86"/>
          <p:cNvSpPr/>
          <p:nvPr/>
        </p:nvSpPr>
        <p:spPr>
          <a:xfrm>
            <a:off x="0" y="2473638"/>
            <a:ext cx="1120500" cy="2702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86"/>
          <p:cNvSpPr/>
          <p:nvPr/>
        </p:nvSpPr>
        <p:spPr>
          <a:xfrm>
            <a:off x="11071500" y="2473638"/>
            <a:ext cx="1120500" cy="2702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86"/>
          <p:cNvSpPr txBox="1"/>
          <p:nvPr>
            <p:ph idx="2" type="subTitle"/>
          </p:nvPr>
        </p:nvSpPr>
        <p:spPr>
          <a:xfrm>
            <a:off x="3901500" y="2473650"/>
            <a:ext cx="4389300" cy="2702400"/>
          </a:xfrm>
          <a:prstGeom prst="rect">
            <a:avLst/>
          </a:prstGeom>
        </p:spPr>
        <p:txBody>
          <a:bodyPr anchorCtr="0" anchor="ctr" bIns="0" lIns="1097275" spcFirstLastPara="1" rIns="457200" wrap="square" tIns="91425">
            <a:noAutofit/>
          </a:bodyPr>
          <a:lstStyle>
            <a:lvl1pPr lvl="0">
              <a:lnSpc>
                <a:spcPct val="115000"/>
              </a:lnSpc>
              <a:spcBef>
                <a:spcPts val="0"/>
              </a:spcBef>
              <a:spcAft>
                <a:spcPts val="0"/>
              </a:spcAft>
              <a:buNone/>
              <a:defRPr/>
            </a:lvl1pPr>
            <a:lvl2pPr lvl="1">
              <a:lnSpc>
                <a:spcPct val="115000"/>
              </a:lnSpc>
              <a:spcBef>
                <a:spcPts val="1100"/>
              </a:spcBef>
              <a:spcAft>
                <a:spcPts val="0"/>
              </a:spcAft>
              <a:buNone/>
              <a:defRPr/>
            </a:lvl2pPr>
            <a:lvl3pPr lvl="2">
              <a:lnSpc>
                <a:spcPct val="115000"/>
              </a:lnSpc>
              <a:spcBef>
                <a:spcPts val="1100"/>
              </a:spcBef>
              <a:spcAft>
                <a:spcPts val="0"/>
              </a:spcAft>
              <a:buNone/>
              <a:defRPr/>
            </a:lvl3pPr>
            <a:lvl4pPr lvl="3">
              <a:lnSpc>
                <a:spcPct val="115000"/>
              </a:lnSpc>
              <a:spcBef>
                <a:spcPts val="1100"/>
              </a:spcBef>
              <a:spcAft>
                <a:spcPts val="0"/>
              </a:spcAft>
              <a:buNone/>
              <a:defRPr/>
            </a:lvl4pPr>
            <a:lvl5pPr lvl="4">
              <a:lnSpc>
                <a:spcPct val="115000"/>
              </a:lnSpc>
              <a:spcBef>
                <a:spcPts val="1100"/>
              </a:spcBef>
              <a:spcAft>
                <a:spcPts val="0"/>
              </a:spcAft>
              <a:buNone/>
              <a:defRPr/>
            </a:lvl5pPr>
            <a:lvl6pPr lvl="5">
              <a:lnSpc>
                <a:spcPct val="115000"/>
              </a:lnSpc>
              <a:spcBef>
                <a:spcPts val="1100"/>
              </a:spcBef>
              <a:spcAft>
                <a:spcPts val="0"/>
              </a:spcAft>
              <a:buNone/>
              <a:defRPr/>
            </a:lvl6pPr>
            <a:lvl7pPr lvl="6">
              <a:lnSpc>
                <a:spcPct val="115000"/>
              </a:lnSpc>
              <a:spcBef>
                <a:spcPts val="1100"/>
              </a:spcBef>
              <a:spcAft>
                <a:spcPts val="0"/>
              </a:spcAft>
              <a:buNone/>
              <a:defRPr/>
            </a:lvl7pPr>
            <a:lvl8pPr lvl="7">
              <a:lnSpc>
                <a:spcPct val="115000"/>
              </a:lnSpc>
              <a:spcBef>
                <a:spcPts val="1100"/>
              </a:spcBef>
              <a:spcAft>
                <a:spcPts val="0"/>
              </a:spcAft>
              <a:buNone/>
              <a:defRPr/>
            </a:lvl8pPr>
            <a:lvl9pPr lvl="8">
              <a:lnSpc>
                <a:spcPct val="115000"/>
              </a:lnSpc>
              <a:spcBef>
                <a:spcPts val="1100"/>
              </a:spcBef>
              <a:spcAft>
                <a:spcPts val="1100"/>
              </a:spcAft>
              <a:buNone/>
              <a:defRPr/>
            </a:lvl9pPr>
          </a:lstStyle>
          <a:p/>
        </p:txBody>
      </p:sp>
      <p:sp>
        <p:nvSpPr>
          <p:cNvPr id="1467" name="Google Shape;1467;p86"/>
          <p:cNvSpPr txBox="1"/>
          <p:nvPr>
            <p:ph idx="3" type="subTitle"/>
          </p:nvPr>
        </p:nvSpPr>
        <p:spPr>
          <a:xfrm>
            <a:off x="0" y="2473650"/>
            <a:ext cx="4389300" cy="2702400"/>
          </a:xfrm>
          <a:prstGeom prst="rect">
            <a:avLst/>
          </a:prstGeom>
        </p:spPr>
        <p:txBody>
          <a:bodyPr anchorCtr="0" anchor="ctr" bIns="0" lIns="868675" spcFirstLastPara="1" rIns="731500" wrap="square" tIns="91425">
            <a:noAutofit/>
          </a:bodyPr>
          <a:lstStyle>
            <a:lvl1pPr lvl="0">
              <a:lnSpc>
                <a:spcPct val="115000"/>
              </a:lnSpc>
              <a:spcBef>
                <a:spcPts val="0"/>
              </a:spcBef>
              <a:spcAft>
                <a:spcPts val="0"/>
              </a:spcAft>
              <a:buNone/>
              <a:defRPr/>
            </a:lvl1pPr>
            <a:lvl2pPr lvl="1">
              <a:lnSpc>
                <a:spcPct val="115000"/>
              </a:lnSpc>
              <a:spcBef>
                <a:spcPts val="1100"/>
              </a:spcBef>
              <a:spcAft>
                <a:spcPts val="0"/>
              </a:spcAft>
              <a:buNone/>
              <a:defRPr/>
            </a:lvl2pPr>
            <a:lvl3pPr lvl="2">
              <a:lnSpc>
                <a:spcPct val="115000"/>
              </a:lnSpc>
              <a:spcBef>
                <a:spcPts val="1100"/>
              </a:spcBef>
              <a:spcAft>
                <a:spcPts val="0"/>
              </a:spcAft>
              <a:buNone/>
              <a:defRPr/>
            </a:lvl3pPr>
            <a:lvl4pPr lvl="3">
              <a:lnSpc>
                <a:spcPct val="115000"/>
              </a:lnSpc>
              <a:spcBef>
                <a:spcPts val="1100"/>
              </a:spcBef>
              <a:spcAft>
                <a:spcPts val="0"/>
              </a:spcAft>
              <a:buNone/>
              <a:defRPr/>
            </a:lvl4pPr>
            <a:lvl5pPr lvl="4">
              <a:lnSpc>
                <a:spcPct val="115000"/>
              </a:lnSpc>
              <a:spcBef>
                <a:spcPts val="1100"/>
              </a:spcBef>
              <a:spcAft>
                <a:spcPts val="0"/>
              </a:spcAft>
              <a:buNone/>
              <a:defRPr/>
            </a:lvl5pPr>
            <a:lvl6pPr lvl="5">
              <a:lnSpc>
                <a:spcPct val="115000"/>
              </a:lnSpc>
              <a:spcBef>
                <a:spcPts val="1100"/>
              </a:spcBef>
              <a:spcAft>
                <a:spcPts val="0"/>
              </a:spcAft>
              <a:buNone/>
              <a:defRPr/>
            </a:lvl6pPr>
            <a:lvl7pPr lvl="6">
              <a:lnSpc>
                <a:spcPct val="115000"/>
              </a:lnSpc>
              <a:spcBef>
                <a:spcPts val="1100"/>
              </a:spcBef>
              <a:spcAft>
                <a:spcPts val="0"/>
              </a:spcAft>
              <a:buNone/>
              <a:defRPr/>
            </a:lvl7pPr>
            <a:lvl8pPr lvl="7">
              <a:lnSpc>
                <a:spcPct val="115000"/>
              </a:lnSpc>
              <a:spcBef>
                <a:spcPts val="1100"/>
              </a:spcBef>
              <a:spcAft>
                <a:spcPts val="0"/>
              </a:spcAft>
              <a:buNone/>
              <a:defRPr/>
            </a:lvl8pPr>
            <a:lvl9pPr lvl="8">
              <a:lnSpc>
                <a:spcPct val="115000"/>
              </a:lnSpc>
              <a:spcBef>
                <a:spcPts val="1100"/>
              </a:spcBef>
              <a:spcAft>
                <a:spcPts val="1100"/>
              </a:spcAft>
              <a:buNone/>
              <a:defRPr/>
            </a:lvl9pPr>
          </a:lstStyle>
          <a:p/>
        </p:txBody>
      </p:sp>
      <p:sp>
        <p:nvSpPr>
          <p:cNvPr id="1468" name="Google Shape;1468;p86"/>
          <p:cNvSpPr txBox="1"/>
          <p:nvPr>
            <p:ph idx="4" type="subTitle"/>
          </p:nvPr>
        </p:nvSpPr>
        <p:spPr>
          <a:xfrm>
            <a:off x="7803000" y="2473650"/>
            <a:ext cx="4389300" cy="2702400"/>
          </a:xfrm>
          <a:prstGeom prst="rect">
            <a:avLst/>
          </a:prstGeom>
        </p:spPr>
        <p:txBody>
          <a:bodyPr anchorCtr="0" anchor="ctr" bIns="0" lIns="1097275" spcFirstLastPara="1" rIns="457200" wrap="square" tIns="91425">
            <a:noAutofit/>
          </a:bodyPr>
          <a:lstStyle>
            <a:lvl1pPr lvl="0">
              <a:lnSpc>
                <a:spcPct val="115000"/>
              </a:lnSpc>
              <a:spcBef>
                <a:spcPts val="0"/>
              </a:spcBef>
              <a:spcAft>
                <a:spcPts val="0"/>
              </a:spcAft>
              <a:buNone/>
              <a:defRPr/>
            </a:lvl1pPr>
            <a:lvl2pPr lvl="1">
              <a:lnSpc>
                <a:spcPct val="115000"/>
              </a:lnSpc>
              <a:spcBef>
                <a:spcPts val="1100"/>
              </a:spcBef>
              <a:spcAft>
                <a:spcPts val="0"/>
              </a:spcAft>
              <a:buNone/>
              <a:defRPr/>
            </a:lvl2pPr>
            <a:lvl3pPr lvl="2">
              <a:lnSpc>
                <a:spcPct val="115000"/>
              </a:lnSpc>
              <a:spcBef>
                <a:spcPts val="1100"/>
              </a:spcBef>
              <a:spcAft>
                <a:spcPts val="0"/>
              </a:spcAft>
              <a:buNone/>
              <a:defRPr/>
            </a:lvl3pPr>
            <a:lvl4pPr lvl="3">
              <a:lnSpc>
                <a:spcPct val="115000"/>
              </a:lnSpc>
              <a:spcBef>
                <a:spcPts val="1100"/>
              </a:spcBef>
              <a:spcAft>
                <a:spcPts val="0"/>
              </a:spcAft>
              <a:buNone/>
              <a:defRPr/>
            </a:lvl4pPr>
            <a:lvl5pPr lvl="4">
              <a:lnSpc>
                <a:spcPct val="115000"/>
              </a:lnSpc>
              <a:spcBef>
                <a:spcPts val="1100"/>
              </a:spcBef>
              <a:spcAft>
                <a:spcPts val="0"/>
              </a:spcAft>
              <a:buNone/>
              <a:defRPr/>
            </a:lvl5pPr>
            <a:lvl6pPr lvl="5">
              <a:lnSpc>
                <a:spcPct val="115000"/>
              </a:lnSpc>
              <a:spcBef>
                <a:spcPts val="1100"/>
              </a:spcBef>
              <a:spcAft>
                <a:spcPts val="0"/>
              </a:spcAft>
              <a:buNone/>
              <a:defRPr/>
            </a:lvl6pPr>
            <a:lvl7pPr lvl="6">
              <a:lnSpc>
                <a:spcPct val="115000"/>
              </a:lnSpc>
              <a:spcBef>
                <a:spcPts val="1100"/>
              </a:spcBef>
              <a:spcAft>
                <a:spcPts val="0"/>
              </a:spcAft>
              <a:buNone/>
              <a:defRPr/>
            </a:lvl7pPr>
            <a:lvl8pPr lvl="7">
              <a:lnSpc>
                <a:spcPct val="115000"/>
              </a:lnSpc>
              <a:spcBef>
                <a:spcPts val="1100"/>
              </a:spcBef>
              <a:spcAft>
                <a:spcPts val="0"/>
              </a:spcAft>
              <a:buNone/>
              <a:defRPr/>
            </a:lvl8pPr>
            <a:lvl9pPr lvl="8">
              <a:lnSpc>
                <a:spcPct val="115000"/>
              </a:lnSpc>
              <a:spcBef>
                <a:spcPts val="1100"/>
              </a:spcBef>
              <a:spcAft>
                <a:spcPts val="1100"/>
              </a:spcAft>
              <a:buNone/>
              <a:defRPr/>
            </a:lvl9pPr>
          </a:lstStyle>
          <a:p/>
        </p:txBody>
      </p:sp>
      <p:sp>
        <p:nvSpPr>
          <p:cNvPr id="1469" name="Google Shape;1469;p86"/>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algn="ctr">
              <a:lnSpc>
                <a:spcPct val="130000"/>
              </a:lnSpc>
              <a:spcBef>
                <a:spcPts val="0"/>
              </a:spcBef>
              <a:spcAft>
                <a:spcPts val="0"/>
              </a:spcAft>
              <a:buNone/>
              <a:defRPr sz="2800"/>
            </a:lvl1pPr>
            <a:lvl2pPr lvl="1" algn="ctr">
              <a:lnSpc>
                <a:spcPct val="130000"/>
              </a:lnSpc>
              <a:spcBef>
                <a:spcPts val="0"/>
              </a:spcBef>
              <a:spcAft>
                <a:spcPts val="0"/>
              </a:spcAft>
              <a:buNone/>
              <a:defRPr sz="2700"/>
            </a:lvl2pPr>
            <a:lvl3pPr lvl="2" algn="ctr">
              <a:lnSpc>
                <a:spcPct val="130000"/>
              </a:lnSpc>
              <a:spcBef>
                <a:spcPts val="0"/>
              </a:spcBef>
              <a:spcAft>
                <a:spcPts val="0"/>
              </a:spcAft>
              <a:buNone/>
              <a:defRPr sz="2700"/>
            </a:lvl3pPr>
            <a:lvl4pPr lvl="3" algn="ctr">
              <a:lnSpc>
                <a:spcPct val="130000"/>
              </a:lnSpc>
              <a:spcBef>
                <a:spcPts val="0"/>
              </a:spcBef>
              <a:spcAft>
                <a:spcPts val="0"/>
              </a:spcAft>
              <a:buNone/>
              <a:defRPr sz="2700"/>
            </a:lvl4pPr>
            <a:lvl5pPr lvl="4" algn="ctr">
              <a:lnSpc>
                <a:spcPct val="130000"/>
              </a:lnSpc>
              <a:spcBef>
                <a:spcPts val="0"/>
              </a:spcBef>
              <a:spcAft>
                <a:spcPts val="0"/>
              </a:spcAft>
              <a:buNone/>
              <a:defRPr sz="2700"/>
            </a:lvl5pPr>
            <a:lvl6pPr lvl="5" algn="ctr">
              <a:lnSpc>
                <a:spcPct val="130000"/>
              </a:lnSpc>
              <a:spcBef>
                <a:spcPts val="0"/>
              </a:spcBef>
              <a:spcAft>
                <a:spcPts val="0"/>
              </a:spcAft>
              <a:buNone/>
              <a:defRPr sz="2700"/>
            </a:lvl6pPr>
            <a:lvl7pPr lvl="6" algn="ctr">
              <a:lnSpc>
                <a:spcPct val="130000"/>
              </a:lnSpc>
              <a:spcBef>
                <a:spcPts val="0"/>
              </a:spcBef>
              <a:spcAft>
                <a:spcPts val="0"/>
              </a:spcAft>
              <a:buNone/>
              <a:defRPr sz="2700"/>
            </a:lvl7pPr>
            <a:lvl8pPr lvl="7" algn="ctr">
              <a:lnSpc>
                <a:spcPct val="130000"/>
              </a:lnSpc>
              <a:spcBef>
                <a:spcPts val="0"/>
              </a:spcBef>
              <a:spcAft>
                <a:spcPts val="0"/>
              </a:spcAft>
              <a:buNone/>
              <a:defRPr sz="2700"/>
            </a:lvl8pPr>
            <a:lvl9pPr lvl="8" algn="ctr">
              <a:lnSpc>
                <a:spcPct val="130000"/>
              </a:lnSpc>
              <a:spcBef>
                <a:spcPts val="0"/>
              </a:spcBef>
              <a:spcAft>
                <a:spcPts val="0"/>
              </a:spcAft>
              <a:buNone/>
              <a:defRPr sz="2700"/>
            </a:lvl9pPr>
          </a:lstStyle>
          <a:p/>
        </p:txBody>
      </p:sp>
      <p:sp>
        <p:nvSpPr>
          <p:cNvPr id="1470" name="Google Shape;1470;p86"/>
          <p:cNvSpPr txBox="1"/>
          <p:nvPr>
            <p:ph idx="5" type="subTitle"/>
          </p:nvPr>
        </p:nvSpPr>
        <p:spPr>
          <a:xfrm>
            <a:off x="885125" y="1653550"/>
            <a:ext cx="10422000" cy="291900"/>
          </a:xfrm>
          <a:prstGeom prst="rect">
            <a:avLst/>
          </a:prstGeom>
        </p:spPr>
        <p:txBody>
          <a:bodyPr anchorCtr="0" anchor="t" bIns="0" lIns="0" spcFirstLastPara="1" rIns="0" wrap="square" tIns="0">
            <a:noAutofit/>
          </a:bodyPr>
          <a:lstStyle>
            <a:lvl1pPr lvl="0" algn="ctr">
              <a:spcBef>
                <a:spcPts val="0"/>
              </a:spcBef>
              <a:spcAft>
                <a:spcPts val="0"/>
              </a:spcAft>
              <a:buNone/>
              <a:defRPr sz="1900">
                <a:solidFill>
                  <a:schemeClr val="accent1"/>
                </a:solidFill>
              </a:defRPr>
            </a:lvl1pPr>
            <a:lvl2pPr lvl="1" algn="ctr">
              <a:spcBef>
                <a:spcPts val="500"/>
              </a:spcBef>
              <a:spcAft>
                <a:spcPts val="0"/>
              </a:spcAft>
              <a:buNone/>
              <a:defRPr sz="1900">
                <a:solidFill>
                  <a:schemeClr val="accent1"/>
                </a:solidFill>
              </a:defRPr>
            </a:lvl2pPr>
            <a:lvl3pPr lvl="2" algn="ctr">
              <a:spcBef>
                <a:spcPts val="500"/>
              </a:spcBef>
              <a:spcAft>
                <a:spcPts val="0"/>
              </a:spcAft>
              <a:buNone/>
              <a:defRPr sz="1900">
                <a:solidFill>
                  <a:schemeClr val="accent1"/>
                </a:solidFill>
              </a:defRPr>
            </a:lvl3pPr>
            <a:lvl4pPr lvl="3" algn="ctr">
              <a:spcBef>
                <a:spcPts val="500"/>
              </a:spcBef>
              <a:spcAft>
                <a:spcPts val="0"/>
              </a:spcAft>
              <a:buNone/>
              <a:defRPr sz="1900">
                <a:solidFill>
                  <a:schemeClr val="accent1"/>
                </a:solidFill>
              </a:defRPr>
            </a:lvl4pPr>
            <a:lvl5pPr lvl="4" algn="ctr">
              <a:spcBef>
                <a:spcPts val="500"/>
              </a:spcBef>
              <a:spcAft>
                <a:spcPts val="0"/>
              </a:spcAft>
              <a:buNone/>
              <a:defRPr sz="1900">
                <a:solidFill>
                  <a:schemeClr val="accent1"/>
                </a:solidFill>
              </a:defRPr>
            </a:lvl5pPr>
            <a:lvl6pPr lvl="5" algn="ctr">
              <a:spcBef>
                <a:spcPts val="500"/>
              </a:spcBef>
              <a:spcAft>
                <a:spcPts val="0"/>
              </a:spcAft>
              <a:buNone/>
              <a:defRPr sz="1900">
                <a:solidFill>
                  <a:schemeClr val="accent1"/>
                </a:solidFill>
              </a:defRPr>
            </a:lvl6pPr>
            <a:lvl7pPr lvl="6" algn="ctr">
              <a:spcBef>
                <a:spcPts val="500"/>
              </a:spcBef>
              <a:spcAft>
                <a:spcPts val="0"/>
              </a:spcAft>
              <a:buNone/>
              <a:defRPr sz="1900">
                <a:solidFill>
                  <a:schemeClr val="accent1"/>
                </a:solidFill>
              </a:defRPr>
            </a:lvl7pPr>
            <a:lvl8pPr lvl="7" algn="ctr">
              <a:spcBef>
                <a:spcPts val="500"/>
              </a:spcBef>
              <a:spcAft>
                <a:spcPts val="0"/>
              </a:spcAft>
              <a:buNone/>
              <a:defRPr sz="1900">
                <a:solidFill>
                  <a:schemeClr val="accent1"/>
                </a:solidFill>
              </a:defRPr>
            </a:lvl8pPr>
            <a:lvl9pPr lvl="8" algn="ctr">
              <a:spcBef>
                <a:spcPts val="500"/>
              </a:spcBef>
              <a:spcAft>
                <a:spcPts val="500"/>
              </a:spcAft>
              <a:buNone/>
              <a:defRPr sz="1900">
                <a:solidFill>
                  <a:schemeClr val="accent1"/>
                </a:solidFill>
              </a:defRPr>
            </a:lvl9pPr>
          </a:lstStyle>
          <a:p/>
        </p:txBody>
      </p:sp>
      <p:pic>
        <p:nvPicPr>
          <p:cNvPr id="1471" name="Google Shape;1471;p86"/>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1472" name="Google Shape;1472;p86"/>
          <p:cNvSpPr txBox="1"/>
          <p:nvPr>
            <p:ph idx="6" type="subTitle"/>
          </p:nvPr>
        </p:nvSpPr>
        <p:spPr>
          <a:xfrm>
            <a:off x="1951850" y="6169550"/>
            <a:ext cx="8002500" cy="560100"/>
          </a:xfrm>
          <a:prstGeom prst="rect">
            <a:avLst/>
          </a:prstGeom>
        </p:spPr>
        <p:txBody>
          <a:bodyPr anchorCtr="0" anchor="b" bIns="0" lIns="0" spcFirstLastPara="1" rIns="0" wrap="square" tIns="0">
            <a:noAutofit/>
          </a:bodyPr>
          <a:lstStyle>
            <a:lvl1pPr lvl="0">
              <a:lnSpc>
                <a:spcPct val="115000"/>
              </a:lnSpc>
              <a:spcBef>
                <a:spcPts val="0"/>
              </a:spcBef>
              <a:spcAft>
                <a:spcPts val="0"/>
              </a:spcAft>
              <a:buNone/>
              <a:defRPr sz="800">
                <a:solidFill>
                  <a:schemeClr val="dk1"/>
                </a:solidFill>
              </a:defRPr>
            </a:lvl1pPr>
            <a:lvl2pPr lvl="1">
              <a:lnSpc>
                <a:spcPct val="115000"/>
              </a:lnSpc>
              <a:spcBef>
                <a:spcPts val="0"/>
              </a:spcBef>
              <a:spcAft>
                <a:spcPts val="0"/>
              </a:spcAft>
              <a:buNone/>
              <a:defRPr sz="800">
                <a:solidFill>
                  <a:schemeClr val="dk1"/>
                </a:solidFill>
              </a:defRPr>
            </a:lvl2pPr>
            <a:lvl3pPr lvl="2">
              <a:lnSpc>
                <a:spcPct val="115000"/>
              </a:lnSpc>
              <a:spcBef>
                <a:spcPts val="0"/>
              </a:spcBef>
              <a:spcAft>
                <a:spcPts val="0"/>
              </a:spcAft>
              <a:buNone/>
              <a:defRPr sz="800">
                <a:solidFill>
                  <a:schemeClr val="dk1"/>
                </a:solidFill>
              </a:defRPr>
            </a:lvl3pPr>
            <a:lvl4pPr lvl="3">
              <a:lnSpc>
                <a:spcPct val="115000"/>
              </a:lnSpc>
              <a:spcBef>
                <a:spcPts val="0"/>
              </a:spcBef>
              <a:spcAft>
                <a:spcPts val="0"/>
              </a:spcAft>
              <a:buNone/>
              <a:defRPr sz="800">
                <a:solidFill>
                  <a:schemeClr val="dk1"/>
                </a:solidFill>
              </a:defRPr>
            </a:lvl4pPr>
            <a:lvl5pPr lvl="4">
              <a:lnSpc>
                <a:spcPct val="115000"/>
              </a:lnSpc>
              <a:spcBef>
                <a:spcPts val="0"/>
              </a:spcBef>
              <a:spcAft>
                <a:spcPts val="0"/>
              </a:spcAft>
              <a:buNone/>
              <a:defRPr sz="800">
                <a:solidFill>
                  <a:schemeClr val="dk1"/>
                </a:solidFill>
              </a:defRPr>
            </a:lvl5pPr>
            <a:lvl6pPr lvl="5">
              <a:lnSpc>
                <a:spcPct val="115000"/>
              </a:lnSpc>
              <a:spcBef>
                <a:spcPts val="0"/>
              </a:spcBef>
              <a:spcAft>
                <a:spcPts val="0"/>
              </a:spcAft>
              <a:buNone/>
              <a:defRPr sz="800">
                <a:solidFill>
                  <a:schemeClr val="dk1"/>
                </a:solidFill>
              </a:defRPr>
            </a:lvl6pPr>
            <a:lvl7pPr lvl="6">
              <a:lnSpc>
                <a:spcPct val="115000"/>
              </a:lnSpc>
              <a:spcBef>
                <a:spcPts val="0"/>
              </a:spcBef>
              <a:spcAft>
                <a:spcPts val="0"/>
              </a:spcAft>
              <a:buNone/>
              <a:defRPr sz="800">
                <a:solidFill>
                  <a:schemeClr val="dk1"/>
                </a:solidFill>
              </a:defRPr>
            </a:lvl7pPr>
            <a:lvl8pPr lvl="7">
              <a:lnSpc>
                <a:spcPct val="115000"/>
              </a:lnSpc>
              <a:spcBef>
                <a:spcPts val="0"/>
              </a:spcBef>
              <a:spcAft>
                <a:spcPts val="0"/>
              </a:spcAft>
              <a:buNone/>
              <a:defRPr sz="800">
                <a:solidFill>
                  <a:schemeClr val="dk1"/>
                </a:solidFill>
              </a:defRPr>
            </a:lvl8pPr>
            <a:lvl9pPr lvl="8">
              <a:lnSpc>
                <a:spcPct val="115000"/>
              </a:lnSpc>
              <a:spcBef>
                <a:spcPts val="0"/>
              </a:spcBef>
              <a:spcAft>
                <a:spcPts val="0"/>
              </a:spcAft>
              <a:buNone/>
              <a:defRPr sz="800">
                <a:solidFill>
                  <a:schemeClr val="dk1"/>
                </a:solidFill>
              </a:defRPr>
            </a:lvl9pPr>
          </a:lstStyle>
          <a:p/>
        </p:txBody>
      </p:sp>
      <p:pic>
        <p:nvPicPr>
          <p:cNvPr id="1473" name="Google Shape;1473;p86"/>
          <p:cNvPicPr preferRelativeResize="0"/>
          <p:nvPr/>
        </p:nvPicPr>
        <p:blipFill>
          <a:blip r:embed="rId3">
            <a:alphaModFix/>
          </a:blip>
          <a:stretch>
            <a:fillRect/>
          </a:stretch>
        </p:blipFill>
        <p:spPr>
          <a:xfrm>
            <a:off x="764350" y="6271000"/>
            <a:ext cx="851876" cy="355150"/>
          </a:xfrm>
          <a:prstGeom prst="rect">
            <a:avLst/>
          </a:prstGeom>
          <a:noFill/>
          <a:ln>
            <a:noFill/>
          </a:ln>
        </p:spPr>
      </p:pic>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wo chevrons">
  <p:cSld name="CUSTOM_4_20_1">
    <p:spTree>
      <p:nvGrpSpPr>
        <p:cNvPr id="1474" name="Shape 1474"/>
        <p:cNvGrpSpPr/>
        <p:nvPr/>
      </p:nvGrpSpPr>
      <p:grpSpPr>
        <a:xfrm>
          <a:off x="0" y="0"/>
          <a:ext cx="0" cy="0"/>
          <a:chOff x="0" y="0"/>
          <a:chExt cx="0" cy="0"/>
        </a:xfrm>
      </p:grpSpPr>
      <p:cxnSp>
        <p:nvCxnSpPr>
          <p:cNvPr id="1475" name="Google Shape;1475;p87"/>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1476" name="Google Shape;1476;p87"/>
          <p:cNvCxnSpPr/>
          <p:nvPr/>
        </p:nvCxnSpPr>
        <p:spPr>
          <a:xfrm rot="10800000">
            <a:off x="447767" y="6401700"/>
            <a:ext cx="0" cy="456300"/>
          </a:xfrm>
          <a:prstGeom prst="straightConnector1">
            <a:avLst/>
          </a:prstGeom>
          <a:noFill/>
          <a:ln cap="flat" cmpd="sng" w="9525">
            <a:solidFill>
              <a:schemeClr val="accent1"/>
            </a:solidFill>
            <a:prstDash val="solid"/>
            <a:round/>
            <a:headEnd len="med" w="med" type="none"/>
            <a:tailEnd len="med" w="med" type="none"/>
          </a:ln>
        </p:spPr>
      </p:cxnSp>
      <p:sp>
        <p:nvSpPr>
          <p:cNvPr id="1477" name="Google Shape;1477;p87"/>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1478" name="Google Shape;1478;p87"/>
          <p:cNvSpPr/>
          <p:nvPr/>
        </p:nvSpPr>
        <p:spPr>
          <a:xfrm>
            <a:off x="0" y="2473638"/>
            <a:ext cx="1120500" cy="2702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87"/>
          <p:cNvSpPr/>
          <p:nvPr/>
        </p:nvSpPr>
        <p:spPr>
          <a:xfrm>
            <a:off x="11071500" y="2473638"/>
            <a:ext cx="1120500" cy="2702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87"/>
          <p:cNvSpPr/>
          <p:nvPr/>
        </p:nvSpPr>
        <p:spPr>
          <a:xfrm>
            <a:off x="5863800" y="2473650"/>
            <a:ext cx="6328500" cy="2702400"/>
          </a:xfrm>
          <a:prstGeom prst="chevron">
            <a:avLst>
              <a:gd fmla="val 27319"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p>
        </p:txBody>
      </p:sp>
      <p:sp>
        <p:nvSpPr>
          <p:cNvPr id="1481" name="Google Shape;1481;p87"/>
          <p:cNvSpPr/>
          <p:nvPr/>
        </p:nvSpPr>
        <p:spPr>
          <a:xfrm>
            <a:off x="0" y="2473650"/>
            <a:ext cx="6328500" cy="2702400"/>
          </a:xfrm>
          <a:prstGeom prst="chevron">
            <a:avLst>
              <a:gd fmla="val 27319"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p>
        </p:txBody>
      </p:sp>
      <p:sp>
        <p:nvSpPr>
          <p:cNvPr id="1482" name="Google Shape;1482;p87"/>
          <p:cNvSpPr txBox="1"/>
          <p:nvPr>
            <p:ph idx="1" type="subTitle"/>
          </p:nvPr>
        </p:nvSpPr>
        <p:spPr>
          <a:xfrm>
            <a:off x="0" y="2473650"/>
            <a:ext cx="6328500" cy="2702400"/>
          </a:xfrm>
          <a:prstGeom prst="rect">
            <a:avLst/>
          </a:prstGeom>
        </p:spPr>
        <p:txBody>
          <a:bodyPr anchorCtr="0" anchor="ctr" bIns="0" lIns="868675" spcFirstLastPara="1" rIns="914400" wrap="square" tIns="91425">
            <a:noAutofit/>
          </a:bodyPr>
          <a:lstStyle>
            <a:lvl1pPr lvl="0">
              <a:lnSpc>
                <a:spcPct val="115000"/>
              </a:lnSpc>
              <a:spcBef>
                <a:spcPts val="0"/>
              </a:spcBef>
              <a:spcAft>
                <a:spcPts val="0"/>
              </a:spcAft>
              <a:buNone/>
              <a:defRPr/>
            </a:lvl1pPr>
            <a:lvl2pPr lvl="1">
              <a:lnSpc>
                <a:spcPct val="115000"/>
              </a:lnSpc>
              <a:spcBef>
                <a:spcPts val="1100"/>
              </a:spcBef>
              <a:spcAft>
                <a:spcPts val="0"/>
              </a:spcAft>
              <a:buNone/>
              <a:defRPr/>
            </a:lvl2pPr>
            <a:lvl3pPr lvl="2">
              <a:lnSpc>
                <a:spcPct val="115000"/>
              </a:lnSpc>
              <a:spcBef>
                <a:spcPts val="1100"/>
              </a:spcBef>
              <a:spcAft>
                <a:spcPts val="0"/>
              </a:spcAft>
              <a:buNone/>
              <a:defRPr/>
            </a:lvl3pPr>
            <a:lvl4pPr lvl="3">
              <a:lnSpc>
                <a:spcPct val="115000"/>
              </a:lnSpc>
              <a:spcBef>
                <a:spcPts val="1100"/>
              </a:spcBef>
              <a:spcAft>
                <a:spcPts val="0"/>
              </a:spcAft>
              <a:buNone/>
              <a:defRPr/>
            </a:lvl4pPr>
            <a:lvl5pPr lvl="4">
              <a:lnSpc>
                <a:spcPct val="115000"/>
              </a:lnSpc>
              <a:spcBef>
                <a:spcPts val="1100"/>
              </a:spcBef>
              <a:spcAft>
                <a:spcPts val="0"/>
              </a:spcAft>
              <a:buNone/>
              <a:defRPr/>
            </a:lvl5pPr>
            <a:lvl6pPr lvl="5">
              <a:lnSpc>
                <a:spcPct val="115000"/>
              </a:lnSpc>
              <a:spcBef>
                <a:spcPts val="1100"/>
              </a:spcBef>
              <a:spcAft>
                <a:spcPts val="0"/>
              </a:spcAft>
              <a:buNone/>
              <a:defRPr/>
            </a:lvl6pPr>
            <a:lvl7pPr lvl="6">
              <a:lnSpc>
                <a:spcPct val="115000"/>
              </a:lnSpc>
              <a:spcBef>
                <a:spcPts val="1100"/>
              </a:spcBef>
              <a:spcAft>
                <a:spcPts val="0"/>
              </a:spcAft>
              <a:buNone/>
              <a:defRPr/>
            </a:lvl7pPr>
            <a:lvl8pPr lvl="7">
              <a:lnSpc>
                <a:spcPct val="115000"/>
              </a:lnSpc>
              <a:spcBef>
                <a:spcPts val="1100"/>
              </a:spcBef>
              <a:spcAft>
                <a:spcPts val="0"/>
              </a:spcAft>
              <a:buNone/>
              <a:defRPr/>
            </a:lvl8pPr>
            <a:lvl9pPr lvl="8">
              <a:lnSpc>
                <a:spcPct val="115000"/>
              </a:lnSpc>
              <a:spcBef>
                <a:spcPts val="1100"/>
              </a:spcBef>
              <a:spcAft>
                <a:spcPts val="1100"/>
              </a:spcAft>
              <a:buNone/>
              <a:defRPr/>
            </a:lvl9pPr>
          </a:lstStyle>
          <a:p/>
        </p:txBody>
      </p:sp>
      <p:sp>
        <p:nvSpPr>
          <p:cNvPr id="1483" name="Google Shape;1483;p87"/>
          <p:cNvSpPr txBox="1"/>
          <p:nvPr>
            <p:ph idx="2"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2pPr>
            <a:lvl3pPr lvl="2">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3pPr>
            <a:lvl4pPr lvl="3">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4pPr>
            <a:lvl5pPr lvl="4">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5pPr>
            <a:lvl6pPr lvl="5">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6pPr>
            <a:lvl7pPr lvl="6">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7pPr>
            <a:lvl8pPr lvl="7">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8pPr>
            <a:lvl9pPr lvl="8">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9pPr>
          </a:lstStyle>
          <a:p/>
        </p:txBody>
      </p:sp>
      <p:sp>
        <p:nvSpPr>
          <p:cNvPr id="1484" name="Google Shape;1484;p87"/>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algn="ctr">
              <a:lnSpc>
                <a:spcPct val="130000"/>
              </a:lnSpc>
              <a:spcBef>
                <a:spcPts val="0"/>
              </a:spcBef>
              <a:spcAft>
                <a:spcPts val="0"/>
              </a:spcAft>
              <a:buNone/>
              <a:defRPr sz="2800"/>
            </a:lvl1pPr>
            <a:lvl2pPr lvl="1" algn="ctr">
              <a:lnSpc>
                <a:spcPct val="130000"/>
              </a:lnSpc>
              <a:spcBef>
                <a:spcPts val="0"/>
              </a:spcBef>
              <a:spcAft>
                <a:spcPts val="0"/>
              </a:spcAft>
              <a:buNone/>
              <a:defRPr sz="2700"/>
            </a:lvl2pPr>
            <a:lvl3pPr lvl="2" algn="ctr">
              <a:lnSpc>
                <a:spcPct val="130000"/>
              </a:lnSpc>
              <a:spcBef>
                <a:spcPts val="0"/>
              </a:spcBef>
              <a:spcAft>
                <a:spcPts val="0"/>
              </a:spcAft>
              <a:buNone/>
              <a:defRPr sz="2700"/>
            </a:lvl3pPr>
            <a:lvl4pPr lvl="3" algn="ctr">
              <a:lnSpc>
                <a:spcPct val="130000"/>
              </a:lnSpc>
              <a:spcBef>
                <a:spcPts val="0"/>
              </a:spcBef>
              <a:spcAft>
                <a:spcPts val="0"/>
              </a:spcAft>
              <a:buNone/>
              <a:defRPr sz="2700"/>
            </a:lvl4pPr>
            <a:lvl5pPr lvl="4" algn="ctr">
              <a:lnSpc>
                <a:spcPct val="130000"/>
              </a:lnSpc>
              <a:spcBef>
                <a:spcPts val="0"/>
              </a:spcBef>
              <a:spcAft>
                <a:spcPts val="0"/>
              </a:spcAft>
              <a:buNone/>
              <a:defRPr sz="2700"/>
            </a:lvl5pPr>
            <a:lvl6pPr lvl="5" algn="ctr">
              <a:lnSpc>
                <a:spcPct val="130000"/>
              </a:lnSpc>
              <a:spcBef>
                <a:spcPts val="0"/>
              </a:spcBef>
              <a:spcAft>
                <a:spcPts val="0"/>
              </a:spcAft>
              <a:buNone/>
              <a:defRPr sz="2700"/>
            </a:lvl6pPr>
            <a:lvl7pPr lvl="6" algn="ctr">
              <a:lnSpc>
                <a:spcPct val="130000"/>
              </a:lnSpc>
              <a:spcBef>
                <a:spcPts val="0"/>
              </a:spcBef>
              <a:spcAft>
                <a:spcPts val="0"/>
              </a:spcAft>
              <a:buNone/>
              <a:defRPr sz="2700"/>
            </a:lvl7pPr>
            <a:lvl8pPr lvl="7" algn="ctr">
              <a:lnSpc>
                <a:spcPct val="130000"/>
              </a:lnSpc>
              <a:spcBef>
                <a:spcPts val="0"/>
              </a:spcBef>
              <a:spcAft>
                <a:spcPts val="0"/>
              </a:spcAft>
              <a:buNone/>
              <a:defRPr sz="2700"/>
            </a:lvl8pPr>
            <a:lvl9pPr lvl="8" algn="ctr">
              <a:lnSpc>
                <a:spcPct val="130000"/>
              </a:lnSpc>
              <a:spcBef>
                <a:spcPts val="0"/>
              </a:spcBef>
              <a:spcAft>
                <a:spcPts val="0"/>
              </a:spcAft>
              <a:buNone/>
              <a:defRPr sz="2700"/>
            </a:lvl9pPr>
          </a:lstStyle>
          <a:p/>
        </p:txBody>
      </p:sp>
      <p:sp>
        <p:nvSpPr>
          <p:cNvPr id="1485" name="Google Shape;1485;p87"/>
          <p:cNvSpPr txBox="1"/>
          <p:nvPr>
            <p:ph idx="3" type="subTitle"/>
          </p:nvPr>
        </p:nvSpPr>
        <p:spPr>
          <a:xfrm>
            <a:off x="885125" y="1653550"/>
            <a:ext cx="10422000" cy="291900"/>
          </a:xfrm>
          <a:prstGeom prst="rect">
            <a:avLst/>
          </a:prstGeom>
        </p:spPr>
        <p:txBody>
          <a:bodyPr anchorCtr="0" anchor="t" bIns="0" lIns="0" spcFirstLastPara="1" rIns="0" wrap="square" tIns="0">
            <a:noAutofit/>
          </a:bodyPr>
          <a:lstStyle>
            <a:lvl1pPr lvl="0" algn="ctr">
              <a:spcBef>
                <a:spcPts val="0"/>
              </a:spcBef>
              <a:spcAft>
                <a:spcPts val="0"/>
              </a:spcAft>
              <a:buNone/>
              <a:defRPr sz="1900">
                <a:solidFill>
                  <a:schemeClr val="accent1"/>
                </a:solidFill>
              </a:defRPr>
            </a:lvl1pPr>
            <a:lvl2pPr lvl="1" algn="ctr">
              <a:spcBef>
                <a:spcPts val="500"/>
              </a:spcBef>
              <a:spcAft>
                <a:spcPts val="0"/>
              </a:spcAft>
              <a:buNone/>
              <a:defRPr sz="1900">
                <a:solidFill>
                  <a:schemeClr val="accent1"/>
                </a:solidFill>
              </a:defRPr>
            </a:lvl2pPr>
            <a:lvl3pPr lvl="2" algn="ctr">
              <a:spcBef>
                <a:spcPts val="500"/>
              </a:spcBef>
              <a:spcAft>
                <a:spcPts val="0"/>
              </a:spcAft>
              <a:buNone/>
              <a:defRPr sz="1900">
                <a:solidFill>
                  <a:schemeClr val="accent1"/>
                </a:solidFill>
              </a:defRPr>
            </a:lvl3pPr>
            <a:lvl4pPr lvl="3" algn="ctr">
              <a:spcBef>
                <a:spcPts val="500"/>
              </a:spcBef>
              <a:spcAft>
                <a:spcPts val="0"/>
              </a:spcAft>
              <a:buNone/>
              <a:defRPr sz="1900">
                <a:solidFill>
                  <a:schemeClr val="accent1"/>
                </a:solidFill>
              </a:defRPr>
            </a:lvl4pPr>
            <a:lvl5pPr lvl="4" algn="ctr">
              <a:spcBef>
                <a:spcPts val="500"/>
              </a:spcBef>
              <a:spcAft>
                <a:spcPts val="0"/>
              </a:spcAft>
              <a:buNone/>
              <a:defRPr sz="1900">
                <a:solidFill>
                  <a:schemeClr val="accent1"/>
                </a:solidFill>
              </a:defRPr>
            </a:lvl5pPr>
            <a:lvl6pPr lvl="5" algn="ctr">
              <a:spcBef>
                <a:spcPts val="500"/>
              </a:spcBef>
              <a:spcAft>
                <a:spcPts val="0"/>
              </a:spcAft>
              <a:buNone/>
              <a:defRPr sz="1900">
                <a:solidFill>
                  <a:schemeClr val="accent1"/>
                </a:solidFill>
              </a:defRPr>
            </a:lvl6pPr>
            <a:lvl7pPr lvl="6" algn="ctr">
              <a:spcBef>
                <a:spcPts val="500"/>
              </a:spcBef>
              <a:spcAft>
                <a:spcPts val="0"/>
              </a:spcAft>
              <a:buNone/>
              <a:defRPr sz="1900">
                <a:solidFill>
                  <a:schemeClr val="accent1"/>
                </a:solidFill>
              </a:defRPr>
            </a:lvl7pPr>
            <a:lvl8pPr lvl="7" algn="ctr">
              <a:spcBef>
                <a:spcPts val="500"/>
              </a:spcBef>
              <a:spcAft>
                <a:spcPts val="0"/>
              </a:spcAft>
              <a:buNone/>
              <a:defRPr sz="1900">
                <a:solidFill>
                  <a:schemeClr val="accent1"/>
                </a:solidFill>
              </a:defRPr>
            </a:lvl8pPr>
            <a:lvl9pPr lvl="8" algn="ctr">
              <a:spcBef>
                <a:spcPts val="500"/>
              </a:spcBef>
              <a:spcAft>
                <a:spcPts val="500"/>
              </a:spcAft>
              <a:buNone/>
              <a:defRPr sz="1900">
                <a:solidFill>
                  <a:schemeClr val="accent1"/>
                </a:solidFill>
              </a:defRPr>
            </a:lvl9pPr>
          </a:lstStyle>
          <a:p/>
        </p:txBody>
      </p:sp>
      <p:sp>
        <p:nvSpPr>
          <p:cNvPr id="1486" name="Google Shape;1486;p87"/>
          <p:cNvSpPr txBox="1"/>
          <p:nvPr>
            <p:ph idx="4" type="subTitle"/>
          </p:nvPr>
        </p:nvSpPr>
        <p:spPr>
          <a:xfrm>
            <a:off x="6633000" y="2473650"/>
            <a:ext cx="6328500" cy="2702400"/>
          </a:xfrm>
          <a:prstGeom prst="rect">
            <a:avLst/>
          </a:prstGeom>
        </p:spPr>
        <p:txBody>
          <a:bodyPr anchorCtr="0" anchor="ctr" bIns="0" lIns="868675" spcFirstLastPara="1" rIns="914400" wrap="square" tIns="91425">
            <a:noAutofit/>
          </a:bodyPr>
          <a:lstStyle>
            <a:lvl1pPr lvl="0">
              <a:lnSpc>
                <a:spcPct val="115000"/>
              </a:lnSpc>
              <a:spcBef>
                <a:spcPts val="0"/>
              </a:spcBef>
              <a:spcAft>
                <a:spcPts val="0"/>
              </a:spcAft>
              <a:buNone/>
              <a:defRPr/>
            </a:lvl1pPr>
            <a:lvl2pPr lvl="1">
              <a:lnSpc>
                <a:spcPct val="115000"/>
              </a:lnSpc>
              <a:spcBef>
                <a:spcPts val="1100"/>
              </a:spcBef>
              <a:spcAft>
                <a:spcPts val="0"/>
              </a:spcAft>
              <a:buNone/>
              <a:defRPr/>
            </a:lvl2pPr>
            <a:lvl3pPr lvl="2">
              <a:lnSpc>
                <a:spcPct val="115000"/>
              </a:lnSpc>
              <a:spcBef>
                <a:spcPts val="1100"/>
              </a:spcBef>
              <a:spcAft>
                <a:spcPts val="0"/>
              </a:spcAft>
              <a:buNone/>
              <a:defRPr/>
            </a:lvl3pPr>
            <a:lvl4pPr lvl="3">
              <a:lnSpc>
                <a:spcPct val="115000"/>
              </a:lnSpc>
              <a:spcBef>
                <a:spcPts val="1100"/>
              </a:spcBef>
              <a:spcAft>
                <a:spcPts val="0"/>
              </a:spcAft>
              <a:buNone/>
              <a:defRPr/>
            </a:lvl4pPr>
            <a:lvl5pPr lvl="4">
              <a:lnSpc>
                <a:spcPct val="115000"/>
              </a:lnSpc>
              <a:spcBef>
                <a:spcPts val="1100"/>
              </a:spcBef>
              <a:spcAft>
                <a:spcPts val="0"/>
              </a:spcAft>
              <a:buNone/>
              <a:defRPr/>
            </a:lvl5pPr>
            <a:lvl6pPr lvl="5">
              <a:lnSpc>
                <a:spcPct val="115000"/>
              </a:lnSpc>
              <a:spcBef>
                <a:spcPts val="1100"/>
              </a:spcBef>
              <a:spcAft>
                <a:spcPts val="0"/>
              </a:spcAft>
              <a:buNone/>
              <a:defRPr/>
            </a:lvl6pPr>
            <a:lvl7pPr lvl="6">
              <a:lnSpc>
                <a:spcPct val="115000"/>
              </a:lnSpc>
              <a:spcBef>
                <a:spcPts val="1100"/>
              </a:spcBef>
              <a:spcAft>
                <a:spcPts val="0"/>
              </a:spcAft>
              <a:buNone/>
              <a:defRPr/>
            </a:lvl7pPr>
            <a:lvl8pPr lvl="7">
              <a:lnSpc>
                <a:spcPct val="115000"/>
              </a:lnSpc>
              <a:spcBef>
                <a:spcPts val="1100"/>
              </a:spcBef>
              <a:spcAft>
                <a:spcPts val="0"/>
              </a:spcAft>
              <a:buNone/>
              <a:defRPr/>
            </a:lvl8pPr>
            <a:lvl9pPr lvl="8">
              <a:lnSpc>
                <a:spcPct val="115000"/>
              </a:lnSpc>
              <a:spcBef>
                <a:spcPts val="1100"/>
              </a:spcBef>
              <a:spcAft>
                <a:spcPts val="1100"/>
              </a:spcAft>
              <a:buNone/>
              <a:defRPr/>
            </a:lvl9pPr>
          </a:lstStyle>
          <a:p/>
        </p:txBody>
      </p:sp>
      <p:pic>
        <p:nvPicPr>
          <p:cNvPr id="1487" name="Google Shape;1487;p87"/>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1488" name="Google Shape;1488;p87"/>
          <p:cNvSpPr txBox="1"/>
          <p:nvPr>
            <p:ph idx="5" type="subTitle"/>
          </p:nvPr>
        </p:nvSpPr>
        <p:spPr>
          <a:xfrm>
            <a:off x="1951850" y="6169550"/>
            <a:ext cx="8002500" cy="560100"/>
          </a:xfrm>
          <a:prstGeom prst="rect">
            <a:avLst/>
          </a:prstGeom>
        </p:spPr>
        <p:txBody>
          <a:bodyPr anchorCtr="0" anchor="b" bIns="0" lIns="0" spcFirstLastPara="1" rIns="0" wrap="square" tIns="0">
            <a:noAutofit/>
          </a:bodyPr>
          <a:lstStyle>
            <a:lvl1pPr lvl="0">
              <a:lnSpc>
                <a:spcPct val="115000"/>
              </a:lnSpc>
              <a:spcBef>
                <a:spcPts val="0"/>
              </a:spcBef>
              <a:spcAft>
                <a:spcPts val="0"/>
              </a:spcAft>
              <a:buNone/>
              <a:defRPr sz="800">
                <a:solidFill>
                  <a:schemeClr val="dk1"/>
                </a:solidFill>
              </a:defRPr>
            </a:lvl1pPr>
            <a:lvl2pPr lvl="1">
              <a:lnSpc>
                <a:spcPct val="115000"/>
              </a:lnSpc>
              <a:spcBef>
                <a:spcPts val="0"/>
              </a:spcBef>
              <a:spcAft>
                <a:spcPts val="0"/>
              </a:spcAft>
              <a:buNone/>
              <a:defRPr sz="800">
                <a:solidFill>
                  <a:schemeClr val="dk1"/>
                </a:solidFill>
              </a:defRPr>
            </a:lvl2pPr>
            <a:lvl3pPr lvl="2">
              <a:lnSpc>
                <a:spcPct val="115000"/>
              </a:lnSpc>
              <a:spcBef>
                <a:spcPts val="0"/>
              </a:spcBef>
              <a:spcAft>
                <a:spcPts val="0"/>
              </a:spcAft>
              <a:buNone/>
              <a:defRPr sz="800">
                <a:solidFill>
                  <a:schemeClr val="dk1"/>
                </a:solidFill>
              </a:defRPr>
            </a:lvl3pPr>
            <a:lvl4pPr lvl="3">
              <a:lnSpc>
                <a:spcPct val="115000"/>
              </a:lnSpc>
              <a:spcBef>
                <a:spcPts val="0"/>
              </a:spcBef>
              <a:spcAft>
                <a:spcPts val="0"/>
              </a:spcAft>
              <a:buNone/>
              <a:defRPr sz="800">
                <a:solidFill>
                  <a:schemeClr val="dk1"/>
                </a:solidFill>
              </a:defRPr>
            </a:lvl4pPr>
            <a:lvl5pPr lvl="4">
              <a:lnSpc>
                <a:spcPct val="115000"/>
              </a:lnSpc>
              <a:spcBef>
                <a:spcPts val="0"/>
              </a:spcBef>
              <a:spcAft>
                <a:spcPts val="0"/>
              </a:spcAft>
              <a:buNone/>
              <a:defRPr sz="800">
                <a:solidFill>
                  <a:schemeClr val="dk1"/>
                </a:solidFill>
              </a:defRPr>
            </a:lvl5pPr>
            <a:lvl6pPr lvl="5">
              <a:lnSpc>
                <a:spcPct val="115000"/>
              </a:lnSpc>
              <a:spcBef>
                <a:spcPts val="0"/>
              </a:spcBef>
              <a:spcAft>
                <a:spcPts val="0"/>
              </a:spcAft>
              <a:buNone/>
              <a:defRPr sz="800">
                <a:solidFill>
                  <a:schemeClr val="dk1"/>
                </a:solidFill>
              </a:defRPr>
            </a:lvl6pPr>
            <a:lvl7pPr lvl="6">
              <a:lnSpc>
                <a:spcPct val="115000"/>
              </a:lnSpc>
              <a:spcBef>
                <a:spcPts val="0"/>
              </a:spcBef>
              <a:spcAft>
                <a:spcPts val="0"/>
              </a:spcAft>
              <a:buNone/>
              <a:defRPr sz="800">
                <a:solidFill>
                  <a:schemeClr val="dk1"/>
                </a:solidFill>
              </a:defRPr>
            </a:lvl7pPr>
            <a:lvl8pPr lvl="7">
              <a:lnSpc>
                <a:spcPct val="115000"/>
              </a:lnSpc>
              <a:spcBef>
                <a:spcPts val="0"/>
              </a:spcBef>
              <a:spcAft>
                <a:spcPts val="0"/>
              </a:spcAft>
              <a:buNone/>
              <a:defRPr sz="800">
                <a:solidFill>
                  <a:schemeClr val="dk1"/>
                </a:solidFill>
              </a:defRPr>
            </a:lvl8pPr>
            <a:lvl9pPr lvl="8">
              <a:lnSpc>
                <a:spcPct val="115000"/>
              </a:lnSpc>
              <a:spcBef>
                <a:spcPts val="0"/>
              </a:spcBef>
              <a:spcAft>
                <a:spcPts val="0"/>
              </a:spcAft>
              <a:buNone/>
              <a:defRPr sz="800">
                <a:solidFill>
                  <a:schemeClr val="dk1"/>
                </a:solidFill>
              </a:defRPr>
            </a:lvl9pPr>
          </a:lstStyle>
          <a:p/>
        </p:txBody>
      </p:sp>
      <p:pic>
        <p:nvPicPr>
          <p:cNvPr id="1489" name="Google Shape;1489;p87"/>
          <p:cNvPicPr preferRelativeResize="0"/>
          <p:nvPr/>
        </p:nvPicPr>
        <p:blipFill>
          <a:blip r:embed="rId3">
            <a:alphaModFix/>
          </a:blip>
          <a:stretch>
            <a:fillRect/>
          </a:stretch>
        </p:blipFill>
        <p:spPr>
          <a:xfrm>
            <a:off x="764350" y="6271000"/>
            <a:ext cx="851876" cy="355150"/>
          </a:xfrm>
          <a:prstGeom prst="rect">
            <a:avLst/>
          </a:prstGeom>
          <a:noFill/>
          <a:ln>
            <a:noFill/>
          </a:ln>
        </p:spPr>
      </p:pic>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hree circles">
  <p:cSld name="CUSTOM_4_19">
    <p:spTree>
      <p:nvGrpSpPr>
        <p:cNvPr id="1490" name="Shape 1490"/>
        <p:cNvGrpSpPr/>
        <p:nvPr/>
      </p:nvGrpSpPr>
      <p:grpSpPr>
        <a:xfrm>
          <a:off x="0" y="0"/>
          <a:ext cx="0" cy="0"/>
          <a:chOff x="0" y="0"/>
          <a:chExt cx="0" cy="0"/>
        </a:xfrm>
      </p:grpSpPr>
      <p:cxnSp>
        <p:nvCxnSpPr>
          <p:cNvPr id="1491" name="Google Shape;1491;p88"/>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1492" name="Google Shape;1492;p88"/>
          <p:cNvCxnSpPr/>
          <p:nvPr/>
        </p:nvCxnSpPr>
        <p:spPr>
          <a:xfrm rot="10800000">
            <a:off x="447767" y="6401700"/>
            <a:ext cx="0" cy="456300"/>
          </a:xfrm>
          <a:prstGeom prst="straightConnector1">
            <a:avLst/>
          </a:prstGeom>
          <a:noFill/>
          <a:ln cap="flat" cmpd="sng" w="9525">
            <a:solidFill>
              <a:schemeClr val="accent1"/>
            </a:solidFill>
            <a:prstDash val="solid"/>
            <a:round/>
            <a:headEnd len="med" w="med" type="none"/>
            <a:tailEnd len="med" w="med" type="none"/>
          </a:ln>
        </p:spPr>
      </p:cxnSp>
      <p:sp>
        <p:nvSpPr>
          <p:cNvPr id="1493" name="Google Shape;1493;p88"/>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494" name="Google Shape;1494;p88"/>
          <p:cNvPicPr preferRelativeResize="0"/>
          <p:nvPr/>
        </p:nvPicPr>
        <p:blipFill rotWithShape="1">
          <a:blip r:embed="rId2">
            <a:alphaModFix/>
          </a:blip>
          <a:srcRect b="0" l="0" r="0" t="0"/>
          <a:stretch/>
        </p:blipFill>
        <p:spPr>
          <a:xfrm>
            <a:off x="1743525" y="2296425"/>
            <a:ext cx="8704948" cy="3247250"/>
          </a:xfrm>
          <a:prstGeom prst="rect">
            <a:avLst/>
          </a:prstGeom>
          <a:noFill/>
          <a:ln>
            <a:noFill/>
          </a:ln>
        </p:spPr>
      </p:pic>
      <p:sp>
        <p:nvSpPr>
          <p:cNvPr id="1495" name="Google Shape;1495;p88"/>
          <p:cNvSpPr txBox="1"/>
          <p:nvPr>
            <p:ph idx="1" type="subTitle"/>
          </p:nvPr>
        </p:nvSpPr>
        <p:spPr>
          <a:xfrm>
            <a:off x="2262374" y="2965028"/>
            <a:ext cx="2181600" cy="1910100"/>
          </a:xfrm>
          <a:prstGeom prst="rect">
            <a:avLst/>
          </a:prstGeom>
        </p:spPr>
        <p:txBody>
          <a:bodyPr anchorCtr="0" anchor="ctr" bIns="91425" lIns="274300" spcFirstLastPara="1" rIns="274300" wrap="square" tIns="91425">
            <a:noAutofit/>
          </a:bodyPr>
          <a:lstStyle>
            <a:lvl1pPr lvl="0" algn="ctr">
              <a:lnSpc>
                <a:spcPct val="100000"/>
              </a:lnSpc>
              <a:spcBef>
                <a:spcPts val="0"/>
              </a:spcBef>
              <a:spcAft>
                <a:spcPts val="0"/>
              </a:spcAft>
              <a:buNone/>
              <a:defRPr sz="1900"/>
            </a:lvl1pPr>
            <a:lvl2pPr lvl="1" algn="ctr">
              <a:lnSpc>
                <a:spcPct val="100000"/>
              </a:lnSpc>
              <a:spcBef>
                <a:spcPts val="0"/>
              </a:spcBef>
              <a:spcAft>
                <a:spcPts val="0"/>
              </a:spcAft>
              <a:buNone/>
              <a:defRPr sz="1900"/>
            </a:lvl2pPr>
            <a:lvl3pPr lvl="2" algn="ctr">
              <a:lnSpc>
                <a:spcPct val="100000"/>
              </a:lnSpc>
              <a:spcBef>
                <a:spcPts val="0"/>
              </a:spcBef>
              <a:spcAft>
                <a:spcPts val="0"/>
              </a:spcAft>
              <a:buNone/>
              <a:defRPr sz="1900"/>
            </a:lvl3pPr>
            <a:lvl4pPr lvl="3" algn="ctr">
              <a:lnSpc>
                <a:spcPct val="100000"/>
              </a:lnSpc>
              <a:spcBef>
                <a:spcPts val="0"/>
              </a:spcBef>
              <a:spcAft>
                <a:spcPts val="0"/>
              </a:spcAft>
              <a:buNone/>
              <a:defRPr sz="1900"/>
            </a:lvl4pPr>
            <a:lvl5pPr lvl="4" algn="ctr">
              <a:lnSpc>
                <a:spcPct val="100000"/>
              </a:lnSpc>
              <a:spcBef>
                <a:spcPts val="0"/>
              </a:spcBef>
              <a:spcAft>
                <a:spcPts val="0"/>
              </a:spcAft>
              <a:buNone/>
              <a:defRPr sz="1900"/>
            </a:lvl5pPr>
            <a:lvl6pPr lvl="5" algn="ctr">
              <a:lnSpc>
                <a:spcPct val="100000"/>
              </a:lnSpc>
              <a:spcBef>
                <a:spcPts val="0"/>
              </a:spcBef>
              <a:spcAft>
                <a:spcPts val="0"/>
              </a:spcAft>
              <a:buNone/>
              <a:defRPr sz="1900"/>
            </a:lvl6pPr>
            <a:lvl7pPr lvl="6" algn="ctr">
              <a:lnSpc>
                <a:spcPct val="100000"/>
              </a:lnSpc>
              <a:spcBef>
                <a:spcPts val="0"/>
              </a:spcBef>
              <a:spcAft>
                <a:spcPts val="0"/>
              </a:spcAft>
              <a:buNone/>
              <a:defRPr sz="1900"/>
            </a:lvl7pPr>
            <a:lvl8pPr lvl="7" algn="ctr">
              <a:lnSpc>
                <a:spcPct val="100000"/>
              </a:lnSpc>
              <a:spcBef>
                <a:spcPts val="0"/>
              </a:spcBef>
              <a:spcAft>
                <a:spcPts val="0"/>
              </a:spcAft>
              <a:buNone/>
              <a:defRPr sz="1900"/>
            </a:lvl8pPr>
            <a:lvl9pPr lvl="8" algn="ctr">
              <a:lnSpc>
                <a:spcPct val="100000"/>
              </a:lnSpc>
              <a:spcBef>
                <a:spcPts val="0"/>
              </a:spcBef>
              <a:spcAft>
                <a:spcPts val="0"/>
              </a:spcAft>
              <a:buNone/>
              <a:defRPr sz="1900"/>
            </a:lvl9pPr>
          </a:lstStyle>
          <a:p/>
        </p:txBody>
      </p:sp>
      <p:sp>
        <p:nvSpPr>
          <p:cNvPr id="1496" name="Google Shape;1496;p88"/>
          <p:cNvSpPr txBox="1"/>
          <p:nvPr>
            <p:ph idx="2" type="subTitle"/>
          </p:nvPr>
        </p:nvSpPr>
        <p:spPr>
          <a:xfrm>
            <a:off x="5005265" y="2965023"/>
            <a:ext cx="2181600" cy="1910100"/>
          </a:xfrm>
          <a:prstGeom prst="rect">
            <a:avLst/>
          </a:prstGeom>
        </p:spPr>
        <p:txBody>
          <a:bodyPr anchorCtr="0" anchor="ctr" bIns="91425" lIns="274300" spcFirstLastPara="1" rIns="274300" wrap="square" tIns="91425">
            <a:noAutofit/>
          </a:bodyPr>
          <a:lstStyle>
            <a:lvl1pPr lvl="0" algn="ctr">
              <a:lnSpc>
                <a:spcPct val="100000"/>
              </a:lnSpc>
              <a:spcBef>
                <a:spcPts val="0"/>
              </a:spcBef>
              <a:spcAft>
                <a:spcPts val="0"/>
              </a:spcAft>
              <a:buNone/>
              <a:defRPr sz="1900"/>
            </a:lvl1pPr>
            <a:lvl2pPr lvl="1" algn="ctr">
              <a:lnSpc>
                <a:spcPct val="100000"/>
              </a:lnSpc>
              <a:spcBef>
                <a:spcPts val="0"/>
              </a:spcBef>
              <a:spcAft>
                <a:spcPts val="0"/>
              </a:spcAft>
              <a:buNone/>
              <a:defRPr sz="1900"/>
            </a:lvl2pPr>
            <a:lvl3pPr lvl="2" algn="ctr">
              <a:lnSpc>
                <a:spcPct val="100000"/>
              </a:lnSpc>
              <a:spcBef>
                <a:spcPts val="0"/>
              </a:spcBef>
              <a:spcAft>
                <a:spcPts val="0"/>
              </a:spcAft>
              <a:buNone/>
              <a:defRPr sz="1900"/>
            </a:lvl3pPr>
            <a:lvl4pPr lvl="3" algn="ctr">
              <a:lnSpc>
                <a:spcPct val="100000"/>
              </a:lnSpc>
              <a:spcBef>
                <a:spcPts val="0"/>
              </a:spcBef>
              <a:spcAft>
                <a:spcPts val="0"/>
              </a:spcAft>
              <a:buNone/>
              <a:defRPr sz="1900"/>
            </a:lvl4pPr>
            <a:lvl5pPr lvl="4" algn="ctr">
              <a:lnSpc>
                <a:spcPct val="100000"/>
              </a:lnSpc>
              <a:spcBef>
                <a:spcPts val="0"/>
              </a:spcBef>
              <a:spcAft>
                <a:spcPts val="0"/>
              </a:spcAft>
              <a:buNone/>
              <a:defRPr sz="1900"/>
            </a:lvl5pPr>
            <a:lvl6pPr lvl="5" algn="ctr">
              <a:lnSpc>
                <a:spcPct val="100000"/>
              </a:lnSpc>
              <a:spcBef>
                <a:spcPts val="0"/>
              </a:spcBef>
              <a:spcAft>
                <a:spcPts val="0"/>
              </a:spcAft>
              <a:buNone/>
              <a:defRPr sz="1900"/>
            </a:lvl6pPr>
            <a:lvl7pPr lvl="6" algn="ctr">
              <a:lnSpc>
                <a:spcPct val="100000"/>
              </a:lnSpc>
              <a:spcBef>
                <a:spcPts val="0"/>
              </a:spcBef>
              <a:spcAft>
                <a:spcPts val="0"/>
              </a:spcAft>
              <a:buNone/>
              <a:defRPr sz="1900"/>
            </a:lvl7pPr>
            <a:lvl8pPr lvl="7" algn="ctr">
              <a:lnSpc>
                <a:spcPct val="100000"/>
              </a:lnSpc>
              <a:spcBef>
                <a:spcPts val="0"/>
              </a:spcBef>
              <a:spcAft>
                <a:spcPts val="0"/>
              </a:spcAft>
              <a:buNone/>
              <a:defRPr sz="1900"/>
            </a:lvl8pPr>
            <a:lvl9pPr lvl="8" algn="ctr">
              <a:lnSpc>
                <a:spcPct val="100000"/>
              </a:lnSpc>
              <a:spcBef>
                <a:spcPts val="0"/>
              </a:spcBef>
              <a:spcAft>
                <a:spcPts val="0"/>
              </a:spcAft>
              <a:buNone/>
              <a:defRPr sz="1900"/>
            </a:lvl9pPr>
          </a:lstStyle>
          <a:p/>
        </p:txBody>
      </p:sp>
      <p:sp>
        <p:nvSpPr>
          <p:cNvPr id="1497" name="Google Shape;1497;p88"/>
          <p:cNvSpPr txBox="1"/>
          <p:nvPr>
            <p:ph idx="3" type="subTitle"/>
          </p:nvPr>
        </p:nvSpPr>
        <p:spPr>
          <a:xfrm>
            <a:off x="7748157" y="2965023"/>
            <a:ext cx="2181600" cy="1910100"/>
          </a:xfrm>
          <a:prstGeom prst="rect">
            <a:avLst/>
          </a:prstGeom>
        </p:spPr>
        <p:txBody>
          <a:bodyPr anchorCtr="0" anchor="ctr" bIns="91425" lIns="274300" spcFirstLastPara="1" rIns="274300" wrap="square" tIns="91425">
            <a:noAutofit/>
          </a:bodyPr>
          <a:lstStyle>
            <a:lvl1pPr lvl="0" algn="ctr">
              <a:lnSpc>
                <a:spcPct val="100000"/>
              </a:lnSpc>
              <a:spcBef>
                <a:spcPts val="0"/>
              </a:spcBef>
              <a:spcAft>
                <a:spcPts val="0"/>
              </a:spcAft>
              <a:buNone/>
              <a:defRPr sz="1900"/>
            </a:lvl1pPr>
            <a:lvl2pPr lvl="1" algn="ctr">
              <a:lnSpc>
                <a:spcPct val="100000"/>
              </a:lnSpc>
              <a:spcBef>
                <a:spcPts val="0"/>
              </a:spcBef>
              <a:spcAft>
                <a:spcPts val="0"/>
              </a:spcAft>
              <a:buNone/>
              <a:defRPr sz="1900"/>
            </a:lvl2pPr>
            <a:lvl3pPr lvl="2" algn="ctr">
              <a:lnSpc>
                <a:spcPct val="100000"/>
              </a:lnSpc>
              <a:spcBef>
                <a:spcPts val="0"/>
              </a:spcBef>
              <a:spcAft>
                <a:spcPts val="0"/>
              </a:spcAft>
              <a:buNone/>
              <a:defRPr sz="1900"/>
            </a:lvl3pPr>
            <a:lvl4pPr lvl="3" algn="ctr">
              <a:lnSpc>
                <a:spcPct val="100000"/>
              </a:lnSpc>
              <a:spcBef>
                <a:spcPts val="0"/>
              </a:spcBef>
              <a:spcAft>
                <a:spcPts val="0"/>
              </a:spcAft>
              <a:buNone/>
              <a:defRPr sz="1900"/>
            </a:lvl4pPr>
            <a:lvl5pPr lvl="4" algn="ctr">
              <a:lnSpc>
                <a:spcPct val="100000"/>
              </a:lnSpc>
              <a:spcBef>
                <a:spcPts val="0"/>
              </a:spcBef>
              <a:spcAft>
                <a:spcPts val="0"/>
              </a:spcAft>
              <a:buNone/>
              <a:defRPr sz="1900"/>
            </a:lvl5pPr>
            <a:lvl6pPr lvl="5" algn="ctr">
              <a:lnSpc>
                <a:spcPct val="100000"/>
              </a:lnSpc>
              <a:spcBef>
                <a:spcPts val="0"/>
              </a:spcBef>
              <a:spcAft>
                <a:spcPts val="0"/>
              </a:spcAft>
              <a:buNone/>
              <a:defRPr sz="1900"/>
            </a:lvl6pPr>
            <a:lvl7pPr lvl="6" algn="ctr">
              <a:lnSpc>
                <a:spcPct val="100000"/>
              </a:lnSpc>
              <a:spcBef>
                <a:spcPts val="0"/>
              </a:spcBef>
              <a:spcAft>
                <a:spcPts val="0"/>
              </a:spcAft>
              <a:buNone/>
              <a:defRPr sz="1900"/>
            </a:lvl7pPr>
            <a:lvl8pPr lvl="7" algn="ctr">
              <a:lnSpc>
                <a:spcPct val="100000"/>
              </a:lnSpc>
              <a:spcBef>
                <a:spcPts val="0"/>
              </a:spcBef>
              <a:spcAft>
                <a:spcPts val="0"/>
              </a:spcAft>
              <a:buNone/>
              <a:defRPr sz="1900"/>
            </a:lvl8pPr>
            <a:lvl9pPr lvl="8" algn="ctr">
              <a:lnSpc>
                <a:spcPct val="100000"/>
              </a:lnSpc>
              <a:spcBef>
                <a:spcPts val="0"/>
              </a:spcBef>
              <a:spcAft>
                <a:spcPts val="0"/>
              </a:spcAft>
              <a:buNone/>
              <a:defRPr sz="1900"/>
            </a:lvl9pPr>
          </a:lstStyle>
          <a:p/>
        </p:txBody>
      </p:sp>
      <p:sp>
        <p:nvSpPr>
          <p:cNvPr id="1498" name="Google Shape;1498;p88"/>
          <p:cNvSpPr txBox="1"/>
          <p:nvPr>
            <p:ph idx="4"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2pPr>
            <a:lvl3pPr lvl="2">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3pPr>
            <a:lvl4pPr lvl="3">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4pPr>
            <a:lvl5pPr lvl="4">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5pPr>
            <a:lvl6pPr lvl="5">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6pPr>
            <a:lvl7pPr lvl="6">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7pPr>
            <a:lvl8pPr lvl="7">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8pPr>
            <a:lvl9pPr lvl="8">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9pPr>
          </a:lstStyle>
          <a:p/>
        </p:txBody>
      </p:sp>
      <p:sp>
        <p:nvSpPr>
          <p:cNvPr id="1499" name="Google Shape;1499;p88"/>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algn="ctr">
              <a:lnSpc>
                <a:spcPct val="130000"/>
              </a:lnSpc>
              <a:spcBef>
                <a:spcPts val="0"/>
              </a:spcBef>
              <a:spcAft>
                <a:spcPts val="0"/>
              </a:spcAft>
              <a:buNone/>
              <a:defRPr sz="2800"/>
            </a:lvl1pPr>
            <a:lvl2pPr lvl="1" algn="ctr">
              <a:lnSpc>
                <a:spcPct val="130000"/>
              </a:lnSpc>
              <a:spcBef>
                <a:spcPts val="0"/>
              </a:spcBef>
              <a:spcAft>
                <a:spcPts val="0"/>
              </a:spcAft>
              <a:buNone/>
              <a:defRPr sz="2700"/>
            </a:lvl2pPr>
            <a:lvl3pPr lvl="2" algn="ctr">
              <a:lnSpc>
                <a:spcPct val="130000"/>
              </a:lnSpc>
              <a:spcBef>
                <a:spcPts val="0"/>
              </a:spcBef>
              <a:spcAft>
                <a:spcPts val="0"/>
              </a:spcAft>
              <a:buNone/>
              <a:defRPr sz="2700"/>
            </a:lvl3pPr>
            <a:lvl4pPr lvl="3" algn="ctr">
              <a:lnSpc>
                <a:spcPct val="130000"/>
              </a:lnSpc>
              <a:spcBef>
                <a:spcPts val="0"/>
              </a:spcBef>
              <a:spcAft>
                <a:spcPts val="0"/>
              </a:spcAft>
              <a:buNone/>
              <a:defRPr sz="2700"/>
            </a:lvl4pPr>
            <a:lvl5pPr lvl="4" algn="ctr">
              <a:lnSpc>
                <a:spcPct val="130000"/>
              </a:lnSpc>
              <a:spcBef>
                <a:spcPts val="0"/>
              </a:spcBef>
              <a:spcAft>
                <a:spcPts val="0"/>
              </a:spcAft>
              <a:buNone/>
              <a:defRPr sz="2700"/>
            </a:lvl5pPr>
            <a:lvl6pPr lvl="5" algn="ctr">
              <a:lnSpc>
                <a:spcPct val="130000"/>
              </a:lnSpc>
              <a:spcBef>
                <a:spcPts val="0"/>
              </a:spcBef>
              <a:spcAft>
                <a:spcPts val="0"/>
              </a:spcAft>
              <a:buNone/>
              <a:defRPr sz="2700"/>
            </a:lvl6pPr>
            <a:lvl7pPr lvl="6" algn="ctr">
              <a:lnSpc>
                <a:spcPct val="130000"/>
              </a:lnSpc>
              <a:spcBef>
                <a:spcPts val="0"/>
              </a:spcBef>
              <a:spcAft>
                <a:spcPts val="0"/>
              </a:spcAft>
              <a:buNone/>
              <a:defRPr sz="2700"/>
            </a:lvl7pPr>
            <a:lvl8pPr lvl="7" algn="ctr">
              <a:lnSpc>
                <a:spcPct val="130000"/>
              </a:lnSpc>
              <a:spcBef>
                <a:spcPts val="0"/>
              </a:spcBef>
              <a:spcAft>
                <a:spcPts val="0"/>
              </a:spcAft>
              <a:buNone/>
              <a:defRPr sz="2700"/>
            </a:lvl8pPr>
            <a:lvl9pPr lvl="8" algn="ctr">
              <a:lnSpc>
                <a:spcPct val="130000"/>
              </a:lnSpc>
              <a:spcBef>
                <a:spcPts val="0"/>
              </a:spcBef>
              <a:spcAft>
                <a:spcPts val="0"/>
              </a:spcAft>
              <a:buNone/>
              <a:defRPr sz="2700"/>
            </a:lvl9pPr>
          </a:lstStyle>
          <a:p/>
        </p:txBody>
      </p:sp>
      <p:sp>
        <p:nvSpPr>
          <p:cNvPr id="1500" name="Google Shape;1500;p88"/>
          <p:cNvSpPr txBox="1"/>
          <p:nvPr>
            <p:ph idx="5" type="subTitle"/>
          </p:nvPr>
        </p:nvSpPr>
        <p:spPr>
          <a:xfrm>
            <a:off x="885125" y="1653550"/>
            <a:ext cx="10422000" cy="291900"/>
          </a:xfrm>
          <a:prstGeom prst="rect">
            <a:avLst/>
          </a:prstGeom>
        </p:spPr>
        <p:txBody>
          <a:bodyPr anchorCtr="0" anchor="t" bIns="0" lIns="0" spcFirstLastPara="1" rIns="0" wrap="square" tIns="0">
            <a:noAutofit/>
          </a:bodyPr>
          <a:lstStyle>
            <a:lvl1pPr lvl="0" algn="ctr">
              <a:spcBef>
                <a:spcPts val="0"/>
              </a:spcBef>
              <a:spcAft>
                <a:spcPts val="0"/>
              </a:spcAft>
              <a:buNone/>
              <a:defRPr sz="1900">
                <a:solidFill>
                  <a:schemeClr val="accent1"/>
                </a:solidFill>
              </a:defRPr>
            </a:lvl1pPr>
            <a:lvl2pPr lvl="1" algn="ctr">
              <a:spcBef>
                <a:spcPts val="500"/>
              </a:spcBef>
              <a:spcAft>
                <a:spcPts val="0"/>
              </a:spcAft>
              <a:buNone/>
              <a:defRPr sz="1900">
                <a:solidFill>
                  <a:schemeClr val="accent1"/>
                </a:solidFill>
              </a:defRPr>
            </a:lvl2pPr>
            <a:lvl3pPr lvl="2" algn="ctr">
              <a:spcBef>
                <a:spcPts val="500"/>
              </a:spcBef>
              <a:spcAft>
                <a:spcPts val="0"/>
              </a:spcAft>
              <a:buNone/>
              <a:defRPr sz="1900">
                <a:solidFill>
                  <a:schemeClr val="accent1"/>
                </a:solidFill>
              </a:defRPr>
            </a:lvl3pPr>
            <a:lvl4pPr lvl="3" algn="ctr">
              <a:spcBef>
                <a:spcPts val="500"/>
              </a:spcBef>
              <a:spcAft>
                <a:spcPts val="0"/>
              </a:spcAft>
              <a:buNone/>
              <a:defRPr sz="1900">
                <a:solidFill>
                  <a:schemeClr val="accent1"/>
                </a:solidFill>
              </a:defRPr>
            </a:lvl4pPr>
            <a:lvl5pPr lvl="4" algn="ctr">
              <a:spcBef>
                <a:spcPts val="500"/>
              </a:spcBef>
              <a:spcAft>
                <a:spcPts val="0"/>
              </a:spcAft>
              <a:buNone/>
              <a:defRPr sz="1900">
                <a:solidFill>
                  <a:schemeClr val="accent1"/>
                </a:solidFill>
              </a:defRPr>
            </a:lvl5pPr>
            <a:lvl6pPr lvl="5" algn="ctr">
              <a:spcBef>
                <a:spcPts val="500"/>
              </a:spcBef>
              <a:spcAft>
                <a:spcPts val="0"/>
              </a:spcAft>
              <a:buNone/>
              <a:defRPr sz="1900">
                <a:solidFill>
                  <a:schemeClr val="accent1"/>
                </a:solidFill>
              </a:defRPr>
            </a:lvl6pPr>
            <a:lvl7pPr lvl="6" algn="ctr">
              <a:spcBef>
                <a:spcPts val="500"/>
              </a:spcBef>
              <a:spcAft>
                <a:spcPts val="0"/>
              </a:spcAft>
              <a:buNone/>
              <a:defRPr sz="1900">
                <a:solidFill>
                  <a:schemeClr val="accent1"/>
                </a:solidFill>
              </a:defRPr>
            </a:lvl7pPr>
            <a:lvl8pPr lvl="7" algn="ctr">
              <a:spcBef>
                <a:spcPts val="500"/>
              </a:spcBef>
              <a:spcAft>
                <a:spcPts val="0"/>
              </a:spcAft>
              <a:buNone/>
              <a:defRPr sz="1900">
                <a:solidFill>
                  <a:schemeClr val="accent1"/>
                </a:solidFill>
              </a:defRPr>
            </a:lvl8pPr>
            <a:lvl9pPr lvl="8" algn="ctr">
              <a:spcBef>
                <a:spcPts val="500"/>
              </a:spcBef>
              <a:spcAft>
                <a:spcPts val="500"/>
              </a:spcAft>
              <a:buNone/>
              <a:defRPr sz="1900">
                <a:solidFill>
                  <a:schemeClr val="accent1"/>
                </a:solidFill>
              </a:defRPr>
            </a:lvl9pPr>
          </a:lstStyle>
          <a:p/>
        </p:txBody>
      </p:sp>
      <p:pic>
        <p:nvPicPr>
          <p:cNvPr id="1501" name="Google Shape;1501;p88"/>
          <p:cNvPicPr preferRelativeResize="0"/>
          <p:nvPr/>
        </p:nvPicPr>
        <p:blipFill rotWithShape="1">
          <a:blip r:embed="rId3">
            <a:alphaModFix/>
          </a:blip>
          <a:srcRect b="317" l="0" r="0" t="327"/>
          <a:stretch/>
        </p:blipFill>
        <p:spPr>
          <a:xfrm>
            <a:off x="10711279" y="6313250"/>
            <a:ext cx="975850" cy="228121"/>
          </a:xfrm>
          <a:prstGeom prst="rect">
            <a:avLst/>
          </a:prstGeom>
          <a:noFill/>
          <a:ln>
            <a:noFill/>
          </a:ln>
        </p:spPr>
      </p:pic>
      <p:sp>
        <p:nvSpPr>
          <p:cNvPr id="1502" name="Google Shape;1502;p88"/>
          <p:cNvSpPr txBox="1"/>
          <p:nvPr>
            <p:ph idx="6" type="subTitle"/>
          </p:nvPr>
        </p:nvSpPr>
        <p:spPr>
          <a:xfrm>
            <a:off x="1951850" y="6169550"/>
            <a:ext cx="8002500" cy="560100"/>
          </a:xfrm>
          <a:prstGeom prst="rect">
            <a:avLst/>
          </a:prstGeom>
        </p:spPr>
        <p:txBody>
          <a:bodyPr anchorCtr="0" anchor="b" bIns="0" lIns="0" spcFirstLastPara="1" rIns="0" wrap="square" tIns="0">
            <a:noAutofit/>
          </a:bodyPr>
          <a:lstStyle>
            <a:lvl1pPr lvl="0">
              <a:lnSpc>
                <a:spcPct val="115000"/>
              </a:lnSpc>
              <a:spcBef>
                <a:spcPts val="0"/>
              </a:spcBef>
              <a:spcAft>
                <a:spcPts val="0"/>
              </a:spcAft>
              <a:buNone/>
              <a:defRPr sz="800">
                <a:solidFill>
                  <a:schemeClr val="dk1"/>
                </a:solidFill>
              </a:defRPr>
            </a:lvl1pPr>
            <a:lvl2pPr lvl="1">
              <a:lnSpc>
                <a:spcPct val="115000"/>
              </a:lnSpc>
              <a:spcBef>
                <a:spcPts val="0"/>
              </a:spcBef>
              <a:spcAft>
                <a:spcPts val="0"/>
              </a:spcAft>
              <a:buNone/>
              <a:defRPr sz="800">
                <a:solidFill>
                  <a:schemeClr val="dk1"/>
                </a:solidFill>
              </a:defRPr>
            </a:lvl2pPr>
            <a:lvl3pPr lvl="2">
              <a:lnSpc>
                <a:spcPct val="115000"/>
              </a:lnSpc>
              <a:spcBef>
                <a:spcPts val="0"/>
              </a:spcBef>
              <a:spcAft>
                <a:spcPts val="0"/>
              </a:spcAft>
              <a:buNone/>
              <a:defRPr sz="800">
                <a:solidFill>
                  <a:schemeClr val="dk1"/>
                </a:solidFill>
              </a:defRPr>
            </a:lvl3pPr>
            <a:lvl4pPr lvl="3">
              <a:lnSpc>
                <a:spcPct val="115000"/>
              </a:lnSpc>
              <a:spcBef>
                <a:spcPts val="0"/>
              </a:spcBef>
              <a:spcAft>
                <a:spcPts val="0"/>
              </a:spcAft>
              <a:buNone/>
              <a:defRPr sz="800">
                <a:solidFill>
                  <a:schemeClr val="dk1"/>
                </a:solidFill>
              </a:defRPr>
            </a:lvl4pPr>
            <a:lvl5pPr lvl="4">
              <a:lnSpc>
                <a:spcPct val="115000"/>
              </a:lnSpc>
              <a:spcBef>
                <a:spcPts val="0"/>
              </a:spcBef>
              <a:spcAft>
                <a:spcPts val="0"/>
              </a:spcAft>
              <a:buNone/>
              <a:defRPr sz="800">
                <a:solidFill>
                  <a:schemeClr val="dk1"/>
                </a:solidFill>
              </a:defRPr>
            </a:lvl5pPr>
            <a:lvl6pPr lvl="5">
              <a:lnSpc>
                <a:spcPct val="115000"/>
              </a:lnSpc>
              <a:spcBef>
                <a:spcPts val="0"/>
              </a:spcBef>
              <a:spcAft>
                <a:spcPts val="0"/>
              </a:spcAft>
              <a:buNone/>
              <a:defRPr sz="800">
                <a:solidFill>
                  <a:schemeClr val="dk1"/>
                </a:solidFill>
              </a:defRPr>
            </a:lvl6pPr>
            <a:lvl7pPr lvl="6">
              <a:lnSpc>
                <a:spcPct val="115000"/>
              </a:lnSpc>
              <a:spcBef>
                <a:spcPts val="0"/>
              </a:spcBef>
              <a:spcAft>
                <a:spcPts val="0"/>
              </a:spcAft>
              <a:buNone/>
              <a:defRPr sz="800">
                <a:solidFill>
                  <a:schemeClr val="dk1"/>
                </a:solidFill>
              </a:defRPr>
            </a:lvl7pPr>
            <a:lvl8pPr lvl="7">
              <a:lnSpc>
                <a:spcPct val="115000"/>
              </a:lnSpc>
              <a:spcBef>
                <a:spcPts val="0"/>
              </a:spcBef>
              <a:spcAft>
                <a:spcPts val="0"/>
              </a:spcAft>
              <a:buNone/>
              <a:defRPr sz="800">
                <a:solidFill>
                  <a:schemeClr val="dk1"/>
                </a:solidFill>
              </a:defRPr>
            </a:lvl8pPr>
            <a:lvl9pPr lvl="8">
              <a:lnSpc>
                <a:spcPct val="115000"/>
              </a:lnSpc>
              <a:spcBef>
                <a:spcPts val="0"/>
              </a:spcBef>
              <a:spcAft>
                <a:spcPts val="0"/>
              </a:spcAft>
              <a:buNone/>
              <a:defRPr sz="800">
                <a:solidFill>
                  <a:schemeClr val="dk1"/>
                </a:solidFill>
              </a:defRPr>
            </a:lvl9pPr>
          </a:lstStyle>
          <a:p/>
        </p:txBody>
      </p:sp>
      <p:pic>
        <p:nvPicPr>
          <p:cNvPr id="1503" name="Google Shape;1503;p88"/>
          <p:cNvPicPr preferRelativeResize="0"/>
          <p:nvPr/>
        </p:nvPicPr>
        <p:blipFill>
          <a:blip r:embed="rId4">
            <a:alphaModFix/>
          </a:blip>
          <a:stretch>
            <a:fillRect/>
          </a:stretch>
        </p:blipFill>
        <p:spPr>
          <a:xfrm>
            <a:off x="764350" y="6271000"/>
            <a:ext cx="851876" cy="355150"/>
          </a:xfrm>
          <a:prstGeom prst="rect">
            <a:avLst/>
          </a:prstGeom>
          <a:noFill/>
          <a:ln>
            <a:noFill/>
          </a:ln>
        </p:spPr>
      </p:pic>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blank">
  <p:cSld name="CUSTOM_4_18">
    <p:spTree>
      <p:nvGrpSpPr>
        <p:cNvPr id="1504" name="Shape 1504"/>
        <p:cNvGrpSpPr/>
        <p:nvPr/>
      </p:nvGrpSpPr>
      <p:grpSpPr>
        <a:xfrm>
          <a:off x="0" y="0"/>
          <a:ext cx="0" cy="0"/>
          <a:chOff x="0" y="0"/>
          <a:chExt cx="0" cy="0"/>
        </a:xfrm>
      </p:grpSpPr>
      <p:sp>
        <p:nvSpPr>
          <p:cNvPr id="1505" name="Google Shape;1505;p89"/>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2pPr>
            <a:lvl3pPr lvl="2">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3pPr>
            <a:lvl4pPr lvl="3">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4pPr>
            <a:lvl5pPr lvl="4">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5pPr>
            <a:lvl6pPr lvl="5">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6pPr>
            <a:lvl7pPr lvl="6">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7pPr>
            <a:lvl8pPr lvl="7">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8pPr>
            <a:lvl9pPr lvl="8">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9pPr>
          </a:lstStyle>
          <a:p/>
        </p:txBody>
      </p:sp>
      <p:cxnSp>
        <p:nvCxnSpPr>
          <p:cNvPr id="1506" name="Google Shape;1506;p89"/>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1507" name="Google Shape;1507;p89"/>
          <p:cNvCxnSpPr/>
          <p:nvPr/>
        </p:nvCxnSpPr>
        <p:spPr>
          <a:xfrm rot="10800000">
            <a:off x="447767" y="6401700"/>
            <a:ext cx="0" cy="456300"/>
          </a:xfrm>
          <a:prstGeom prst="straightConnector1">
            <a:avLst/>
          </a:prstGeom>
          <a:noFill/>
          <a:ln cap="flat" cmpd="sng" w="9525">
            <a:solidFill>
              <a:schemeClr val="accent1"/>
            </a:solidFill>
            <a:prstDash val="solid"/>
            <a:round/>
            <a:headEnd len="med" w="med" type="none"/>
            <a:tailEnd len="med" w="med" type="none"/>
          </a:ln>
        </p:spPr>
      </p:cxnSp>
      <p:sp>
        <p:nvSpPr>
          <p:cNvPr id="1508" name="Google Shape;1508;p89"/>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509" name="Google Shape;1509;p89"/>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1510" name="Google Shape;1510;p89"/>
          <p:cNvSpPr txBox="1"/>
          <p:nvPr>
            <p:ph idx="2" type="subTitle"/>
          </p:nvPr>
        </p:nvSpPr>
        <p:spPr>
          <a:xfrm>
            <a:off x="1951850" y="6169550"/>
            <a:ext cx="8002500" cy="560100"/>
          </a:xfrm>
          <a:prstGeom prst="rect">
            <a:avLst/>
          </a:prstGeom>
        </p:spPr>
        <p:txBody>
          <a:bodyPr anchorCtr="0" anchor="b" bIns="0" lIns="0" spcFirstLastPara="1" rIns="0" wrap="square" tIns="0">
            <a:noAutofit/>
          </a:bodyPr>
          <a:lstStyle>
            <a:lvl1pPr lvl="0">
              <a:lnSpc>
                <a:spcPct val="115000"/>
              </a:lnSpc>
              <a:spcBef>
                <a:spcPts val="0"/>
              </a:spcBef>
              <a:spcAft>
                <a:spcPts val="0"/>
              </a:spcAft>
              <a:buNone/>
              <a:defRPr sz="800">
                <a:solidFill>
                  <a:schemeClr val="dk1"/>
                </a:solidFill>
              </a:defRPr>
            </a:lvl1pPr>
            <a:lvl2pPr lvl="1">
              <a:lnSpc>
                <a:spcPct val="115000"/>
              </a:lnSpc>
              <a:spcBef>
                <a:spcPts val="0"/>
              </a:spcBef>
              <a:spcAft>
                <a:spcPts val="0"/>
              </a:spcAft>
              <a:buNone/>
              <a:defRPr sz="800">
                <a:solidFill>
                  <a:schemeClr val="dk1"/>
                </a:solidFill>
              </a:defRPr>
            </a:lvl2pPr>
            <a:lvl3pPr lvl="2">
              <a:lnSpc>
                <a:spcPct val="115000"/>
              </a:lnSpc>
              <a:spcBef>
                <a:spcPts val="0"/>
              </a:spcBef>
              <a:spcAft>
                <a:spcPts val="0"/>
              </a:spcAft>
              <a:buNone/>
              <a:defRPr sz="800">
                <a:solidFill>
                  <a:schemeClr val="dk1"/>
                </a:solidFill>
              </a:defRPr>
            </a:lvl3pPr>
            <a:lvl4pPr lvl="3">
              <a:lnSpc>
                <a:spcPct val="115000"/>
              </a:lnSpc>
              <a:spcBef>
                <a:spcPts val="0"/>
              </a:spcBef>
              <a:spcAft>
                <a:spcPts val="0"/>
              </a:spcAft>
              <a:buNone/>
              <a:defRPr sz="800">
                <a:solidFill>
                  <a:schemeClr val="dk1"/>
                </a:solidFill>
              </a:defRPr>
            </a:lvl4pPr>
            <a:lvl5pPr lvl="4">
              <a:lnSpc>
                <a:spcPct val="115000"/>
              </a:lnSpc>
              <a:spcBef>
                <a:spcPts val="0"/>
              </a:spcBef>
              <a:spcAft>
                <a:spcPts val="0"/>
              </a:spcAft>
              <a:buNone/>
              <a:defRPr sz="800">
                <a:solidFill>
                  <a:schemeClr val="dk1"/>
                </a:solidFill>
              </a:defRPr>
            </a:lvl5pPr>
            <a:lvl6pPr lvl="5">
              <a:lnSpc>
                <a:spcPct val="115000"/>
              </a:lnSpc>
              <a:spcBef>
                <a:spcPts val="0"/>
              </a:spcBef>
              <a:spcAft>
                <a:spcPts val="0"/>
              </a:spcAft>
              <a:buNone/>
              <a:defRPr sz="800">
                <a:solidFill>
                  <a:schemeClr val="dk1"/>
                </a:solidFill>
              </a:defRPr>
            </a:lvl6pPr>
            <a:lvl7pPr lvl="6">
              <a:lnSpc>
                <a:spcPct val="115000"/>
              </a:lnSpc>
              <a:spcBef>
                <a:spcPts val="0"/>
              </a:spcBef>
              <a:spcAft>
                <a:spcPts val="0"/>
              </a:spcAft>
              <a:buNone/>
              <a:defRPr sz="800">
                <a:solidFill>
                  <a:schemeClr val="dk1"/>
                </a:solidFill>
              </a:defRPr>
            </a:lvl7pPr>
            <a:lvl8pPr lvl="7">
              <a:lnSpc>
                <a:spcPct val="115000"/>
              </a:lnSpc>
              <a:spcBef>
                <a:spcPts val="0"/>
              </a:spcBef>
              <a:spcAft>
                <a:spcPts val="0"/>
              </a:spcAft>
              <a:buNone/>
              <a:defRPr sz="800">
                <a:solidFill>
                  <a:schemeClr val="dk1"/>
                </a:solidFill>
              </a:defRPr>
            </a:lvl8pPr>
            <a:lvl9pPr lvl="8">
              <a:lnSpc>
                <a:spcPct val="115000"/>
              </a:lnSpc>
              <a:spcBef>
                <a:spcPts val="0"/>
              </a:spcBef>
              <a:spcAft>
                <a:spcPts val="0"/>
              </a:spcAft>
              <a:buNone/>
              <a:defRPr sz="800">
                <a:solidFill>
                  <a:schemeClr val="dk1"/>
                </a:solidFill>
              </a:defRPr>
            </a:lvl9pPr>
          </a:lstStyle>
          <a:p/>
        </p:txBody>
      </p:sp>
      <p:pic>
        <p:nvPicPr>
          <p:cNvPr id="1511" name="Google Shape;1511;p89"/>
          <p:cNvPicPr preferRelativeResize="0"/>
          <p:nvPr/>
        </p:nvPicPr>
        <p:blipFill>
          <a:blip r:embed="rId3">
            <a:alphaModFix/>
          </a:blip>
          <a:stretch>
            <a:fillRect/>
          </a:stretch>
        </p:blipFill>
        <p:spPr>
          <a:xfrm>
            <a:off x="764350" y="6271000"/>
            <a:ext cx="851876" cy="355150"/>
          </a:xfrm>
          <a:prstGeom prst="rect">
            <a:avLst/>
          </a:prstGeom>
          <a:noFill/>
          <a:ln>
            <a:noFill/>
          </a:ln>
        </p:spPr>
      </p:pic>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subhead, and body">
  <p:cSld name="CUSTOM_4_17">
    <p:spTree>
      <p:nvGrpSpPr>
        <p:cNvPr id="1512" name="Shape 1512"/>
        <p:cNvGrpSpPr/>
        <p:nvPr/>
      </p:nvGrpSpPr>
      <p:grpSpPr>
        <a:xfrm>
          <a:off x="0" y="0"/>
          <a:ext cx="0" cy="0"/>
          <a:chOff x="0" y="0"/>
          <a:chExt cx="0" cy="0"/>
        </a:xfrm>
      </p:grpSpPr>
      <p:sp>
        <p:nvSpPr>
          <p:cNvPr id="1513" name="Google Shape;1513;p90"/>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2pPr>
            <a:lvl3pPr lvl="2">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3pPr>
            <a:lvl4pPr lvl="3">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4pPr>
            <a:lvl5pPr lvl="4">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5pPr>
            <a:lvl6pPr lvl="5">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6pPr>
            <a:lvl7pPr lvl="6">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7pPr>
            <a:lvl8pPr lvl="7">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8pPr>
            <a:lvl9pPr lvl="8">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9pPr>
          </a:lstStyle>
          <a:p/>
        </p:txBody>
      </p:sp>
      <p:sp>
        <p:nvSpPr>
          <p:cNvPr id="1514" name="Google Shape;1514;p90"/>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algn="ctr">
              <a:lnSpc>
                <a:spcPct val="130000"/>
              </a:lnSpc>
              <a:spcBef>
                <a:spcPts val="0"/>
              </a:spcBef>
              <a:spcAft>
                <a:spcPts val="0"/>
              </a:spcAft>
              <a:buNone/>
              <a:defRPr sz="2800"/>
            </a:lvl1pPr>
            <a:lvl2pPr lvl="1" algn="ctr">
              <a:lnSpc>
                <a:spcPct val="130000"/>
              </a:lnSpc>
              <a:spcBef>
                <a:spcPts val="0"/>
              </a:spcBef>
              <a:spcAft>
                <a:spcPts val="0"/>
              </a:spcAft>
              <a:buNone/>
              <a:defRPr sz="2700"/>
            </a:lvl2pPr>
            <a:lvl3pPr lvl="2" algn="ctr">
              <a:lnSpc>
                <a:spcPct val="130000"/>
              </a:lnSpc>
              <a:spcBef>
                <a:spcPts val="0"/>
              </a:spcBef>
              <a:spcAft>
                <a:spcPts val="0"/>
              </a:spcAft>
              <a:buNone/>
              <a:defRPr sz="2700"/>
            </a:lvl3pPr>
            <a:lvl4pPr lvl="3" algn="ctr">
              <a:lnSpc>
                <a:spcPct val="130000"/>
              </a:lnSpc>
              <a:spcBef>
                <a:spcPts val="0"/>
              </a:spcBef>
              <a:spcAft>
                <a:spcPts val="0"/>
              </a:spcAft>
              <a:buNone/>
              <a:defRPr sz="2700"/>
            </a:lvl4pPr>
            <a:lvl5pPr lvl="4" algn="ctr">
              <a:lnSpc>
                <a:spcPct val="130000"/>
              </a:lnSpc>
              <a:spcBef>
                <a:spcPts val="0"/>
              </a:spcBef>
              <a:spcAft>
                <a:spcPts val="0"/>
              </a:spcAft>
              <a:buNone/>
              <a:defRPr sz="2700"/>
            </a:lvl5pPr>
            <a:lvl6pPr lvl="5" algn="ctr">
              <a:lnSpc>
                <a:spcPct val="130000"/>
              </a:lnSpc>
              <a:spcBef>
                <a:spcPts val="0"/>
              </a:spcBef>
              <a:spcAft>
                <a:spcPts val="0"/>
              </a:spcAft>
              <a:buNone/>
              <a:defRPr sz="2700"/>
            </a:lvl6pPr>
            <a:lvl7pPr lvl="6" algn="ctr">
              <a:lnSpc>
                <a:spcPct val="130000"/>
              </a:lnSpc>
              <a:spcBef>
                <a:spcPts val="0"/>
              </a:spcBef>
              <a:spcAft>
                <a:spcPts val="0"/>
              </a:spcAft>
              <a:buNone/>
              <a:defRPr sz="2700"/>
            </a:lvl7pPr>
            <a:lvl8pPr lvl="7" algn="ctr">
              <a:lnSpc>
                <a:spcPct val="130000"/>
              </a:lnSpc>
              <a:spcBef>
                <a:spcPts val="0"/>
              </a:spcBef>
              <a:spcAft>
                <a:spcPts val="0"/>
              </a:spcAft>
              <a:buNone/>
              <a:defRPr sz="2700"/>
            </a:lvl8pPr>
            <a:lvl9pPr lvl="8" algn="ctr">
              <a:lnSpc>
                <a:spcPct val="130000"/>
              </a:lnSpc>
              <a:spcBef>
                <a:spcPts val="0"/>
              </a:spcBef>
              <a:spcAft>
                <a:spcPts val="0"/>
              </a:spcAft>
              <a:buNone/>
              <a:defRPr sz="2700"/>
            </a:lvl9pPr>
          </a:lstStyle>
          <a:p/>
        </p:txBody>
      </p:sp>
      <p:cxnSp>
        <p:nvCxnSpPr>
          <p:cNvPr id="1515" name="Google Shape;1515;p90"/>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1516" name="Google Shape;1516;p90"/>
          <p:cNvCxnSpPr/>
          <p:nvPr/>
        </p:nvCxnSpPr>
        <p:spPr>
          <a:xfrm rot="10800000">
            <a:off x="447767" y="6401700"/>
            <a:ext cx="0" cy="456300"/>
          </a:xfrm>
          <a:prstGeom prst="straightConnector1">
            <a:avLst/>
          </a:prstGeom>
          <a:noFill/>
          <a:ln cap="flat" cmpd="sng" w="9525">
            <a:solidFill>
              <a:schemeClr val="accent1"/>
            </a:solidFill>
            <a:prstDash val="solid"/>
            <a:round/>
            <a:headEnd len="med" w="med" type="none"/>
            <a:tailEnd len="med" w="med" type="none"/>
          </a:ln>
        </p:spPr>
      </p:cxnSp>
      <p:sp>
        <p:nvSpPr>
          <p:cNvPr id="1517" name="Google Shape;1517;p90"/>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1518" name="Google Shape;1518;p90"/>
          <p:cNvSpPr txBox="1"/>
          <p:nvPr>
            <p:ph idx="2" type="subTitle"/>
          </p:nvPr>
        </p:nvSpPr>
        <p:spPr>
          <a:xfrm>
            <a:off x="885125" y="1653550"/>
            <a:ext cx="10422000" cy="291900"/>
          </a:xfrm>
          <a:prstGeom prst="rect">
            <a:avLst/>
          </a:prstGeom>
        </p:spPr>
        <p:txBody>
          <a:bodyPr anchorCtr="0" anchor="t" bIns="0" lIns="0" spcFirstLastPara="1" rIns="0" wrap="square" tIns="0">
            <a:noAutofit/>
          </a:bodyPr>
          <a:lstStyle>
            <a:lvl1pPr lvl="0" algn="ctr">
              <a:spcBef>
                <a:spcPts val="0"/>
              </a:spcBef>
              <a:spcAft>
                <a:spcPts val="0"/>
              </a:spcAft>
              <a:buNone/>
              <a:defRPr sz="1900">
                <a:solidFill>
                  <a:schemeClr val="accent1"/>
                </a:solidFill>
              </a:defRPr>
            </a:lvl1pPr>
            <a:lvl2pPr lvl="1" algn="ctr">
              <a:spcBef>
                <a:spcPts val="500"/>
              </a:spcBef>
              <a:spcAft>
                <a:spcPts val="0"/>
              </a:spcAft>
              <a:buNone/>
              <a:defRPr sz="1900">
                <a:solidFill>
                  <a:schemeClr val="accent1"/>
                </a:solidFill>
              </a:defRPr>
            </a:lvl2pPr>
            <a:lvl3pPr lvl="2" algn="ctr">
              <a:spcBef>
                <a:spcPts val="500"/>
              </a:spcBef>
              <a:spcAft>
                <a:spcPts val="0"/>
              </a:spcAft>
              <a:buNone/>
              <a:defRPr sz="1900">
                <a:solidFill>
                  <a:schemeClr val="accent1"/>
                </a:solidFill>
              </a:defRPr>
            </a:lvl3pPr>
            <a:lvl4pPr lvl="3" algn="ctr">
              <a:spcBef>
                <a:spcPts val="500"/>
              </a:spcBef>
              <a:spcAft>
                <a:spcPts val="0"/>
              </a:spcAft>
              <a:buNone/>
              <a:defRPr sz="1900">
                <a:solidFill>
                  <a:schemeClr val="accent1"/>
                </a:solidFill>
              </a:defRPr>
            </a:lvl4pPr>
            <a:lvl5pPr lvl="4" algn="ctr">
              <a:spcBef>
                <a:spcPts val="500"/>
              </a:spcBef>
              <a:spcAft>
                <a:spcPts val="0"/>
              </a:spcAft>
              <a:buNone/>
              <a:defRPr sz="1900">
                <a:solidFill>
                  <a:schemeClr val="accent1"/>
                </a:solidFill>
              </a:defRPr>
            </a:lvl5pPr>
            <a:lvl6pPr lvl="5" algn="ctr">
              <a:spcBef>
                <a:spcPts val="500"/>
              </a:spcBef>
              <a:spcAft>
                <a:spcPts val="0"/>
              </a:spcAft>
              <a:buNone/>
              <a:defRPr sz="1900">
                <a:solidFill>
                  <a:schemeClr val="accent1"/>
                </a:solidFill>
              </a:defRPr>
            </a:lvl6pPr>
            <a:lvl7pPr lvl="6" algn="ctr">
              <a:spcBef>
                <a:spcPts val="500"/>
              </a:spcBef>
              <a:spcAft>
                <a:spcPts val="0"/>
              </a:spcAft>
              <a:buNone/>
              <a:defRPr sz="1900">
                <a:solidFill>
                  <a:schemeClr val="accent1"/>
                </a:solidFill>
              </a:defRPr>
            </a:lvl7pPr>
            <a:lvl8pPr lvl="7" algn="ctr">
              <a:spcBef>
                <a:spcPts val="500"/>
              </a:spcBef>
              <a:spcAft>
                <a:spcPts val="0"/>
              </a:spcAft>
              <a:buNone/>
              <a:defRPr sz="1900">
                <a:solidFill>
                  <a:schemeClr val="accent1"/>
                </a:solidFill>
              </a:defRPr>
            </a:lvl8pPr>
            <a:lvl9pPr lvl="8" algn="ctr">
              <a:spcBef>
                <a:spcPts val="500"/>
              </a:spcBef>
              <a:spcAft>
                <a:spcPts val="500"/>
              </a:spcAft>
              <a:buNone/>
              <a:defRPr sz="1900">
                <a:solidFill>
                  <a:schemeClr val="accent1"/>
                </a:solidFill>
              </a:defRPr>
            </a:lvl9pPr>
          </a:lstStyle>
          <a:p/>
        </p:txBody>
      </p:sp>
      <p:sp>
        <p:nvSpPr>
          <p:cNvPr id="1519" name="Google Shape;1519;p90"/>
          <p:cNvSpPr txBox="1"/>
          <p:nvPr>
            <p:ph idx="3" type="body"/>
          </p:nvPr>
        </p:nvSpPr>
        <p:spPr>
          <a:xfrm>
            <a:off x="2438400" y="2286000"/>
            <a:ext cx="7315200" cy="3657600"/>
          </a:xfrm>
          <a:prstGeom prst="rect">
            <a:avLst/>
          </a:prstGeom>
        </p:spPr>
        <p:txBody>
          <a:bodyPr anchorCtr="0" anchor="t" bIns="0" lIns="0" spcFirstLastPara="1" rIns="0" wrap="square" tIns="0">
            <a:noAutofit/>
          </a:bodyPr>
          <a:lstStyle>
            <a:lvl1pPr indent="-349250" lvl="0" marL="457200">
              <a:lnSpc>
                <a:spcPct val="135000"/>
              </a:lnSpc>
              <a:spcBef>
                <a:spcPts val="1100"/>
              </a:spcBef>
              <a:spcAft>
                <a:spcPts val="0"/>
              </a:spcAft>
              <a:buSzPts val="1900"/>
              <a:buChar char="▸"/>
              <a:defRPr/>
            </a:lvl1pPr>
            <a:lvl2pPr indent="-349250" lvl="1" marL="914400">
              <a:lnSpc>
                <a:spcPct val="135000"/>
              </a:lnSpc>
              <a:spcBef>
                <a:spcPts val="1100"/>
              </a:spcBef>
              <a:spcAft>
                <a:spcPts val="0"/>
              </a:spcAft>
              <a:buSzPts val="1900"/>
              <a:buChar char="･"/>
              <a:defRPr/>
            </a:lvl2pPr>
            <a:lvl3pPr indent="-349250" lvl="2" marL="1371600">
              <a:lnSpc>
                <a:spcPct val="135000"/>
              </a:lnSpc>
              <a:spcBef>
                <a:spcPts val="1100"/>
              </a:spcBef>
              <a:spcAft>
                <a:spcPts val="0"/>
              </a:spcAft>
              <a:buSzPts val="1900"/>
              <a:buChar char="･"/>
              <a:defRPr/>
            </a:lvl3pPr>
            <a:lvl4pPr indent="-349250" lvl="3" marL="1828800">
              <a:lnSpc>
                <a:spcPct val="135000"/>
              </a:lnSpc>
              <a:spcBef>
                <a:spcPts val="1100"/>
              </a:spcBef>
              <a:spcAft>
                <a:spcPts val="0"/>
              </a:spcAft>
              <a:buSzPts val="1900"/>
              <a:buChar char="･"/>
              <a:defRPr/>
            </a:lvl4pPr>
            <a:lvl5pPr indent="-349250" lvl="4" marL="2286000">
              <a:lnSpc>
                <a:spcPct val="135000"/>
              </a:lnSpc>
              <a:spcBef>
                <a:spcPts val="1100"/>
              </a:spcBef>
              <a:spcAft>
                <a:spcPts val="0"/>
              </a:spcAft>
              <a:buSzPts val="1900"/>
              <a:buChar char="･"/>
              <a:defRPr/>
            </a:lvl5pPr>
            <a:lvl6pPr indent="-349250" lvl="5" marL="2743200">
              <a:lnSpc>
                <a:spcPct val="135000"/>
              </a:lnSpc>
              <a:spcBef>
                <a:spcPts val="1100"/>
              </a:spcBef>
              <a:spcAft>
                <a:spcPts val="0"/>
              </a:spcAft>
              <a:buSzPts val="1900"/>
              <a:buChar char="･"/>
              <a:defRPr/>
            </a:lvl6pPr>
            <a:lvl7pPr indent="-349250" lvl="6" marL="3200400">
              <a:lnSpc>
                <a:spcPct val="135000"/>
              </a:lnSpc>
              <a:spcBef>
                <a:spcPts val="1100"/>
              </a:spcBef>
              <a:spcAft>
                <a:spcPts val="0"/>
              </a:spcAft>
              <a:buSzPts val="1900"/>
              <a:buChar char="･"/>
              <a:defRPr/>
            </a:lvl7pPr>
            <a:lvl8pPr indent="-349250" lvl="7" marL="3657600">
              <a:lnSpc>
                <a:spcPct val="135000"/>
              </a:lnSpc>
              <a:spcBef>
                <a:spcPts val="1100"/>
              </a:spcBef>
              <a:spcAft>
                <a:spcPts val="0"/>
              </a:spcAft>
              <a:buSzPts val="1900"/>
              <a:buChar char="･"/>
              <a:defRPr/>
            </a:lvl8pPr>
            <a:lvl9pPr indent="-349250" lvl="8" marL="4114800">
              <a:lnSpc>
                <a:spcPct val="135000"/>
              </a:lnSpc>
              <a:spcBef>
                <a:spcPts val="1100"/>
              </a:spcBef>
              <a:spcAft>
                <a:spcPts val="1100"/>
              </a:spcAft>
              <a:buSzPts val="1900"/>
              <a:buChar char="･"/>
              <a:defRPr/>
            </a:lvl9pPr>
          </a:lstStyle>
          <a:p/>
        </p:txBody>
      </p:sp>
      <p:pic>
        <p:nvPicPr>
          <p:cNvPr id="1520" name="Google Shape;1520;p90"/>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1521" name="Google Shape;1521;p90"/>
          <p:cNvSpPr txBox="1"/>
          <p:nvPr>
            <p:ph idx="4" type="subTitle"/>
          </p:nvPr>
        </p:nvSpPr>
        <p:spPr>
          <a:xfrm>
            <a:off x="1951850" y="6169550"/>
            <a:ext cx="8002500" cy="560100"/>
          </a:xfrm>
          <a:prstGeom prst="rect">
            <a:avLst/>
          </a:prstGeom>
        </p:spPr>
        <p:txBody>
          <a:bodyPr anchorCtr="0" anchor="b" bIns="0" lIns="0" spcFirstLastPara="1" rIns="0" wrap="square" tIns="0">
            <a:noAutofit/>
          </a:bodyPr>
          <a:lstStyle>
            <a:lvl1pPr lvl="0">
              <a:lnSpc>
                <a:spcPct val="115000"/>
              </a:lnSpc>
              <a:spcBef>
                <a:spcPts val="0"/>
              </a:spcBef>
              <a:spcAft>
                <a:spcPts val="0"/>
              </a:spcAft>
              <a:buNone/>
              <a:defRPr sz="800">
                <a:solidFill>
                  <a:schemeClr val="dk1"/>
                </a:solidFill>
              </a:defRPr>
            </a:lvl1pPr>
            <a:lvl2pPr lvl="1">
              <a:lnSpc>
                <a:spcPct val="115000"/>
              </a:lnSpc>
              <a:spcBef>
                <a:spcPts val="0"/>
              </a:spcBef>
              <a:spcAft>
                <a:spcPts val="0"/>
              </a:spcAft>
              <a:buNone/>
              <a:defRPr sz="800">
                <a:solidFill>
                  <a:schemeClr val="dk1"/>
                </a:solidFill>
              </a:defRPr>
            </a:lvl2pPr>
            <a:lvl3pPr lvl="2">
              <a:lnSpc>
                <a:spcPct val="115000"/>
              </a:lnSpc>
              <a:spcBef>
                <a:spcPts val="0"/>
              </a:spcBef>
              <a:spcAft>
                <a:spcPts val="0"/>
              </a:spcAft>
              <a:buNone/>
              <a:defRPr sz="800">
                <a:solidFill>
                  <a:schemeClr val="dk1"/>
                </a:solidFill>
              </a:defRPr>
            </a:lvl3pPr>
            <a:lvl4pPr lvl="3">
              <a:lnSpc>
                <a:spcPct val="115000"/>
              </a:lnSpc>
              <a:spcBef>
                <a:spcPts val="0"/>
              </a:spcBef>
              <a:spcAft>
                <a:spcPts val="0"/>
              </a:spcAft>
              <a:buNone/>
              <a:defRPr sz="800">
                <a:solidFill>
                  <a:schemeClr val="dk1"/>
                </a:solidFill>
              </a:defRPr>
            </a:lvl4pPr>
            <a:lvl5pPr lvl="4">
              <a:lnSpc>
                <a:spcPct val="115000"/>
              </a:lnSpc>
              <a:spcBef>
                <a:spcPts val="0"/>
              </a:spcBef>
              <a:spcAft>
                <a:spcPts val="0"/>
              </a:spcAft>
              <a:buNone/>
              <a:defRPr sz="800">
                <a:solidFill>
                  <a:schemeClr val="dk1"/>
                </a:solidFill>
              </a:defRPr>
            </a:lvl5pPr>
            <a:lvl6pPr lvl="5">
              <a:lnSpc>
                <a:spcPct val="115000"/>
              </a:lnSpc>
              <a:spcBef>
                <a:spcPts val="0"/>
              </a:spcBef>
              <a:spcAft>
                <a:spcPts val="0"/>
              </a:spcAft>
              <a:buNone/>
              <a:defRPr sz="800">
                <a:solidFill>
                  <a:schemeClr val="dk1"/>
                </a:solidFill>
              </a:defRPr>
            </a:lvl6pPr>
            <a:lvl7pPr lvl="6">
              <a:lnSpc>
                <a:spcPct val="115000"/>
              </a:lnSpc>
              <a:spcBef>
                <a:spcPts val="0"/>
              </a:spcBef>
              <a:spcAft>
                <a:spcPts val="0"/>
              </a:spcAft>
              <a:buNone/>
              <a:defRPr sz="800">
                <a:solidFill>
                  <a:schemeClr val="dk1"/>
                </a:solidFill>
              </a:defRPr>
            </a:lvl7pPr>
            <a:lvl8pPr lvl="7">
              <a:lnSpc>
                <a:spcPct val="115000"/>
              </a:lnSpc>
              <a:spcBef>
                <a:spcPts val="0"/>
              </a:spcBef>
              <a:spcAft>
                <a:spcPts val="0"/>
              </a:spcAft>
              <a:buNone/>
              <a:defRPr sz="800">
                <a:solidFill>
                  <a:schemeClr val="dk1"/>
                </a:solidFill>
              </a:defRPr>
            </a:lvl8pPr>
            <a:lvl9pPr lvl="8">
              <a:lnSpc>
                <a:spcPct val="115000"/>
              </a:lnSpc>
              <a:spcBef>
                <a:spcPts val="0"/>
              </a:spcBef>
              <a:spcAft>
                <a:spcPts val="0"/>
              </a:spcAft>
              <a:buNone/>
              <a:defRPr sz="800">
                <a:solidFill>
                  <a:schemeClr val="dk1"/>
                </a:solidFill>
              </a:defRPr>
            </a:lvl9pPr>
          </a:lstStyle>
          <a:p/>
        </p:txBody>
      </p:sp>
      <p:pic>
        <p:nvPicPr>
          <p:cNvPr id="1522" name="Google Shape;1522;p90"/>
          <p:cNvPicPr preferRelativeResize="0"/>
          <p:nvPr/>
        </p:nvPicPr>
        <p:blipFill>
          <a:blip r:embed="rId3">
            <a:alphaModFix/>
          </a:blip>
          <a:stretch>
            <a:fillRect/>
          </a:stretch>
        </p:blipFill>
        <p:spPr>
          <a:xfrm>
            <a:off x="764350" y="6271000"/>
            <a:ext cx="851876" cy="355150"/>
          </a:xfrm>
          <a:prstGeom prst="rect">
            <a:avLst/>
          </a:prstGeom>
          <a:noFill/>
          <a:ln>
            <a:noFill/>
          </a:ln>
        </p:spPr>
      </p:pic>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and body">
  <p:cSld name="CUSTOM_4_17_2">
    <p:spTree>
      <p:nvGrpSpPr>
        <p:cNvPr id="1523" name="Shape 1523"/>
        <p:cNvGrpSpPr/>
        <p:nvPr/>
      </p:nvGrpSpPr>
      <p:grpSpPr>
        <a:xfrm>
          <a:off x="0" y="0"/>
          <a:ext cx="0" cy="0"/>
          <a:chOff x="0" y="0"/>
          <a:chExt cx="0" cy="0"/>
        </a:xfrm>
      </p:grpSpPr>
      <p:cxnSp>
        <p:nvCxnSpPr>
          <p:cNvPr id="1524" name="Google Shape;1524;p91"/>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1525" name="Google Shape;1525;p91"/>
          <p:cNvCxnSpPr/>
          <p:nvPr/>
        </p:nvCxnSpPr>
        <p:spPr>
          <a:xfrm rot="10800000">
            <a:off x="447767" y="6401700"/>
            <a:ext cx="0" cy="456300"/>
          </a:xfrm>
          <a:prstGeom prst="straightConnector1">
            <a:avLst/>
          </a:prstGeom>
          <a:noFill/>
          <a:ln cap="flat" cmpd="sng" w="9525">
            <a:solidFill>
              <a:schemeClr val="accent1"/>
            </a:solidFill>
            <a:prstDash val="solid"/>
            <a:round/>
            <a:headEnd len="med" w="med" type="none"/>
            <a:tailEnd len="med" w="med" type="none"/>
          </a:ln>
        </p:spPr>
      </p:cxnSp>
      <p:sp>
        <p:nvSpPr>
          <p:cNvPr id="1526" name="Google Shape;1526;p91"/>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1527" name="Google Shape;1527;p91"/>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2pPr>
            <a:lvl3pPr lvl="2">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3pPr>
            <a:lvl4pPr lvl="3">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4pPr>
            <a:lvl5pPr lvl="4">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5pPr>
            <a:lvl6pPr lvl="5">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6pPr>
            <a:lvl7pPr lvl="6">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7pPr>
            <a:lvl8pPr lvl="7">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8pPr>
            <a:lvl9pPr lvl="8">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9pPr>
          </a:lstStyle>
          <a:p/>
        </p:txBody>
      </p:sp>
      <p:sp>
        <p:nvSpPr>
          <p:cNvPr id="1528" name="Google Shape;1528;p91"/>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algn="ctr">
              <a:lnSpc>
                <a:spcPct val="130000"/>
              </a:lnSpc>
              <a:spcBef>
                <a:spcPts val="0"/>
              </a:spcBef>
              <a:spcAft>
                <a:spcPts val="0"/>
              </a:spcAft>
              <a:buNone/>
              <a:defRPr sz="2800"/>
            </a:lvl1pPr>
            <a:lvl2pPr lvl="1" algn="ctr">
              <a:lnSpc>
                <a:spcPct val="130000"/>
              </a:lnSpc>
              <a:spcBef>
                <a:spcPts val="0"/>
              </a:spcBef>
              <a:spcAft>
                <a:spcPts val="0"/>
              </a:spcAft>
              <a:buNone/>
              <a:defRPr sz="2700"/>
            </a:lvl2pPr>
            <a:lvl3pPr lvl="2" algn="ctr">
              <a:lnSpc>
                <a:spcPct val="130000"/>
              </a:lnSpc>
              <a:spcBef>
                <a:spcPts val="0"/>
              </a:spcBef>
              <a:spcAft>
                <a:spcPts val="0"/>
              </a:spcAft>
              <a:buNone/>
              <a:defRPr sz="2700"/>
            </a:lvl3pPr>
            <a:lvl4pPr lvl="3" algn="ctr">
              <a:lnSpc>
                <a:spcPct val="130000"/>
              </a:lnSpc>
              <a:spcBef>
                <a:spcPts val="0"/>
              </a:spcBef>
              <a:spcAft>
                <a:spcPts val="0"/>
              </a:spcAft>
              <a:buNone/>
              <a:defRPr sz="2700"/>
            </a:lvl4pPr>
            <a:lvl5pPr lvl="4" algn="ctr">
              <a:lnSpc>
                <a:spcPct val="130000"/>
              </a:lnSpc>
              <a:spcBef>
                <a:spcPts val="0"/>
              </a:spcBef>
              <a:spcAft>
                <a:spcPts val="0"/>
              </a:spcAft>
              <a:buNone/>
              <a:defRPr sz="2700"/>
            </a:lvl5pPr>
            <a:lvl6pPr lvl="5" algn="ctr">
              <a:lnSpc>
                <a:spcPct val="130000"/>
              </a:lnSpc>
              <a:spcBef>
                <a:spcPts val="0"/>
              </a:spcBef>
              <a:spcAft>
                <a:spcPts val="0"/>
              </a:spcAft>
              <a:buNone/>
              <a:defRPr sz="2700"/>
            </a:lvl6pPr>
            <a:lvl7pPr lvl="6" algn="ctr">
              <a:lnSpc>
                <a:spcPct val="130000"/>
              </a:lnSpc>
              <a:spcBef>
                <a:spcPts val="0"/>
              </a:spcBef>
              <a:spcAft>
                <a:spcPts val="0"/>
              </a:spcAft>
              <a:buNone/>
              <a:defRPr sz="2700"/>
            </a:lvl7pPr>
            <a:lvl8pPr lvl="7" algn="ctr">
              <a:lnSpc>
                <a:spcPct val="130000"/>
              </a:lnSpc>
              <a:spcBef>
                <a:spcPts val="0"/>
              </a:spcBef>
              <a:spcAft>
                <a:spcPts val="0"/>
              </a:spcAft>
              <a:buNone/>
              <a:defRPr sz="2700"/>
            </a:lvl8pPr>
            <a:lvl9pPr lvl="8" algn="ctr">
              <a:lnSpc>
                <a:spcPct val="130000"/>
              </a:lnSpc>
              <a:spcBef>
                <a:spcPts val="0"/>
              </a:spcBef>
              <a:spcAft>
                <a:spcPts val="0"/>
              </a:spcAft>
              <a:buNone/>
              <a:defRPr sz="2700"/>
            </a:lvl9pPr>
          </a:lstStyle>
          <a:p/>
        </p:txBody>
      </p:sp>
      <p:sp>
        <p:nvSpPr>
          <p:cNvPr id="1529" name="Google Shape;1529;p91"/>
          <p:cNvSpPr txBox="1"/>
          <p:nvPr>
            <p:ph idx="2" type="body"/>
          </p:nvPr>
        </p:nvSpPr>
        <p:spPr>
          <a:xfrm>
            <a:off x="2438400" y="2286000"/>
            <a:ext cx="7315200" cy="3657600"/>
          </a:xfrm>
          <a:prstGeom prst="rect">
            <a:avLst/>
          </a:prstGeom>
        </p:spPr>
        <p:txBody>
          <a:bodyPr anchorCtr="0" anchor="t" bIns="0" lIns="0" spcFirstLastPara="1" rIns="0" wrap="square" tIns="0">
            <a:noAutofit/>
          </a:bodyPr>
          <a:lstStyle>
            <a:lvl1pPr indent="-349250" lvl="0" marL="457200">
              <a:lnSpc>
                <a:spcPct val="135000"/>
              </a:lnSpc>
              <a:spcBef>
                <a:spcPts val="1100"/>
              </a:spcBef>
              <a:spcAft>
                <a:spcPts val="0"/>
              </a:spcAft>
              <a:buSzPts val="1900"/>
              <a:buChar char="▸"/>
              <a:defRPr/>
            </a:lvl1pPr>
            <a:lvl2pPr indent="-349250" lvl="1" marL="914400">
              <a:lnSpc>
                <a:spcPct val="135000"/>
              </a:lnSpc>
              <a:spcBef>
                <a:spcPts val="1100"/>
              </a:spcBef>
              <a:spcAft>
                <a:spcPts val="0"/>
              </a:spcAft>
              <a:buSzPts val="1900"/>
              <a:buChar char="･"/>
              <a:defRPr/>
            </a:lvl2pPr>
            <a:lvl3pPr indent="-349250" lvl="2" marL="1371600">
              <a:lnSpc>
                <a:spcPct val="135000"/>
              </a:lnSpc>
              <a:spcBef>
                <a:spcPts val="1100"/>
              </a:spcBef>
              <a:spcAft>
                <a:spcPts val="0"/>
              </a:spcAft>
              <a:buSzPts val="1900"/>
              <a:buChar char="･"/>
              <a:defRPr/>
            </a:lvl3pPr>
            <a:lvl4pPr indent="-349250" lvl="3" marL="1828800">
              <a:lnSpc>
                <a:spcPct val="135000"/>
              </a:lnSpc>
              <a:spcBef>
                <a:spcPts val="1100"/>
              </a:spcBef>
              <a:spcAft>
                <a:spcPts val="0"/>
              </a:spcAft>
              <a:buSzPts val="1900"/>
              <a:buChar char="･"/>
              <a:defRPr/>
            </a:lvl4pPr>
            <a:lvl5pPr indent="-349250" lvl="4" marL="2286000">
              <a:lnSpc>
                <a:spcPct val="135000"/>
              </a:lnSpc>
              <a:spcBef>
                <a:spcPts val="1100"/>
              </a:spcBef>
              <a:spcAft>
                <a:spcPts val="0"/>
              </a:spcAft>
              <a:buSzPts val="1900"/>
              <a:buChar char="･"/>
              <a:defRPr/>
            </a:lvl5pPr>
            <a:lvl6pPr indent="-349250" lvl="5" marL="2743200">
              <a:lnSpc>
                <a:spcPct val="135000"/>
              </a:lnSpc>
              <a:spcBef>
                <a:spcPts val="1100"/>
              </a:spcBef>
              <a:spcAft>
                <a:spcPts val="0"/>
              </a:spcAft>
              <a:buSzPts val="1900"/>
              <a:buChar char="･"/>
              <a:defRPr/>
            </a:lvl6pPr>
            <a:lvl7pPr indent="-349250" lvl="6" marL="3200400">
              <a:lnSpc>
                <a:spcPct val="135000"/>
              </a:lnSpc>
              <a:spcBef>
                <a:spcPts val="1100"/>
              </a:spcBef>
              <a:spcAft>
                <a:spcPts val="0"/>
              </a:spcAft>
              <a:buSzPts val="1900"/>
              <a:buChar char="･"/>
              <a:defRPr/>
            </a:lvl7pPr>
            <a:lvl8pPr indent="-349250" lvl="7" marL="3657600">
              <a:lnSpc>
                <a:spcPct val="135000"/>
              </a:lnSpc>
              <a:spcBef>
                <a:spcPts val="1100"/>
              </a:spcBef>
              <a:spcAft>
                <a:spcPts val="0"/>
              </a:spcAft>
              <a:buSzPts val="1900"/>
              <a:buChar char="･"/>
              <a:defRPr/>
            </a:lvl8pPr>
            <a:lvl9pPr indent="-349250" lvl="8" marL="4114800">
              <a:lnSpc>
                <a:spcPct val="135000"/>
              </a:lnSpc>
              <a:spcBef>
                <a:spcPts val="1100"/>
              </a:spcBef>
              <a:spcAft>
                <a:spcPts val="1100"/>
              </a:spcAft>
              <a:buSzPts val="1900"/>
              <a:buChar char="･"/>
              <a:defRPr/>
            </a:lvl9pPr>
          </a:lstStyle>
          <a:p/>
        </p:txBody>
      </p:sp>
      <p:pic>
        <p:nvPicPr>
          <p:cNvPr id="1530" name="Google Shape;1530;p91"/>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1531" name="Google Shape;1531;p91"/>
          <p:cNvSpPr txBox="1"/>
          <p:nvPr>
            <p:ph idx="3" type="subTitle"/>
          </p:nvPr>
        </p:nvSpPr>
        <p:spPr>
          <a:xfrm>
            <a:off x="1951850" y="6169550"/>
            <a:ext cx="8002500" cy="560100"/>
          </a:xfrm>
          <a:prstGeom prst="rect">
            <a:avLst/>
          </a:prstGeom>
        </p:spPr>
        <p:txBody>
          <a:bodyPr anchorCtr="0" anchor="b" bIns="0" lIns="0" spcFirstLastPara="1" rIns="0" wrap="square" tIns="0">
            <a:noAutofit/>
          </a:bodyPr>
          <a:lstStyle>
            <a:lvl1pPr lvl="0">
              <a:lnSpc>
                <a:spcPct val="115000"/>
              </a:lnSpc>
              <a:spcBef>
                <a:spcPts val="0"/>
              </a:spcBef>
              <a:spcAft>
                <a:spcPts val="0"/>
              </a:spcAft>
              <a:buNone/>
              <a:defRPr sz="800">
                <a:solidFill>
                  <a:schemeClr val="dk1"/>
                </a:solidFill>
              </a:defRPr>
            </a:lvl1pPr>
            <a:lvl2pPr lvl="1">
              <a:lnSpc>
                <a:spcPct val="115000"/>
              </a:lnSpc>
              <a:spcBef>
                <a:spcPts val="0"/>
              </a:spcBef>
              <a:spcAft>
                <a:spcPts val="0"/>
              </a:spcAft>
              <a:buNone/>
              <a:defRPr sz="800">
                <a:solidFill>
                  <a:schemeClr val="dk1"/>
                </a:solidFill>
              </a:defRPr>
            </a:lvl2pPr>
            <a:lvl3pPr lvl="2">
              <a:lnSpc>
                <a:spcPct val="115000"/>
              </a:lnSpc>
              <a:spcBef>
                <a:spcPts val="0"/>
              </a:spcBef>
              <a:spcAft>
                <a:spcPts val="0"/>
              </a:spcAft>
              <a:buNone/>
              <a:defRPr sz="800">
                <a:solidFill>
                  <a:schemeClr val="dk1"/>
                </a:solidFill>
              </a:defRPr>
            </a:lvl3pPr>
            <a:lvl4pPr lvl="3">
              <a:lnSpc>
                <a:spcPct val="115000"/>
              </a:lnSpc>
              <a:spcBef>
                <a:spcPts val="0"/>
              </a:spcBef>
              <a:spcAft>
                <a:spcPts val="0"/>
              </a:spcAft>
              <a:buNone/>
              <a:defRPr sz="800">
                <a:solidFill>
                  <a:schemeClr val="dk1"/>
                </a:solidFill>
              </a:defRPr>
            </a:lvl4pPr>
            <a:lvl5pPr lvl="4">
              <a:lnSpc>
                <a:spcPct val="115000"/>
              </a:lnSpc>
              <a:spcBef>
                <a:spcPts val="0"/>
              </a:spcBef>
              <a:spcAft>
                <a:spcPts val="0"/>
              </a:spcAft>
              <a:buNone/>
              <a:defRPr sz="800">
                <a:solidFill>
                  <a:schemeClr val="dk1"/>
                </a:solidFill>
              </a:defRPr>
            </a:lvl5pPr>
            <a:lvl6pPr lvl="5">
              <a:lnSpc>
                <a:spcPct val="115000"/>
              </a:lnSpc>
              <a:spcBef>
                <a:spcPts val="0"/>
              </a:spcBef>
              <a:spcAft>
                <a:spcPts val="0"/>
              </a:spcAft>
              <a:buNone/>
              <a:defRPr sz="800">
                <a:solidFill>
                  <a:schemeClr val="dk1"/>
                </a:solidFill>
              </a:defRPr>
            </a:lvl6pPr>
            <a:lvl7pPr lvl="6">
              <a:lnSpc>
                <a:spcPct val="115000"/>
              </a:lnSpc>
              <a:spcBef>
                <a:spcPts val="0"/>
              </a:spcBef>
              <a:spcAft>
                <a:spcPts val="0"/>
              </a:spcAft>
              <a:buNone/>
              <a:defRPr sz="800">
                <a:solidFill>
                  <a:schemeClr val="dk1"/>
                </a:solidFill>
              </a:defRPr>
            </a:lvl7pPr>
            <a:lvl8pPr lvl="7">
              <a:lnSpc>
                <a:spcPct val="115000"/>
              </a:lnSpc>
              <a:spcBef>
                <a:spcPts val="0"/>
              </a:spcBef>
              <a:spcAft>
                <a:spcPts val="0"/>
              </a:spcAft>
              <a:buNone/>
              <a:defRPr sz="800">
                <a:solidFill>
                  <a:schemeClr val="dk1"/>
                </a:solidFill>
              </a:defRPr>
            </a:lvl8pPr>
            <a:lvl9pPr lvl="8">
              <a:lnSpc>
                <a:spcPct val="115000"/>
              </a:lnSpc>
              <a:spcBef>
                <a:spcPts val="0"/>
              </a:spcBef>
              <a:spcAft>
                <a:spcPts val="0"/>
              </a:spcAft>
              <a:buNone/>
              <a:defRPr sz="800">
                <a:solidFill>
                  <a:schemeClr val="dk1"/>
                </a:solidFill>
              </a:defRPr>
            </a:lvl9pPr>
          </a:lstStyle>
          <a:p/>
        </p:txBody>
      </p:sp>
      <p:pic>
        <p:nvPicPr>
          <p:cNvPr id="1532" name="Google Shape;1532;p91"/>
          <p:cNvPicPr preferRelativeResize="0"/>
          <p:nvPr/>
        </p:nvPicPr>
        <p:blipFill>
          <a:blip r:embed="rId3">
            <a:alphaModFix/>
          </a:blip>
          <a:stretch>
            <a:fillRect/>
          </a:stretch>
        </p:blipFill>
        <p:spPr>
          <a:xfrm>
            <a:off x="764350" y="6271000"/>
            <a:ext cx="851876" cy="35515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2 divider B">
  <p:cSld name="CUSTOM_2_1">
    <p:bg>
      <p:bgPr>
        <a:blipFill>
          <a:blip r:embed="rId2">
            <a:alphaModFix/>
          </a:blip>
          <a:stretch>
            <a:fillRect/>
          </a:stretch>
        </a:blipFill>
      </p:bgPr>
    </p:bg>
    <p:spTree>
      <p:nvGrpSpPr>
        <p:cNvPr id="114" name="Shape 114"/>
        <p:cNvGrpSpPr/>
        <p:nvPr/>
      </p:nvGrpSpPr>
      <p:grpSpPr>
        <a:xfrm>
          <a:off x="0" y="0"/>
          <a:ext cx="0" cy="0"/>
          <a:chOff x="0" y="0"/>
          <a:chExt cx="0" cy="0"/>
        </a:xfrm>
      </p:grpSpPr>
      <p:sp>
        <p:nvSpPr>
          <p:cNvPr id="115" name="Google Shape;115;p10"/>
          <p:cNvSpPr/>
          <p:nvPr/>
        </p:nvSpPr>
        <p:spPr>
          <a:xfrm>
            <a:off x="9637800" y="5494425"/>
            <a:ext cx="1253400" cy="1203300"/>
          </a:xfrm>
          <a:prstGeom prst="rect">
            <a:avLst/>
          </a:prstGeom>
          <a:solidFill>
            <a:srgbClr val="3535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0"/>
          <p:cNvSpPr txBox="1"/>
          <p:nvPr>
            <p:ph type="title"/>
          </p:nvPr>
        </p:nvSpPr>
        <p:spPr>
          <a:xfrm>
            <a:off x="447775" y="1084561"/>
            <a:ext cx="6825000" cy="2105100"/>
          </a:xfrm>
          <a:prstGeom prst="rect">
            <a:avLst/>
          </a:prstGeom>
        </p:spPr>
        <p:txBody>
          <a:bodyPr anchorCtr="0" anchor="t" bIns="91425" lIns="438900" spcFirstLastPara="1" rIns="91425" wrap="square" tIns="91425">
            <a:noAutofit/>
          </a:bodyPr>
          <a:lstStyle>
            <a:lvl1pPr lvl="0" rtl="0">
              <a:spcBef>
                <a:spcPts val="0"/>
              </a:spcBef>
              <a:spcAft>
                <a:spcPts val="0"/>
              </a:spcAft>
              <a:buNone/>
              <a:defRPr sz="4800">
                <a:solidFill>
                  <a:srgbClr val="8B5CF6"/>
                </a:solidFill>
                <a:latin typeface="Red Hat Display Medium"/>
                <a:ea typeface="Red Hat Display Medium"/>
                <a:cs typeface="Red Hat Display Medium"/>
                <a:sym typeface="Red Hat Display Medium"/>
              </a:defRPr>
            </a:lvl1pPr>
            <a:lvl2pPr lvl="1"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2pPr>
            <a:lvl3pPr lvl="2"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3pPr>
            <a:lvl4pPr lvl="3"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4pPr>
            <a:lvl5pPr lvl="4"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5pPr>
            <a:lvl6pPr lvl="5"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6pPr>
            <a:lvl7pPr lvl="6"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7pPr>
            <a:lvl8pPr lvl="7"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8pPr>
            <a:lvl9pPr lvl="8"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9pPr>
          </a:lstStyle>
          <a:p/>
        </p:txBody>
      </p:sp>
      <p:cxnSp>
        <p:nvCxnSpPr>
          <p:cNvPr id="117" name="Google Shape;117;p10"/>
          <p:cNvCxnSpPr/>
          <p:nvPr/>
        </p:nvCxnSpPr>
        <p:spPr>
          <a:xfrm rot="10800000">
            <a:off x="447767" y="6401400"/>
            <a:ext cx="0" cy="456600"/>
          </a:xfrm>
          <a:prstGeom prst="straightConnector1">
            <a:avLst/>
          </a:prstGeom>
          <a:noFill/>
          <a:ln cap="flat" cmpd="sng" w="9525">
            <a:solidFill>
              <a:srgbClr val="8B5CF6"/>
            </a:solidFill>
            <a:prstDash val="solid"/>
            <a:round/>
            <a:headEnd len="med" w="med" type="none"/>
            <a:tailEnd len="med" w="med" type="none"/>
          </a:ln>
        </p:spPr>
      </p:cxnSp>
      <p:cxnSp>
        <p:nvCxnSpPr>
          <p:cNvPr id="118" name="Google Shape;118;p10"/>
          <p:cNvCxnSpPr/>
          <p:nvPr/>
        </p:nvCxnSpPr>
        <p:spPr>
          <a:xfrm rot="10800000">
            <a:off x="447775" y="100"/>
            <a:ext cx="0" cy="886500"/>
          </a:xfrm>
          <a:prstGeom prst="straightConnector1">
            <a:avLst/>
          </a:prstGeom>
          <a:noFill/>
          <a:ln cap="flat" cmpd="sng" w="9525">
            <a:solidFill>
              <a:srgbClr val="8B5CF6"/>
            </a:solidFill>
            <a:prstDash val="solid"/>
            <a:round/>
            <a:headEnd len="med" w="med" type="none"/>
            <a:tailEnd len="med" w="med" type="none"/>
          </a:ln>
        </p:spPr>
      </p:cxnSp>
      <p:sp>
        <p:nvSpPr>
          <p:cNvPr id="119" name="Google Shape;119;p10"/>
          <p:cNvSpPr txBox="1"/>
          <p:nvPr>
            <p:ph idx="1" type="subTitle"/>
          </p:nvPr>
        </p:nvSpPr>
        <p:spPr>
          <a:xfrm>
            <a:off x="467725" y="55450"/>
            <a:ext cx="5052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8B5CF6"/>
              </a:buClr>
              <a:buSzPts val="1000"/>
              <a:buFont typeface="Red Hat Display Medium"/>
              <a:buNone/>
              <a:defRPr sz="1000">
                <a:solidFill>
                  <a:srgbClr val="8B5CF6"/>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rgbClr val="8B5CF6"/>
              </a:buClr>
              <a:buSzPts val="1000"/>
              <a:buFont typeface="Red Hat Text Medium"/>
              <a:buNone/>
              <a:defRPr sz="1000">
                <a:solidFill>
                  <a:srgbClr val="8B5CF6"/>
                </a:solidFill>
                <a:latin typeface="Red Hat Text Medium"/>
                <a:ea typeface="Red Hat Text Medium"/>
                <a:cs typeface="Red Hat Text Medium"/>
                <a:sym typeface="Red Hat Text Medium"/>
              </a:defRPr>
            </a:lvl2pPr>
            <a:lvl3pPr lvl="2" rtl="0">
              <a:lnSpc>
                <a:spcPct val="100000"/>
              </a:lnSpc>
              <a:spcBef>
                <a:spcPts val="0"/>
              </a:spcBef>
              <a:spcAft>
                <a:spcPts val="0"/>
              </a:spcAft>
              <a:buClr>
                <a:srgbClr val="8B5CF6"/>
              </a:buClr>
              <a:buSzPts val="1000"/>
              <a:buFont typeface="Red Hat Text Medium"/>
              <a:buNone/>
              <a:defRPr sz="1000">
                <a:solidFill>
                  <a:srgbClr val="8B5CF6"/>
                </a:solidFill>
                <a:latin typeface="Red Hat Text Medium"/>
                <a:ea typeface="Red Hat Text Medium"/>
                <a:cs typeface="Red Hat Text Medium"/>
                <a:sym typeface="Red Hat Text Medium"/>
              </a:defRPr>
            </a:lvl3pPr>
            <a:lvl4pPr lvl="3" rtl="0">
              <a:lnSpc>
                <a:spcPct val="100000"/>
              </a:lnSpc>
              <a:spcBef>
                <a:spcPts val="0"/>
              </a:spcBef>
              <a:spcAft>
                <a:spcPts val="0"/>
              </a:spcAft>
              <a:buClr>
                <a:srgbClr val="8B5CF6"/>
              </a:buClr>
              <a:buSzPts val="1000"/>
              <a:buFont typeface="Red Hat Text Medium"/>
              <a:buNone/>
              <a:defRPr sz="1000">
                <a:solidFill>
                  <a:srgbClr val="8B5CF6"/>
                </a:solidFill>
                <a:latin typeface="Red Hat Text Medium"/>
                <a:ea typeface="Red Hat Text Medium"/>
                <a:cs typeface="Red Hat Text Medium"/>
                <a:sym typeface="Red Hat Text Medium"/>
              </a:defRPr>
            </a:lvl4pPr>
            <a:lvl5pPr lvl="4" rtl="0">
              <a:lnSpc>
                <a:spcPct val="100000"/>
              </a:lnSpc>
              <a:spcBef>
                <a:spcPts val="0"/>
              </a:spcBef>
              <a:spcAft>
                <a:spcPts val="0"/>
              </a:spcAft>
              <a:buClr>
                <a:srgbClr val="8B5CF6"/>
              </a:buClr>
              <a:buSzPts val="1000"/>
              <a:buFont typeface="Red Hat Text Medium"/>
              <a:buNone/>
              <a:defRPr sz="1000">
                <a:solidFill>
                  <a:srgbClr val="8B5CF6"/>
                </a:solidFill>
                <a:latin typeface="Red Hat Text Medium"/>
                <a:ea typeface="Red Hat Text Medium"/>
                <a:cs typeface="Red Hat Text Medium"/>
                <a:sym typeface="Red Hat Text Medium"/>
              </a:defRPr>
            </a:lvl5pPr>
            <a:lvl6pPr lvl="5" rtl="0">
              <a:lnSpc>
                <a:spcPct val="100000"/>
              </a:lnSpc>
              <a:spcBef>
                <a:spcPts val="0"/>
              </a:spcBef>
              <a:spcAft>
                <a:spcPts val="0"/>
              </a:spcAft>
              <a:buClr>
                <a:srgbClr val="8B5CF6"/>
              </a:buClr>
              <a:buSzPts val="1000"/>
              <a:buFont typeface="Red Hat Text Medium"/>
              <a:buNone/>
              <a:defRPr sz="1000">
                <a:solidFill>
                  <a:srgbClr val="8B5CF6"/>
                </a:solidFill>
                <a:latin typeface="Red Hat Text Medium"/>
                <a:ea typeface="Red Hat Text Medium"/>
                <a:cs typeface="Red Hat Text Medium"/>
                <a:sym typeface="Red Hat Text Medium"/>
              </a:defRPr>
            </a:lvl6pPr>
            <a:lvl7pPr lvl="6" rtl="0">
              <a:lnSpc>
                <a:spcPct val="100000"/>
              </a:lnSpc>
              <a:spcBef>
                <a:spcPts val="0"/>
              </a:spcBef>
              <a:spcAft>
                <a:spcPts val="0"/>
              </a:spcAft>
              <a:buClr>
                <a:srgbClr val="8B5CF6"/>
              </a:buClr>
              <a:buSzPts val="1000"/>
              <a:buFont typeface="Red Hat Text Medium"/>
              <a:buNone/>
              <a:defRPr sz="1000">
                <a:solidFill>
                  <a:srgbClr val="8B5CF6"/>
                </a:solidFill>
                <a:latin typeface="Red Hat Text Medium"/>
                <a:ea typeface="Red Hat Text Medium"/>
                <a:cs typeface="Red Hat Text Medium"/>
                <a:sym typeface="Red Hat Text Medium"/>
              </a:defRPr>
            </a:lvl7pPr>
            <a:lvl8pPr lvl="7" rtl="0">
              <a:lnSpc>
                <a:spcPct val="100000"/>
              </a:lnSpc>
              <a:spcBef>
                <a:spcPts val="0"/>
              </a:spcBef>
              <a:spcAft>
                <a:spcPts val="0"/>
              </a:spcAft>
              <a:buClr>
                <a:srgbClr val="8B5CF6"/>
              </a:buClr>
              <a:buSzPts val="1000"/>
              <a:buFont typeface="Red Hat Text Medium"/>
              <a:buNone/>
              <a:defRPr sz="1000">
                <a:solidFill>
                  <a:srgbClr val="8B5CF6"/>
                </a:solidFill>
                <a:latin typeface="Red Hat Text Medium"/>
                <a:ea typeface="Red Hat Text Medium"/>
                <a:cs typeface="Red Hat Text Medium"/>
                <a:sym typeface="Red Hat Text Medium"/>
              </a:defRPr>
            </a:lvl8pPr>
            <a:lvl9pPr lvl="8" rtl="0">
              <a:lnSpc>
                <a:spcPct val="100000"/>
              </a:lnSpc>
              <a:spcBef>
                <a:spcPts val="0"/>
              </a:spcBef>
              <a:spcAft>
                <a:spcPts val="0"/>
              </a:spcAft>
              <a:buClr>
                <a:srgbClr val="8B5CF6"/>
              </a:buClr>
              <a:buSzPts val="1000"/>
              <a:buFont typeface="Red Hat Text Medium"/>
              <a:buNone/>
              <a:defRPr sz="1000">
                <a:solidFill>
                  <a:srgbClr val="8B5CF6"/>
                </a:solidFill>
                <a:latin typeface="Red Hat Text Medium"/>
                <a:ea typeface="Red Hat Text Medium"/>
                <a:cs typeface="Red Hat Text Medium"/>
                <a:sym typeface="Red Hat Text Medium"/>
              </a:defRPr>
            </a:lvl9pPr>
          </a:lstStyle>
          <a:p/>
        </p:txBody>
      </p:sp>
      <p:sp>
        <p:nvSpPr>
          <p:cNvPr id="120" name="Google Shape;120;p10"/>
          <p:cNvSpPr txBox="1"/>
          <p:nvPr>
            <p:ph idx="2" type="subTitle"/>
          </p:nvPr>
        </p:nvSpPr>
        <p:spPr>
          <a:xfrm>
            <a:off x="9251450" y="1743719"/>
            <a:ext cx="2124300" cy="33090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None/>
              <a:defRPr sz="1400">
                <a:solidFill>
                  <a:schemeClr val="lt1"/>
                </a:solidFill>
                <a:latin typeface="Red Hat Display"/>
                <a:ea typeface="Red Hat Display"/>
                <a:cs typeface="Red Hat Display"/>
                <a:sym typeface="Red Hat Display"/>
              </a:defRPr>
            </a:lvl1pPr>
            <a:lvl2pPr lvl="1" rtl="0">
              <a:lnSpc>
                <a:spcPct val="174000"/>
              </a:lnSpc>
              <a:spcBef>
                <a:spcPts val="0"/>
              </a:spcBef>
              <a:spcAft>
                <a:spcPts val="0"/>
              </a:spcAft>
              <a:buNone/>
              <a:defRPr sz="1400">
                <a:solidFill>
                  <a:schemeClr val="lt1"/>
                </a:solidFill>
              </a:defRPr>
            </a:lvl2pPr>
            <a:lvl3pPr lvl="2" rtl="0">
              <a:lnSpc>
                <a:spcPct val="174000"/>
              </a:lnSpc>
              <a:spcBef>
                <a:spcPts val="0"/>
              </a:spcBef>
              <a:spcAft>
                <a:spcPts val="0"/>
              </a:spcAft>
              <a:buNone/>
              <a:defRPr sz="1400">
                <a:solidFill>
                  <a:schemeClr val="lt1"/>
                </a:solidFill>
              </a:defRPr>
            </a:lvl3pPr>
            <a:lvl4pPr lvl="3" rtl="0">
              <a:lnSpc>
                <a:spcPct val="174000"/>
              </a:lnSpc>
              <a:spcBef>
                <a:spcPts val="0"/>
              </a:spcBef>
              <a:spcAft>
                <a:spcPts val="0"/>
              </a:spcAft>
              <a:buNone/>
              <a:defRPr sz="1400">
                <a:solidFill>
                  <a:schemeClr val="lt1"/>
                </a:solidFill>
              </a:defRPr>
            </a:lvl4pPr>
            <a:lvl5pPr lvl="4" rtl="0">
              <a:lnSpc>
                <a:spcPct val="174000"/>
              </a:lnSpc>
              <a:spcBef>
                <a:spcPts val="0"/>
              </a:spcBef>
              <a:spcAft>
                <a:spcPts val="0"/>
              </a:spcAft>
              <a:buNone/>
              <a:defRPr sz="1400">
                <a:solidFill>
                  <a:schemeClr val="lt1"/>
                </a:solidFill>
              </a:defRPr>
            </a:lvl5pPr>
            <a:lvl6pPr lvl="5" rtl="0">
              <a:lnSpc>
                <a:spcPct val="174000"/>
              </a:lnSpc>
              <a:spcBef>
                <a:spcPts val="0"/>
              </a:spcBef>
              <a:spcAft>
                <a:spcPts val="0"/>
              </a:spcAft>
              <a:buNone/>
              <a:defRPr sz="1400">
                <a:solidFill>
                  <a:schemeClr val="lt1"/>
                </a:solidFill>
              </a:defRPr>
            </a:lvl6pPr>
            <a:lvl7pPr lvl="6" rtl="0">
              <a:lnSpc>
                <a:spcPct val="174000"/>
              </a:lnSpc>
              <a:spcBef>
                <a:spcPts val="0"/>
              </a:spcBef>
              <a:spcAft>
                <a:spcPts val="0"/>
              </a:spcAft>
              <a:buNone/>
              <a:defRPr sz="1400">
                <a:solidFill>
                  <a:schemeClr val="lt1"/>
                </a:solidFill>
              </a:defRPr>
            </a:lvl7pPr>
            <a:lvl8pPr lvl="7" rtl="0">
              <a:lnSpc>
                <a:spcPct val="174000"/>
              </a:lnSpc>
              <a:spcBef>
                <a:spcPts val="0"/>
              </a:spcBef>
              <a:spcAft>
                <a:spcPts val="0"/>
              </a:spcAft>
              <a:buNone/>
              <a:defRPr sz="1400">
                <a:solidFill>
                  <a:schemeClr val="lt1"/>
                </a:solidFill>
              </a:defRPr>
            </a:lvl8pPr>
            <a:lvl9pPr lvl="8" rtl="0">
              <a:lnSpc>
                <a:spcPct val="174000"/>
              </a:lnSpc>
              <a:spcBef>
                <a:spcPts val="0"/>
              </a:spcBef>
              <a:spcAft>
                <a:spcPts val="0"/>
              </a:spcAft>
              <a:buNone/>
              <a:defRPr sz="1400">
                <a:solidFill>
                  <a:schemeClr val="lt1"/>
                </a:solidFill>
              </a:defRPr>
            </a:lvl9pPr>
          </a:lstStyle>
          <a:p/>
        </p:txBody>
      </p:sp>
      <p:sp>
        <p:nvSpPr>
          <p:cNvPr id="121" name="Google Shape;121;p10"/>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22" name="Google Shape;122;p10"/>
          <p:cNvPicPr preferRelativeResize="0"/>
          <p:nvPr/>
        </p:nvPicPr>
        <p:blipFill>
          <a:blip r:embed="rId3">
            <a:alphaModFix/>
          </a:blip>
          <a:stretch>
            <a:fillRect/>
          </a:stretch>
        </p:blipFill>
        <p:spPr>
          <a:xfrm>
            <a:off x="9183102" y="6114450"/>
            <a:ext cx="2762450" cy="513725"/>
          </a:xfrm>
          <a:prstGeom prst="rect">
            <a:avLst/>
          </a:prstGeom>
          <a:noFill/>
          <a:ln>
            <a:noFill/>
          </a:ln>
        </p:spPr>
      </p:pic>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body">
  <p:cSld name="CUSTOM_4_17_2_1">
    <p:spTree>
      <p:nvGrpSpPr>
        <p:cNvPr id="1533" name="Shape 1533"/>
        <p:cNvGrpSpPr/>
        <p:nvPr/>
      </p:nvGrpSpPr>
      <p:grpSpPr>
        <a:xfrm>
          <a:off x="0" y="0"/>
          <a:ext cx="0" cy="0"/>
          <a:chOff x="0" y="0"/>
          <a:chExt cx="0" cy="0"/>
        </a:xfrm>
      </p:grpSpPr>
      <p:sp>
        <p:nvSpPr>
          <p:cNvPr id="1534" name="Google Shape;1534;p92"/>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2pPr>
            <a:lvl3pPr lvl="2">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3pPr>
            <a:lvl4pPr lvl="3">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4pPr>
            <a:lvl5pPr lvl="4">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5pPr>
            <a:lvl6pPr lvl="5">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6pPr>
            <a:lvl7pPr lvl="6">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7pPr>
            <a:lvl8pPr lvl="7">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8pPr>
            <a:lvl9pPr lvl="8">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9pPr>
          </a:lstStyle>
          <a:p/>
        </p:txBody>
      </p:sp>
      <p:cxnSp>
        <p:nvCxnSpPr>
          <p:cNvPr id="1535" name="Google Shape;1535;p92"/>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1536" name="Google Shape;1536;p92"/>
          <p:cNvCxnSpPr/>
          <p:nvPr/>
        </p:nvCxnSpPr>
        <p:spPr>
          <a:xfrm rot="10800000">
            <a:off x="447767" y="6401700"/>
            <a:ext cx="0" cy="456300"/>
          </a:xfrm>
          <a:prstGeom prst="straightConnector1">
            <a:avLst/>
          </a:prstGeom>
          <a:noFill/>
          <a:ln cap="flat" cmpd="sng" w="9525">
            <a:solidFill>
              <a:schemeClr val="accent1"/>
            </a:solidFill>
            <a:prstDash val="solid"/>
            <a:round/>
            <a:headEnd len="med" w="med" type="none"/>
            <a:tailEnd len="med" w="med" type="none"/>
          </a:ln>
        </p:spPr>
      </p:cxnSp>
      <p:sp>
        <p:nvSpPr>
          <p:cNvPr id="1537" name="Google Shape;1537;p92"/>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1538" name="Google Shape;1538;p92"/>
          <p:cNvSpPr txBox="1"/>
          <p:nvPr>
            <p:ph idx="2" type="body"/>
          </p:nvPr>
        </p:nvSpPr>
        <p:spPr>
          <a:xfrm>
            <a:off x="2438400" y="1600200"/>
            <a:ext cx="7315200" cy="3657600"/>
          </a:xfrm>
          <a:prstGeom prst="rect">
            <a:avLst/>
          </a:prstGeom>
        </p:spPr>
        <p:txBody>
          <a:bodyPr anchorCtr="0" anchor="t" bIns="0" lIns="0" spcFirstLastPara="1" rIns="0" wrap="square" tIns="0">
            <a:noAutofit/>
          </a:bodyPr>
          <a:lstStyle>
            <a:lvl1pPr indent="-349250" lvl="0" marL="457200">
              <a:lnSpc>
                <a:spcPct val="135000"/>
              </a:lnSpc>
              <a:spcBef>
                <a:spcPts val="1100"/>
              </a:spcBef>
              <a:spcAft>
                <a:spcPts val="0"/>
              </a:spcAft>
              <a:buSzPts val="1900"/>
              <a:buChar char="▸"/>
              <a:defRPr/>
            </a:lvl1pPr>
            <a:lvl2pPr indent="-349250" lvl="1" marL="914400">
              <a:lnSpc>
                <a:spcPct val="135000"/>
              </a:lnSpc>
              <a:spcBef>
                <a:spcPts val="1100"/>
              </a:spcBef>
              <a:spcAft>
                <a:spcPts val="0"/>
              </a:spcAft>
              <a:buSzPts val="1900"/>
              <a:buChar char="･"/>
              <a:defRPr/>
            </a:lvl2pPr>
            <a:lvl3pPr indent="-349250" lvl="2" marL="1371600">
              <a:lnSpc>
                <a:spcPct val="135000"/>
              </a:lnSpc>
              <a:spcBef>
                <a:spcPts val="1100"/>
              </a:spcBef>
              <a:spcAft>
                <a:spcPts val="0"/>
              </a:spcAft>
              <a:buSzPts val="1900"/>
              <a:buChar char="･"/>
              <a:defRPr/>
            </a:lvl3pPr>
            <a:lvl4pPr indent="-349250" lvl="3" marL="1828800">
              <a:lnSpc>
                <a:spcPct val="135000"/>
              </a:lnSpc>
              <a:spcBef>
                <a:spcPts val="1100"/>
              </a:spcBef>
              <a:spcAft>
                <a:spcPts val="0"/>
              </a:spcAft>
              <a:buSzPts val="1900"/>
              <a:buChar char="･"/>
              <a:defRPr/>
            </a:lvl4pPr>
            <a:lvl5pPr indent="-349250" lvl="4" marL="2286000">
              <a:lnSpc>
                <a:spcPct val="135000"/>
              </a:lnSpc>
              <a:spcBef>
                <a:spcPts val="1100"/>
              </a:spcBef>
              <a:spcAft>
                <a:spcPts val="0"/>
              </a:spcAft>
              <a:buSzPts val="1900"/>
              <a:buChar char="･"/>
              <a:defRPr/>
            </a:lvl5pPr>
            <a:lvl6pPr indent="-349250" lvl="5" marL="2743200">
              <a:lnSpc>
                <a:spcPct val="135000"/>
              </a:lnSpc>
              <a:spcBef>
                <a:spcPts val="1100"/>
              </a:spcBef>
              <a:spcAft>
                <a:spcPts val="0"/>
              </a:spcAft>
              <a:buSzPts val="1900"/>
              <a:buChar char="･"/>
              <a:defRPr/>
            </a:lvl6pPr>
            <a:lvl7pPr indent="-349250" lvl="6" marL="3200400">
              <a:lnSpc>
                <a:spcPct val="135000"/>
              </a:lnSpc>
              <a:spcBef>
                <a:spcPts val="1100"/>
              </a:spcBef>
              <a:spcAft>
                <a:spcPts val="0"/>
              </a:spcAft>
              <a:buSzPts val="1900"/>
              <a:buChar char="･"/>
              <a:defRPr/>
            </a:lvl7pPr>
            <a:lvl8pPr indent="-349250" lvl="7" marL="3657600">
              <a:lnSpc>
                <a:spcPct val="135000"/>
              </a:lnSpc>
              <a:spcBef>
                <a:spcPts val="1100"/>
              </a:spcBef>
              <a:spcAft>
                <a:spcPts val="0"/>
              </a:spcAft>
              <a:buSzPts val="1900"/>
              <a:buChar char="･"/>
              <a:defRPr/>
            </a:lvl8pPr>
            <a:lvl9pPr indent="-349250" lvl="8" marL="4114800">
              <a:lnSpc>
                <a:spcPct val="135000"/>
              </a:lnSpc>
              <a:spcBef>
                <a:spcPts val="1100"/>
              </a:spcBef>
              <a:spcAft>
                <a:spcPts val="1100"/>
              </a:spcAft>
              <a:buSzPts val="1900"/>
              <a:buChar char="･"/>
              <a:defRPr/>
            </a:lvl9pPr>
          </a:lstStyle>
          <a:p/>
        </p:txBody>
      </p:sp>
      <p:pic>
        <p:nvPicPr>
          <p:cNvPr id="1539" name="Google Shape;1539;p92"/>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1540" name="Google Shape;1540;p92"/>
          <p:cNvSpPr txBox="1"/>
          <p:nvPr>
            <p:ph idx="3" type="subTitle"/>
          </p:nvPr>
        </p:nvSpPr>
        <p:spPr>
          <a:xfrm>
            <a:off x="1951850" y="6169550"/>
            <a:ext cx="8002500" cy="560100"/>
          </a:xfrm>
          <a:prstGeom prst="rect">
            <a:avLst/>
          </a:prstGeom>
        </p:spPr>
        <p:txBody>
          <a:bodyPr anchorCtr="0" anchor="b" bIns="0" lIns="0" spcFirstLastPara="1" rIns="0" wrap="square" tIns="0">
            <a:noAutofit/>
          </a:bodyPr>
          <a:lstStyle>
            <a:lvl1pPr lvl="0">
              <a:lnSpc>
                <a:spcPct val="115000"/>
              </a:lnSpc>
              <a:spcBef>
                <a:spcPts val="0"/>
              </a:spcBef>
              <a:spcAft>
                <a:spcPts val="0"/>
              </a:spcAft>
              <a:buNone/>
              <a:defRPr sz="800">
                <a:solidFill>
                  <a:schemeClr val="dk1"/>
                </a:solidFill>
              </a:defRPr>
            </a:lvl1pPr>
            <a:lvl2pPr lvl="1">
              <a:lnSpc>
                <a:spcPct val="115000"/>
              </a:lnSpc>
              <a:spcBef>
                <a:spcPts val="0"/>
              </a:spcBef>
              <a:spcAft>
                <a:spcPts val="0"/>
              </a:spcAft>
              <a:buNone/>
              <a:defRPr sz="800">
                <a:solidFill>
                  <a:schemeClr val="dk1"/>
                </a:solidFill>
              </a:defRPr>
            </a:lvl2pPr>
            <a:lvl3pPr lvl="2">
              <a:lnSpc>
                <a:spcPct val="115000"/>
              </a:lnSpc>
              <a:spcBef>
                <a:spcPts val="0"/>
              </a:spcBef>
              <a:spcAft>
                <a:spcPts val="0"/>
              </a:spcAft>
              <a:buNone/>
              <a:defRPr sz="800">
                <a:solidFill>
                  <a:schemeClr val="dk1"/>
                </a:solidFill>
              </a:defRPr>
            </a:lvl3pPr>
            <a:lvl4pPr lvl="3">
              <a:lnSpc>
                <a:spcPct val="115000"/>
              </a:lnSpc>
              <a:spcBef>
                <a:spcPts val="0"/>
              </a:spcBef>
              <a:spcAft>
                <a:spcPts val="0"/>
              </a:spcAft>
              <a:buNone/>
              <a:defRPr sz="800">
                <a:solidFill>
                  <a:schemeClr val="dk1"/>
                </a:solidFill>
              </a:defRPr>
            </a:lvl4pPr>
            <a:lvl5pPr lvl="4">
              <a:lnSpc>
                <a:spcPct val="115000"/>
              </a:lnSpc>
              <a:spcBef>
                <a:spcPts val="0"/>
              </a:spcBef>
              <a:spcAft>
                <a:spcPts val="0"/>
              </a:spcAft>
              <a:buNone/>
              <a:defRPr sz="800">
                <a:solidFill>
                  <a:schemeClr val="dk1"/>
                </a:solidFill>
              </a:defRPr>
            </a:lvl5pPr>
            <a:lvl6pPr lvl="5">
              <a:lnSpc>
                <a:spcPct val="115000"/>
              </a:lnSpc>
              <a:spcBef>
                <a:spcPts val="0"/>
              </a:spcBef>
              <a:spcAft>
                <a:spcPts val="0"/>
              </a:spcAft>
              <a:buNone/>
              <a:defRPr sz="800">
                <a:solidFill>
                  <a:schemeClr val="dk1"/>
                </a:solidFill>
              </a:defRPr>
            </a:lvl6pPr>
            <a:lvl7pPr lvl="6">
              <a:lnSpc>
                <a:spcPct val="115000"/>
              </a:lnSpc>
              <a:spcBef>
                <a:spcPts val="0"/>
              </a:spcBef>
              <a:spcAft>
                <a:spcPts val="0"/>
              </a:spcAft>
              <a:buNone/>
              <a:defRPr sz="800">
                <a:solidFill>
                  <a:schemeClr val="dk1"/>
                </a:solidFill>
              </a:defRPr>
            </a:lvl7pPr>
            <a:lvl8pPr lvl="7">
              <a:lnSpc>
                <a:spcPct val="115000"/>
              </a:lnSpc>
              <a:spcBef>
                <a:spcPts val="0"/>
              </a:spcBef>
              <a:spcAft>
                <a:spcPts val="0"/>
              </a:spcAft>
              <a:buNone/>
              <a:defRPr sz="800">
                <a:solidFill>
                  <a:schemeClr val="dk1"/>
                </a:solidFill>
              </a:defRPr>
            </a:lvl8pPr>
            <a:lvl9pPr lvl="8">
              <a:lnSpc>
                <a:spcPct val="115000"/>
              </a:lnSpc>
              <a:spcBef>
                <a:spcPts val="0"/>
              </a:spcBef>
              <a:spcAft>
                <a:spcPts val="0"/>
              </a:spcAft>
              <a:buNone/>
              <a:defRPr sz="800">
                <a:solidFill>
                  <a:schemeClr val="dk1"/>
                </a:solidFill>
              </a:defRPr>
            </a:lvl9pPr>
          </a:lstStyle>
          <a:p/>
        </p:txBody>
      </p:sp>
      <p:pic>
        <p:nvPicPr>
          <p:cNvPr id="1541" name="Google Shape;1541;p92"/>
          <p:cNvPicPr preferRelativeResize="0"/>
          <p:nvPr/>
        </p:nvPicPr>
        <p:blipFill>
          <a:blip r:embed="rId3">
            <a:alphaModFix/>
          </a:blip>
          <a:stretch>
            <a:fillRect/>
          </a:stretch>
        </p:blipFill>
        <p:spPr>
          <a:xfrm>
            <a:off x="764350" y="6271000"/>
            <a:ext cx="851876" cy="355150"/>
          </a:xfrm>
          <a:prstGeom prst="rect">
            <a:avLst/>
          </a:prstGeom>
          <a:noFill/>
          <a:ln>
            <a:noFill/>
          </a:ln>
        </p:spPr>
      </p:pic>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and two column body">
  <p:cSld name="CUSTOM_4_17_1">
    <p:spTree>
      <p:nvGrpSpPr>
        <p:cNvPr id="1542" name="Shape 1542"/>
        <p:cNvGrpSpPr/>
        <p:nvPr/>
      </p:nvGrpSpPr>
      <p:grpSpPr>
        <a:xfrm>
          <a:off x="0" y="0"/>
          <a:ext cx="0" cy="0"/>
          <a:chOff x="0" y="0"/>
          <a:chExt cx="0" cy="0"/>
        </a:xfrm>
      </p:grpSpPr>
      <p:cxnSp>
        <p:nvCxnSpPr>
          <p:cNvPr id="1543" name="Google Shape;1543;p93"/>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1544" name="Google Shape;1544;p93"/>
          <p:cNvCxnSpPr/>
          <p:nvPr/>
        </p:nvCxnSpPr>
        <p:spPr>
          <a:xfrm rot="10800000">
            <a:off x="447767" y="6401700"/>
            <a:ext cx="0" cy="456300"/>
          </a:xfrm>
          <a:prstGeom prst="straightConnector1">
            <a:avLst/>
          </a:prstGeom>
          <a:noFill/>
          <a:ln cap="flat" cmpd="sng" w="9525">
            <a:solidFill>
              <a:schemeClr val="accent1"/>
            </a:solidFill>
            <a:prstDash val="solid"/>
            <a:round/>
            <a:headEnd len="med" w="med" type="none"/>
            <a:tailEnd len="med" w="med" type="none"/>
          </a:ln>
        </p:spPr>
      </p:cxnSp>
      <p:sp>
        <p:nvSpPr>
          <p:cNvPr id="1545" name="Google Shape;1545;p93"/>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1546" name="Google Shape;1546;p93"/>
          <p:cNvSpPr txBox="1"/>
          <p:nvPr>
            <p:ph idx="1" type="body"/>
          </p:nvPr>
        </p:nvSpPr>
        <p:spPr>
          <a:xfrm>
            <a:off x="885125" y="2291177"/>
            <a:ext cx="4937700" cy="3727200"/>
          </a:xfrm>
          <a:prstGeom prst="rect">
            <a:avLst/>
          </a:prstGeom>
        </p:spPr>
        <p:txBody>
          <a:bodyPr anchorCtr="0" anchor="t" bIns="0" lIns="0" spcFirstLastPara="1" rIns="0" wrap="square" tIns="0">
            <a:noAutofit/>
          </a:bodyPr>
          <a:lstStyle>
            <a:lvl1pPr indent="-349250" lvl="0" marL="457200">
              <a:lnSpc>
                <a:spcPct val="135000"/>
              </a:lnSpc>
              <a:spcBef>
                <a:spcPts val="1100"/>
              </a:spcBef>
              <a:spcAft>
                <a:spcPts val="0"/>
              </a:spcAft>
              <a:buSzPts val="1900"/>
              <a:buChar char="▸"/>
              <a:defRPr/>
            </a:lvl1pPr>
            <a:lvl2pPr indent="-349250" lvl="1" marL="914400">
              <a:lnSpc>
                <a:spcPct val="135000"/>
              </a:lnSpc>
              <a:spcBef>
                <a:spcPts val="1100"/>
              </a:spcBef>
              <a:spcAft>
                <a:spcPts val="0"/>
              </a:spcAft>
              <a:buSzPts val="1900"/>
              <a:buChar char="･"/>
              <a:defRPr/>
            </a:lvl2pPr>
            <a:lvl3pPr indent="-349250" lvl="2" marL="1371600">
              <a:lnSpc>
                <a:spcPct val="135000"/>
              </a:lnSpc>
              <a:spcBef>
                <a:spcPts val="1100"/>
              </a:spcBef>
              <a:spcAft>
                <a:spcPts val="0"/>
              </a:spcAft>
              <a:buSzPts val="1900"/>
              <a:buChar char="･"/>
              <a:defRPr/>
            </a:lvl3pPr>
            <a:lvl4pPr indent="-349250" lvl="3" marL="1828800">
              <a:lnSpc>
                <a:spcPct val="135000"/>
              </a:lnSpc>
              <a:spcBef>
                <a:spcPts val="1100"/>
              </a:spcBef>
              <a:spcAft>
                <a:spcPts val="0"/>
              </a:spcAft>
              <a:buSzPts val="1900"/>
              <a:buChar char="･"/>
              <a:defRPr/>
            </a:lvl4pPr>
            <a:lvl5pPr indent="-349250" lvl="4" marL="2286000">
              <a:lnSpc>
                <a:spcPct val="135000"/>
              </a:lnSpc>
              <a:spcBef>
                <a:spcPts val="1100"/>
              </a:spcBef>
              <a:spcAft>
                <a:spcPts val="0"/>
              </a:spcAft>
              <a:buSzPts val="1900"/>
              <a:buChar char="･"/>
              <a:defRPr/>
            </a:lvl5pPr>
            <a:lvl6pPr indent="-349250" lvl="5" marL="2743200">
              <a:lnSpc>
                <a:spcPct val="135000"/>
              </a:lnSpc>
              <a:spcBef>
                <a:spcPts val="1100"/>
              </a:spcBef>
              <a:spcAft>
                <a:spcPts val="0"/>
              </a:spcAft>
              <a:buSzPts val="1900"/>
              <a:buChar char="･"/>
              <a:defRPr/>
            </a:lvl6pPr>
            <a:lvl7pPr indent="-349250" lvl="6" marL="3200400">
              <a:lnSpc>
                <a:spcPct val="135000"/>
              </a:lnSpc>
              <a:spcBef>
                <a:spcPts val="1100"/>
              </a:spcBef>
              <a:spcAft>
                <a:spcPts val="0"/>
              </a:spcAft>
              <a:buSzPts val="1900"/>
              <a:buChar char="･"/>
              <a:defRPr/>
            </a:lvl7pPr>
            <a:lvl8pPr indent="-349250" lvl="7" marL="3657600">
              <a:lnSpc>
                <a:spcPct val="135000"/>
              </a:lnSpc>
              <a:spcBef>
                <a:spcPts val="1100"/>
              </a:spcBef>
              <a:spcAft>
                <a:spcPts val="0"/>
              </a:spcAft>
              <a:buSzPts val="1900"/>
              <a:buChar char="･"/>
              <a:defRPr/>
            </a:lvl8pPr>
            <a:lvl9pPr indent="-349250" lvl="8" marL="4114800">
              <a:lnSpc>
                <a:spcPct val="135000"/>
              </a:lnSpc>
              <a:spcBef>
                <a:spcPts val="1100"/>
              </a:spcBef>
              <a:spcAft>
                <a:spcPts val="1100"/>
              </a:spcAft>
              <a:buSzPts val="1900"/>
              <a:buChar char="･"/>
              <a:defRPr/>
            </a:lvl9pPr>
          </a:lstStyle>
          <a:p/>
        </p:txBody>
      </p:sp>
      <p:sp>
        <p:nvSpPr>
          <p:cNvPr id="1547" name="Google Shape;1547;p93"/>
          <p:cNvSpPr txBox="1"/>
          <p:nvPr>
            <p:ph idx="2" type="body"/>
          </p:nvPr>
        </p:nvSpPr>
        <p:spPr>
          <a:xfrm>
            <a:off x="6369425" y="2291175"/>
            <a:ext cx="4937700" cy="3727200"/>
          </a:xfrm>
          <a:prstGeom prst="rect">
            <a:avLst/>
          </a:prstGeom>
        </p:spPr>
        <p:txBody>
          <a:bodyPr anchorCtr="0" anchor="t" bIns="0" lIns="0" spcFirstLastPara="1" rIns="0" wrap="square" tIns="0">
            <a:noAutofit/>
          </a:bodyPr>
          <a:lstStyle>
            <a:lvl1pPr indent="-349250" lvl="0" marL="457200">
              <a:lnSpc>
                <a:spcPct val="135000"/>
              </a:lnSpc>
              <a:spcBef>
                <a:spcPts val="1100"/>
              </a:spcBef>
              <a:spcAft>
                <a:spcPts val="0"/>
              </a:spcAft>
              <a:buSzPts val="1900"/>
              <a:buChar char="▸"/>
              <a:defRPr/>
            </a:lvl1pPr>
            <a:lvl2pPr indent="-349250" lvl="1" marL="914400">
              <a:lnSpc>
                <a:spcPct val="135000"/>
              </a:lnSpc>
              <a:spcBef>
                <a:spcPts val="1100"/>
              </a:spcBef>
              <a:spcAft>
                <a:spcPts val="0"/>
              </a:spcAft>
              <a:buSzPts val="1900"/>
              <a:buChar char="･"/>
              <a:defRPr/>
            </a:lvl2pPr>
            <a:lvl3pPr indent="-349250" lvl="2" marL="1371600">
              <a:lnSpc>
                <a:spcPct val="135000"/>
              </a:lnSpc>
              <a:spcBef>
                <a:spcPts val="1100"/>
              </a:spcBef>
              <a:spcAft>
                <a:spcPts val="0"/>
              </a:spcAft>
              <a:buSzPts val="1900"/>
              <a:buChar char="･"/>
              <a:defRPr/>
            </a:lvl3pPr>
            <a:lvl4pPr indent="-349250" lvl="3" marL="1828800">
              <a:lnSpc>
                <a:spcPct val="135000"/>
              </a:lnSpc>
              <a:spcBef>
                <a:spcPts val="1100"/>
              </a:spcBef>
              <a:spcAft>
                <a:spcPts val="0"/>
              </a:spcAft>
              <a:buSzPts val="1900"/>
              <a:buChar char="･"/>
              <a:defRPr/>
            </a:lvl4pPr>
            <a:lvl5pPr indent="-349250" lvl="4" marL="2286000">
              <a:lnSpc>
                <a:spcPct val="135000"/>
              </a:lnSpc>
              <a:spcBef>
                <a:spcPts val="1100"/>
              </a:spcBef>
              <a:spcAft>
                <a:spcPts val="0"/>
              </a:spcAft>
              <a:buSzPts val="1900"/>
              <a:buChar char="･"/>
              <a:defRPr/>
            </a:lvl5pPr>
            <a:lvl6pPr indent="-349250" lvl="5" marL="2743200">
              <a:lnSpc>
                <a:spcPct val="135000"/>
              </a:lnSpc>
              <a:spcBef>
                <a:spcPts val="1100"/>
              </a:spcBef>
              <a:spcAft>
                <a:spcPts val="0"/>
              </a:spcAft>
              <a:buSzPts val="1900"/>
              <a:buChar char="･"/>
              <a:defRPr/>
            </a:lvl6pPr>
            <a:lvl7pPr indent="-349250" lvl="6" marL="3200400">
              <a:lnSpc>
                <a:spcPct val="135000"/>
              </a:lnSpc>
              <a:spcBef>
                <a:spcPts val="1100"/>
              </a:spcBef>
              <a:spcAft>
                <a:spcPts val="0"/>
              </a:spcAft>
              <a:buSzPts val="1900"/>
              <a:buChar char="･"/>
              <a:defRPr/>
            </a:lvl7pPr>
            <a:lvl8pPr indent="-349250" lvl="7" marL="3657600">
              <a:lnSpc>
                <a:spcPct val="135000"/>
              </a:lnSpc>
              <a:spcBef>
                <a:spcPts val="1100"/>
              </a:spcBef>
              <a:spcAft>
                <a:spcPts val="0"/>
              </a:spcAft>
              <a:buSzPts val="1900"/>
              <a:buChar char="･"/>
              <a:defRPr/>
            </a:lvl8pPr>
            <a:lvl9pPr indent="-349250" lvl="8" marL="4114800">
              <a:lnSpc>
                <a:spcPct val="135000"/>
              </a:lnSpc>
              <a:spcBef>
                <a:spcPts val="1100"/>
              </a:spcBef>
              <a:spcAft>
                <a:spcPts val="1100"/>
              </a:spcAft>
              <a:buSzPts val="1900"/>
              <a:buChar char="･"/>
              <a:defRPr/>
            </a:lvl9pPr>
          </a:lstStyle>
          <a:p/>
        </p:txBody>
      </p:sp>
      <p:sp>
        <p:nvSpPr>
          <p:cNvPr id="1548" name="Google Shape;1548;p93"/>
          <p:cNvSpPr txBox="1"/>
          <p:nvPr>
            <p:ph idx="3"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2pPr>
            <a:lvl3pPr lvl="2">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3pPr>
            <a:lvl4pPr lvl="3">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4pPr>
            <a:lvl5pPr lvl="4">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5pPr>
            <a:lvl6pPr lvl="5">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6pPr>
            <a:lvl7pPr lvl="6">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7pPr>
            <a:lvl8pPr lvl="7">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8pPr>
            <a:lvl9pPr lvl="8">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9pPr>
          </a:lstStyle>
          <a:p/>
        </p:txBody>
      </p:sp>
      <p:sp>
        <p:nvSpPr>
          <p:cNvPr id="1549" name="Google Shape;1549;p93"/>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algn="ctr">
              <a:lnSpc>
                <a:spcPct val="130000"/>
              </a:lnSpc>
              <a:spcBef>
                <a:spcPts val="0"/>
              </a:spcBef>
              <a:spcAft>
                <a:spcPts val="0"/>
              </a:spcAft>
              <a:buNone/>
              <a:defRPr sz="2800"/>
            </a:lvl1pPr>
            <a:lvl2pPr lvl="1" algn="ctr">
              <a:lnSpc>
                <a:spcPct val="130000"/>
              </a:lnSpc>
              <a:spcBef>
                <a:spcPts val="0"/>
              </a:spcBef>
              <a:spcAft>
                <a:spcPts val="0"/>
              </a:spcAft>
              <a:buNone/>
              <a:defRPr sz="2700"/>
            </a:lvl2pPr>
            <a:lvl3pPr lvl="2" algn="ctr">
              <a:lnSpc>
                <a:spcPct val="130000"/>
              </a:lnSpc>
              <a:spcBef>
                <a:spcPts val="0"/>
              </a:spcBef>
              <a:spcAft>
                <a:spcPts val="0"/>
              </a:spcAft>
              <a:buNone/>
              <a:defRPr sz="2700"/>
            </a:lvl3pPr>
            <a:lvl4pPr lvl="3" algn="ctr">
              <a:lnSpc>
                <a:spcPct val="130000"/>
              </a:lnSpc>
              <a:spcBef>
                <a:spcPts val="0"/>
              </a:spcBef>
              <a:spcAft>
                <a:spcPts val="0"/>
              </a:spcAft>
              <a:buNone/>
              <a:defRPr sz="2700"/>
            </a:lvl4pPr>
            <a:lvl5pPr lvl="4" algn="ctr">
              <a:lnSpc>
                <a:spcPct val="130000"/>
              </a:lnSpc>
              <a:spcBef>
                <a:spcPts val="0"/>
              </a:spcBef>
              <a:spcAft>
                <a:spcPts val="0"/>
              </a:spcAft>
              <a:buNone/>
              <a:defRPr sz="2700"/>
            </a:lvl5pPr>
            <a:lvl6pPr lvl="5" algn="ctr">
              <a:lnSpc>
                <a:spcPct val="130000"/>
              </a:lnSpc>
              <a:spcBef>
                <a:spcPts val="0"/>
              </a:spcBef>
              <a:spcAft>
                <a:spcPts val="0"/>
              </a:spcAft>
              <a:buNone/>
              <a:defRPr sz="2700"/>
            </a:lvl6pPr>
            <a:lvl7pPr lvl="6" algn="ctr">
              <a:lnSpc>
                <a:spcPct val="130000"/>
              </a:lnSpc>
              <a:spcBef>
                <a:spcPts val="0"/>
              </a:spcBef>
              <a:spcAft>
                <a:spcPts val="0"/>
              </a:spcAft>
              <a:buNone/>
              <a:defRPr sz="2700"/>
            </a:lvl7pPr>
            <a:lvl8pPr lvl="7" algn="ctr">
              <a:lnSpc>
                <a:spcPct val="130000"/>
              </a:lnSpc>
              <a:spcBef>
                <a:spcPts val="0"/>
              </a:spcBef>
              <a:spcAft>
                <a:spcPts val="0"/>
              </a:spcAft>
              <a:buNone/>
              <a:defRPr sz="2700"/>
            </a:lvl8pPr>
            <a:lvl9pPr lvl="8" algn="ctr">
              <a:lnSpc>
                <a:spcPct val="130000"/>
              </a:lnSpc>
              <a:spcBef>
                <a:spcPts val="0"/>
              </a:spcBef>
              <a:spcAft>
                <a:spcPts val="0"/>
              </a:spcAft>
              <a:buNone/>
              <a:defRPr sz="2700"/>
            </a:lvl9pPr>
          </a:lstStyle>
          <a:p/>
        </p:txBody>
      </p:sp>
      <p:sp>
        <p:nvSpPr>
          <p:cNvPr id="1550" name="Google Shape;1550;p93"/>
          <p:cNvSpPr txBox="1"/>
          <p:nvPr>
            <p:ph idx="4" type="subTitle"/>
          </p:nvPr>
        </p:nvSpPr>
        <p:spPr>
          <a:xfrm>
            <a:off x="885125" y="1653550"/>
            <a:ext cx="10422000" cy="291900"/>
          </a:xfrm>
          <a:prstGeom prst="rect">
            <a:avLst/>
          </a:prstGeom>
        </p:spPr>
        <p:txBody>
          <a:bodyPr anchorCtr="0" anchor="t" bIns="0" lIns="0" spcFirstLastPara="1" rIns="0" wrap="square" tIns="0">
            <a:noAutofit/>
          </a:bodyPr>
          <a:lstStyle>
            <a:lvl1pPr lvl="0" algn="ctr">
              <a:spcBef>
                <a:spcPts val="0"/>
              </a:spcBef>
              <a:spcAft>
                <a:spcPts val="0"/>
              </a:spcAft>
              <a:buNone/>
              <a:defRPr sz="1900">
                <a:solidFill>
                  <a:schemeClr val="accent1"/>
                </a:solidFill>
              </a:defRPr>
            </a:lvl1pPr>
            <a:lvl2pPr lvl="1" algn="ctr">
              <a:spcBef>
                <a:spcPts val="500"/>
              </a:spcBef>
              <a:spcAft>
                <a:spcPts val="0"/>
              </a:spcAft>
              <a:buNone/>
              <a:defRPr sz="1900">
                <a:solidFill>
                  <a:schemeClr val="accent1"/>
                </a:solidFill>
              </a:defRPr>
            </a:lvl2pPr>
            <a:lvl3pPr lvl="2" algn="ctr">
              <a:spcBef>
                <a:spcPts val="500"/>
              </a:spcBef>
              <a:spcAft>
                <a:spcPts val="0"/>
              </a:spcAft>
              <a:buNone/>
              <a:defRPr sz="1900">
                <a:solidFill>
                  <a:schemeClr val="accent1"/>
                </a:solidFill>
              </a:defRPr>
            </a:lvl3pPr>
            <a:lvl4pPr lvl="3" algn="ctr">
              <a:spcBef>
                <a:spcPts val="500"/>
              </a:spcBef>
              <a:spcAft>
                <a:spcPts val="0"/>
              </a:spcAft>
              <a:buNone/>
              <a:defRPr sz="1900">
                <a:solidFill>
                  <a:schemeClr val="accent1"/>
                </a:solidFill>
              </a:defRPr>
            </a:lvl4pPr>
            <a:lvl5pPr lvl="4" algn="ctr">
              <a:spcBef>
                <a:spcPts val="500"/>
              </a:spcBef>
              <a:spcAft>
                <a:spcPts val="0"/>
              </a:spcAft>
              <a:buNone/>
              <a:defRPr sz="1900">
                <a:solidFill>
                  <a:schemeClr val="accent1"/>
                </a:solidFill>
              </a:defRPr>
            </a:lvl5pPr>
            <a:lvl6pPr lvl="5" algn="ctr">
              <a:spcBef>
                <a:spcPts val="500"/>
              </a:spcBef>
              <a:spcAft>
                <a:spcPts val="0"/>
              </a:spcAft>
              <a:buNone/>
              <a:defRPr sz="1900">
                <a:solidFill>
                  <a:schemeClr val="accent1"/>
                </a:solidFill>
              </a:defRPr>
            </a:lvl6pPr>
            <a:lvl7pPr lvl="6" algn="ctr">
              <a:spcBef>
                <a:spcPts val="500"/>
              </a:spcBef>
              <a:spcAft>
                <a:spcPts val="0"/>
              </a:spcAft>
              <a:buNone/>
              <a:defRPr sz="1900">
                <a:solidFill>
                  <a:schemeClr val="accent1"/>
                </a:solidFill>
              </a:defRPr>
            </a:lvl7pPr>
            <a:lvl8pPr lvl="7" algn="ctr">
              <a:spcBef>
                <a:spcPts val="500"/>
              </a:spcBef>
              <a:spcAft>
                <a:spcPts val="0"/>
              </a:spcAft>
              <a:buNone/>
              <a:defRPr sz="1900">
                <a:solidFill>
                  <a:schemeClr val="accent1"/>
                </a:solidFill>
              </a:defRPr>
            </a:lvl8pPr>
            <a:lvl9pPr lvl="8" algn="ctr">
              <a:spcBef>
                <a:spcPts val="500"/>
              </a:spcBef>
              <a:spcAft>
                <a:spcPts val="500"/>
              </a:spcAft>
              <a:buNone/>
              <a:defRPr sz="1900">
                <a:solidFill>
                  <a:schemeClr val="accent1"/>
                </a:solidFill>
              </a:defRPr>
            </a:lvl9pPr>
          </a:lstStyle>
          <a:p/>
        </p:txBody>
      </p:sp>
      <p:pic>
        <p:nvPicPr>
          <p:cNvPr id="1551" name="Google Shape;1551;p93"/>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1552" name="Google Shape;1552;p93"/>
          <p:cNvSpPr txBox="1"/>
          <p:nvPr>
            <p:ph idx="5" type="subTitle"/>
          </p:nvPr>
        </p:nvSpPr>
        <p:spPr>
          <a:xfrm>
            <a:off x="1951850" y="6169550"/>
            <a:ext cx="8002500" cy="560100"/>
          </a:xfrm>
          <a:prstGeom prst="rect">
            <a:avLst/>
          </a:prstGeom>
        </p:spPr>
        <p:txBody>
          <a:bodyPr anchorCtr="0" anchor="b" bIns="0" lIns="0" spcFirstLastPara="1" rIns="0" wrap="square" tIns="0">
            <a:noAutofit/>
          </a:bodyPr>
          <a:lstStyle>
            <a:lvl1pPr lvl="0">
              <a:lnSpc>
                <a:spcPct val="115000"/>
              </a:lnSpc>
              <a:spcBef>
                <a:spcPts val="0"/>
              </a:spcBef>
              <a:spcAft>
                <a:spcPts val="0"/>
              </a:spcAft>
              <a:buNone/>
              <a:defRPr sz="800">
                <a:solidFill>
                  <a:schemeClr val="dk1"/>
                </a:solidFill>
              </a:defRPr>
            </a:lvl1pPr>
            <a:lvl2pPr lvl="1">
              <a:lnSpc>
                <a:spcPct val="115000"/>
              </a:lnSpc>
              <a:spcBef>
                <a:spcPts val="0"/>
              </a:spcBef>
              <a:spcAft>
                <a:spcPts val="0"/>
              </a:spcAft>
              <a:buNone/>
              <a:defRPr sz="800">
                <a:solidFill>
                  <a:schemeClr val="dk1"/>
                </a:solidFill>
              </a:defRPr>
            </a:lvl2pPr>
            <a:lvl3pPr lvl="2">
              <a:lnSpc>
                <a:spcPct val="115000"/>
              </a:lnSpc>
              <a:spcBef>
                <a:spcPts val="0"/>
              </a:spcBef>
              <a:spcAft>
                <a:spcPts val="0"/>
              </a:spcAft>
              <a:buNone/>
              <a:defRPr sz="800">
                <a:solidFill>
                  <a:schemeClr val="dk1"/>
                </a:solidFill>
              </a:defRPr>
            </a:lvl3pPr>
            <a:lvl4pPr lvl="3">
              <a:lnSpc>
                <a:spcPct val="115000"/>
              </a:lnSpc>
              <a:spcBef>
                <a:spcPts val="0"/>
              </a:spcBef>
              <a:spcAft>
                <a:spcPts val="0"/>
              </a:spcAft>
              <a:buNone/>
              <a:defRPr sz="800">
                <a:solidFill>
                  <a:schemeClr val="dk1"/>
                </a:solidFill>
              </a:defRPr>
            </a:lvl4pPr>
            <a:lvl5pPr lvl="4">
              <a:lnSpc>
                <a:spcPct val="115000"/>
              </a:lnSpc>
              <a:spcBef>
                <a:spcPts val="0"/>
              </a:spcBef>
              <a:spcAft>
                <a:spcPts val="0"/>
              </a:spcAft>
              <a:buNone/>
              <a:defRPr sz="800">
                <a:solidFill>
                  <a:schemeClr val="dk1"/>
                </a:solidFill>
              </a:defRPr>
            </a:lvl5pPr>
            <a:lvl6pPr lvl="5">
              <a:lnSpc>
                <a:spcPct val="115000"/>
              </a:lnSpc>
              <a:spcBef>
                <a:spcPts val="0"/>
              </a:spcBef>
              <a:spcAft>
                <a:spcPts val="0"/>
              </a:spcAft>
              <a:buNone/>
              <a:defRPr sz="800">
                <a:solidFill>
                  <a:schemeClr val="dk1"/>
                </a:solidFill>
              </a:defRPr>
            </a:lvl6pPr>
            <a:lvl7pPr lvl="6">
              <a:lnSpc>
                <a:spcPct val="115000"/>
              </a:lnSpc>
              <a:spcBef>
                <a:spcPts val="0"/>
              </a:spcBef>
              <a:spcAft>
                <a:spcPts val="0"/>
              </a:spcAft>
              <a:buNone/>
              <a:defRPr sz="800">
                <a:solidFill>
                  <a:schemeClr val="dk1"/>
                </a:solidFill>
              </a:defRPr>
            </a:lvl7pPr>
            <a:lvl8pPr lvl="7">
              <a:lnSpc>
                <a:spcPct val="115000"/>
              </a:lnSpc>
              <a:spcBef>
                <a:spcPts val="0"/>
              </a:spcBef>
              <a:spcAft>
                <a:spcPts val="0"/>
              </a:spcAft>
              <a:buNone/>
              <a:defRPr sz="800">
                <a:solidFill>
                  <a:schemeClr val="dk1"/>
                </a:solidFill>
              </a:defRPr>
            </a:lvl8pPr>
            <a:lvl9pPr lvl="8">
              <a:lnSpc>
                <a:spcPct val="115000"/>
              </a:lnSpc>
              <a:spcBef>
                <a:spcPts val="0"/>
              </a:spcBef>
              <a:spcAft>
                <a:spcPts val="0"/>
              </a:spcAft>
              <a:buNone/>
              <a:defRPr sz="800">
                <a:solidFill>
                  <a:schemeClr val="dk1"/>
                </a:solidFill>
              </a:defRPr>
            </a:lvl9pPr>
          </a:lstStyle>
          <a:p/>
        </p:txBody>
      </p:sp>
      <p:pic>
        <p:nvPicPr>
          <p:cNvPr id="1553" name="Google Shape;1553;p93"/>
          <p:cNvPicPr preferRelativeResize="0"/>
          <p:nvPr/>
        </p:nvPicPr>
        <p:blipFill>
          <a:blip r:embed="rId3">
            <a:alphaModFix/>
          </a:blip>
          <a:stretch>
            <a:fillRect/>
          </a:stretch>
        </p:blipFill>
        <p:spPr>
          <a:xfrm>
            <a:off x="764350" y="6271000"/>
            <a:ext cx="851876" cy="355150"/>
          </a:xfrm>
          <a:prstGeom prst="rect">
            <a:avLst/>
          </a:prstGeom>
          <a:noFill/>
          <a:ln>
            <a:noFill/>
          </a:ln>
        </p:spPr>
      </p:pic>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image and column body">
  <p:cSld name="CUSTOM_4_17_1_1">
    <p:spTree>
      <p:nvGrpSpPr>
        <p:cNvPr id="1554" name="Shape 1554"/>
        <p:cNvGrpSpPr/>
        <p:nvPr/>
      </p:nvGrpSpPr>
      <p:grpSpPr>
        <a:xfrm>
          <a:off x="0" y="0"/>
          <a:ext cx="0" cy="0"/>
          <a:chOff x="0" y="0"/>
          <a:chExt cx="0" cy="0"/>
        </a:xfrm>
      </p:grpSpPr>
      <p:cxnSp>
        <p:nvCxnSpPr>
          <p:cNvPr id="1555" name="Google Shape;1555;p94"/>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1556" name="Google Shape;1556;p94"/>
          <p:cNvCxnSpPr/>
          <p:nvPr/>
        </p:nvCxnSpPr>
        <p:spPr>
          <a:xfrm rot="10800000">
            <a:off x="447767" y="6401700"/>
            <a:ext cx="0" cy="456300"/>
          </a:xfrm>
          <a:prstGeom prst="straightConnector1">
            <a:avLst/>
          </a:prstGeom>
          <a:noFill/>
          <a:ln cap="flat" cmpd="sng" w="9525">
            <a:solidFill>
              <a:schemeClr val="accent1"/>
            </a:solidFill>
            <a:prstDash val="solid"/>
            <a:round/>
            <a:headEnd len="med" w="med" type="none"/>
            <a:tailEnd len="med" w="med" type="none"/>
          </a:ln>
        </p:spPr>
      </p:cxnSp>
      <p:sp>
        <p:nvSpPr>
          <p:cNvPr id="1557" name="Google Shape;1557;p94"/>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1558" name="Google Shape;1558;p94"/>
          <p:cNvSpPr txBox="1"/>
          <p:nvPr>
            <p:ph idx="1" type="body"/>
          </p:nvPr>
        </p:nvSpPr>
        <p:spPr>
          <a:xfrm>
            <a:off x="6369425" y="2291175"/>
            <a:ext cx="4937700" cy="3727200"/>
          </a:xfrm>
          <a:prstGeom prst="rect">
            <a:avLst/>
          </a:prstGeom>
        </p:spPr>
        <p:txBody>
          <a:bodyPr anchorCtr="0" anchor="t" bIns="0" lIns="0" spcFirstLastPara="1" rIns="0" wrap="square" tIns="0">
            <a:noAutofit/>
          </a:bodyPr>
          <a:lstStyle>
            <a:lvl1pPr indent="-349250" lvl="0" marL="457200">
              <a:lnSpc>
                <a:spcPct val="135000"/>
              </a:lnSpc>
              <a:spcBef>
                <a:spcPts val="1100"/>
              </a:spcBef>
              <a:spcAft>
                <a:spcPts val="0"/>
              </a:spcAft>
              <a:buSzPts val="1900"/>
              <a:buChar char="▸"/>
              <a:defRPr/>
            </a:lvl1pPr>
            <a:lvl2pPr indent="-349250" lvl="1" marL="914400">
              <a:lnSpc>
                <a:spcPct val="135000"/>
              </a:lnSpc>
              <a:spcBef>
                <a:spcPts val="1100"/>
              </a:spcBef>
              <a:spcAft>
                <a:spcPts val="0"/>
              </a:spcAft>
              <a:buSzPts val="1900"/>
              <a:buChar char="･"/>
              <a:defRPr/>
            </a:lvl2pPr>
            <a:lvl3pPr indent="-349250" lvl="2" marL="1371600">
              <a:lnSpc>
                <a:spcPct val="135000"/>
              </a:lnSpc>
              <a:spcBef>
                <a:spcPts val="1100"/>
              </a:spcBef>
              <a:spcAft>
                <a:spcPts val="0"/>
              </a:spcAft>
              <a:buSzPts val="1900"/>
              <a:buChar char="･"/>
              <a:defRPr/>
            </a:lvl3pPr>
            <a:lvl4pPr indent="-349250" lvl="3" marL="1828800">
              <a:lnSpc>
                <a:spcPct val="135000"/>
              </a:lnSpc>
              <a:spcBef>
                <a:spcPts val="1100"/>
              </a:spcBef>
              <a:spcAft>
                <a:spcPts val="0"/>
              </a:spcAft>
              <a:buSzPts val="1900"/>
              <a:buChar char="･"/>
              <a:defRPr/>
            </a:lvl4pPr>
            <a:lvl5pPr indent="-349250" lvl="4" marL="2286000">
              <a:lnSpc>
                <a:spcPct val="135000"/>
              </a:lnSpc>
              <a:spcBef>
                <a:spcPts val="1100"/>
              </a:spcBef>
              <a:spcAft>
                <a:spcPts val="0"/>
              </a:spcAft>
              <a:buSzPts val="1900"/>
              <a:buChar char="･"/>
              <a:defRPr/>
            </a:lvl5pPr>
            <a:lvl6pPr indent="-349250" lvl="5" marL="2743200">
              <a:lnSpc>
                <a:spcPct val="135000"/>
              </a:lnSpc>
              <a:spcBef>
                <a:spcPts val="1100"/>
              </a:spcBef>
              <a:spcAft>
                <a:spcPts val="0"/>
              </a:spcAft>
              <a:buSzPts val="1900"/>
              <a:buChar char="･"/>
              <a:defRPr/>
            </a:lvl6pPr>
            <a:lvl7pPr indent="-349250" lvl="6" marL="3200400">
              <a:lnSpc>
                <a:spcPct val="135000"/>
              </a:lnSpc>
              <a:spcBef>
                <a:spcPts val="1100"/>
              </a:spcBef>
              <a:spcAft>
                <a:spcPts val="0"/>
              </a:spcAft>
              <a:buSzPts val="1900"/>
              <a:buChar char="･"/>
              <a:defRPr/>
            </a:lvl7pPr>
            <a:lvl8pPr indent="-349250" lvl="7" marL="3657600">
              <a:lnSpc>
                <a:spcPct val="135000"/>
              </a:lnSpc>
              <a:spcBef>
                <a:spcPts val="1100"/>
              </a:spcBef>
              <a:spcAft>
                <a:spcPts val="0"/>
              </a:spcAft>
              <a:buSzPts val="1900"/>
              <a:buChar char="･"/>
              <a:defRPr/>
            </a:lvl8pPr>
            <a:lvl9pPr indent="-349250" lvl="8" marL="4114800">
              <a:lnSpc>
                <a:spcPct val="135000"/>
              </a:lnSpc>
              <a:spcBef>
                <a:spcPts val="1100"/>
              </a:spcBef>
              <a:spcAft>
                <a:spcPts val="1100"/>
              </a:spcAft>
              <a:buSzPts val="1900"/>
              <a:buChar char="･"/>
              <a:defRPr/>
            </a:lvl9pPr>
          </a:lstStyle>
          <a:p/>
        </p:txBody>
      </p:sp>
      <p:sp>
        <p:nvSpPr>
          <p:cNvPr id="1559" name="Google Shape;1559;p94"/>
          <p:cNvSpPr txBox="1"/>
          <p:nvPr>
            <p:ph idx="2"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2pPr>
            <a:lvl3pPr lvl="2">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3pPr>
            <a:lvl4pPr lvl="3">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4pPr>
            <a:lvl5pPr lvl="4">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5pPr>
            <a:lvl6pPr lvl="5">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6pPr>
            <a:lvl7pPr lvl="6">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7pPr>
            <a:lvl8pPr lvl="7">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8pPr>
            <a:lvl9pPr lvl="8">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9pPr>
          </a:lstStyle>
          <a:p/>
        </p:txBody>
      </p:sp>
      <p:sp>
        <p:nvSpPr>
          <p:cNvPr id="1560" name="Google Shape;1560;p94"/>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algn="ctr">
              <a:lnSpc>
                <a:spcPct val="130000"/>
              </a:lnSpc>
              <a:spcBef>
                <a:spcPts val="0"/>
              </a:spcBef>
              <a:spcAft>
                <a:spcPts val="0"/>
              </a:spcAft>
              <a:buNone/>
              <a:defRPr sz="2800"/>
            </a:lvl1pPr>
            <a:lvl2pPr lvl="1" algn="ctr">
              <a:lnSpc>
                <a:spcPct val="130000"/>
              </a:lnSpc>
              <a:spcBef>
                <a:spcPts val="0"/>
              </a:spcBef>
              <a:spcAft>
                <a:spcPts val="0"/>
              </a:spcAft>
              <a:buNone/>
              <a:defRPr sz="2700"/>
            </a:lvl2pPr>
            <a:lvl3pPr lvl="2" algn="ctr">
              <a:lnSpc>
                <a:spcPct val="130000"/>
              </a:lnSpc>
              <a:spcBef>
                <a:spcPts val="0"/>
              </a:spcBef>
              <a:spcAft>
                <a:spcPts val="0"/>
              </a:spcAft>
              <a:buNone/>
              <a:defRPr sz="2700"/>
            </a:lvl3pPr>
            <a:lvl4pPr lvl="3" algn="ctr">
              <a:lnSpc>
                <a:spcPct val="130000"/>
              </a:lnSpc>
              <a:spcBef>
                <a:spcPts val="0"/>
              </a:spcBef>
              <a:spcAft>
                <a:spcPts val="0"/>
              </a:spcAft>
              <a:buNone/>
              <a:defRPr sz="2700"/>
            </a:lvl4pPr>
            <a:lvl5pPr lvl="4" algn="ctr">
              <a:lnSpc>
                <a:spcPct val="130000"/>
              </a:lnSpc>
              <a:spcBef>
                <a:spcPts val="0"/>
              </a:spcBef>
              <a:spcAft>
                <a:spcPts val="0"/>
              </a:spcAft>
              <a:buNone/>
              <a:defRPr sz="2700"/>
            </a:lvl5pPr>
            <a:lvl6pPr lvl="5" algn="ctr">
              <a:lnSpc>
                <a:spcPct val="130000"/>
              </a:lnSpc>
              <a:spcBef>
                <a:spcPts val="0"/>
              </a:spcBef>
              <a:spcAft>
                <a:spcPts val="0"/>
              </a:spcAft>
              <a:buNone/>
              <a:defRPr sz="2700"/>
            </a:lvl6pPr>
            <a:lvl7pPr lvl="6" algn="ctr">
              <a:lnSpc>
                <a:spcPct val="130000"/>
              </a:lnSpc>
              <a:spcBef>
                <a:spcPts val="0"/>
              </a:spcBef>
              <a:spcAft>
                <a:spcPts val="0"/>
              </a:spcAft>
              <a:buNone/>
              <a:defRPr sz="2700"/>
            </a:lvl7pPr>
            <a:lvl8pPr lvl="7" algn="ctr">
              <a:lnSpc>
                <a:spcPct val="130000"/>
              </a:lnSpc>
              <a:spcBef>
                <a:spcPts val="0"/>
              </a:spcBef>
              <a:spcAft>
                <a:spcPts val="0"/>
              </a:spcAft>
              <a:buNone/>
              <a:defRPr sz="2700"/>
            </a:lvl8pPr>
            <a:lvl9pPr lvl="8" algn="ctr">
              <a:lnSpc>
                <a:spcPct val="130000"/>
              </a:lnSpc>
              <a:spcBef>
                <a:spcPts val="0"/>
              </a:spcBef>
              <a:spcAft>
                <a:spcPts val="0"/>
              </a:spcAft>
              <a:buNone/>
              <a:defRPr sz="2700"/>
            </a:lvl9pPr>
          </a:lstStyle>
          <a:p/>
        </p:txBody>
      </p:sp>
      <p:sp>
        <p:nvSpPr>
          <p:cNvPr id="1561" name="Google Shape;1561;p94"/>
          <p:cNvSpPr txBox="1"/>
          <p:nvPr>
            <p:ph idx="3" type="subTitle"/>
          </p:nvPr>
        </p:nvSpPr>
        <p:spPr>
          <a:xfrm>
            <a:off x="885125" y="1653550"/>
            <a:ext cx="10422000" cy="291900"/>
          </a:xfrm>
          <a:prstGeom prst="rect">
            <a:avLst/>
          </a:prstGeom>
        </p:spPr>
        <p:txBody>
          <a:bodyPr anchorCtr="0" anchor="t" bIns="0" lIns="0" spcFirstLastPara="1" rIns="0" wrap="square" tIns="0">
            <a:noAutofit/>
          </a:bodyPr>
          <a:lstStyle>
            <a:lvl1pPr lvl="0" algn="ctr">
              <a:spcBef>
                <a:spcPts val="0"/>
              </a:spcBef>
              <a:spcAft>
                <a:spcPts val="0"/>
              </a:spcAft>
              <a:buNone/>
              <a:defRPr sz="1900">
                <a:solidFill>
                  <a:schemeClr val="accent1"/>
                </a:solidFill>
              </a:defRPr>
            </a:lvl1pPr>
            <a:lvl2pPr lvl="1" algn="ctr">
              <a:spcBef>
                <a:spcPts val="500"/>
              </a:spcBef>
              <a:spcAft>
                <a:spcPts val="0"/>
              </a:spcAft>
              <a:buNone/>
              <a:defRPr sz="1900">
                <a:solidFill>
                  <a:schemeClr val="accent1"/>
                </a:solidFill>
              </a:defRPr>
            </a:lvl2pPr>
            <a:lvl3pPr lvl="2" algn="ctr">
              <a:spcBef>
                <a:spcPts val="500"/>
              </a:spcBef>
              <a:spcAft>
                <a:spcPts val="0"/>
              </a:spcAft>
              <a:buNone/>
              <a:defRPr sz="1900">
                <a:solidFill>
                  <a:schemeClr val="accent1"/>
                </a:solidFill>
              </a:defRPr>
            </a:lvl3pPr>
            <a:lvl4pPr lvl="3" algn="ctr">
              <a:spcBef>
                <a:spcPts val="500"/>
              </a:spcBef>
              <a:spcAft>
                <a:spcPts val="0"/>
              </a:spcAft>
              <a:buNone/>
              <a:defRPr sz="1900">
                <a:solidFill>
                  <a:schemeClr val="accent1"/>
                </a:solidFill>
              </a:defRPr>
            </a:lvl4pPr>
            <a:lvl5pPr lvl="4" algn="ctr">
              <a:spcBef>
                <a:spcPts val="500"/>
              </a:spcBef>
              <a:spcAft>
                <a:spcPts val="0"/>
              </a:spcAft>
              <a:buNone/>
              <a:defRPr sz="1900">
                <a:solidFill>
                  <a:schemeClr val="accent1"/>
                </a:solidFill>
              </a:defRPr>
            </a:lvl5pPr>
            <a:lvl6pPr lvl="5" algn="ctr">
              <a:spcBef>
                <a:spcPts val="500"/>
              </a:spcBef>
              <a:spcAft>
                <a:spcPts val="0"/>
              </a:spcAft>
              <a:buNone/>
              <a:defRPr sz="1900">
                <a:solidFill>
                  <a:schemeClr val="accent1"/>
                </a:solidFill>
              </a:defRPr>
            </a:lvl6pPr>
            <a:lvl7pPr lvl="6" algn="ctr">
              <a:spcBef>
                <a:spcPts val="500"/>
              </a:spcBef>
              <a:spcAft>
                <a:spcPts val="0"/>
              </a:spcAft>
              <a:buNone/>
              <a:defRPr sz="1900">
                <a:solidFill>
                  <a:schemeClr val="accent1"/>
                </a:solidFill>
              </a:defRPr>
            </a:lvl7pPr>
            <a:lvl8pPr lvl="7" algn="ctr">
              <a:spcBef>
                <a:spcPts val="500"/>
              </a:spcBef>
              <a:spcAft>
                <a:spcPts val="0"/>
              </a:spcAft>
              <a:buNone/>
              <a:defRPr sz="1900">
                <a:solidFill>
                  <a:schemeClr val="accent1"/>
                </a:solidFill>
              </a:defRPr>
            </a:lvl8pPr>
            <a:lvl9pPr lvl="8" algn="ctr">
              <a:spcBef>
                <a:spcPts val="500"/>
              </a:spcBef>
              <a:spcAft>
                <a:spcPts val="500"/>
              </a:spcAft>
              <a:buNone/>
              <a:defRPr sz="1900">
                <a:solidFill>
                  <a:schemeClr val="accent1"/>
                </a:solidFill>
              </a:defRPr>
            </a:lvl9pPr>
          </a:lstStyle>
          <a:p/>
        </p:txBody>
      </p:sp>
      <p:pic>
        <p:nvPicPr>
          <p:cNvPr id="1562" name="Google Shape;1562;p94"/>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1563" name="Google Shape;1563;p94"/>
          <p:cNvSpPr txBox="1"/>
          <p:nvPr>
            <p:ph idx="4" type="subTitle"/>
          </p:nvPr>
        </p:nvSpPr>
        <p:spPr>
          <a:xfrm>
            <a:off x="1951850" y="6169550"/>
            <a:ext cx="8002500" cy="560100"/>
          </a:xfrm>
          <a:prstGeom prst="rect">
            <a:avLst/>
          </a:prstGeom>
        </p:spPr>
        <p:txBody>
          <a:bodyPr anchorCtr="0" anchor="b" bIns="0" lIns="0" spcFirstLastPara="1" rIns="0" wrap="square" tIns="0">
            <a:noAutofit/>
          </a:bodyPr>
          <a:lstStyle>
            <a:lvl1pPr lvl="0">
              <a:lnSpc>
                <a:spcPct val="115000"/>
              </a:lnSpc>
              <a:spcBef>
                <a:spcPts val="0"/>
              </a:spcBef>
              <a:spcAft>
                <a:spcPts val="0"/>
              </a:spcAft>
              <a:buNone/>
              <a:defRPr sz="800">
                <a:solidFill>
                  <a:schemeClr val="dk1"/>
                </a:solidFill>
              </a:defRPr>
            </a:lvl1pPr>
            <a:lvl2pPr lvl="1">
              <a:lnSpc>
                <a:spcPct val="115000"/>
              </a:lnSpc>
              <a:spcBef>
                <a:spcPts val="0"/>
              </a:spcBef>
              <a:spcAft>
                <a:spcPts val="0"/>
              </a:spcAft>
              <a:buNone/>
              <a:defRPr sz="800">
                <a:solidFill>
                  <a:schemeClr val="dk1"/>
                </a:solidFill>
              </a:defRPr>
            </a:lvl2pPr>
            <a:lvl3pPr lvl="2">
              <a:lnSpc>
                <a:spcPct val="115000"/>
              </a:lnSpc>
              <a:spcBef>
                <a:spcPts val="0"/>
              </a:spcBef>
              <a:spcAft>
                <a:spcPts val="0"/>
              </a:spcAft>
              <a:buNone/>
              <a:defRPr sz="800">
                <a:solidFill>
                  <a:schemeClr val="dk1"/>
                </a:solidFill>
              </a:defRPr>
            </a:lvl3pPr>
            <a:lvl4pPr lvl="3">
              <a:lnSpc>
                <a:spcPct val="115000"/>
              </a:lnSpc>
              <a:spcBef>
                <a:spcPts val="0"/>
              </a:spcBef>
              <a:spcAft>
                <a:spcPts val="0"/>
              </a:spcAft>
              <a:buNone/>
              <a:defRPr sz="800">
                <a:solidFill>
                  <a:schemeClr val="dk1"/>
                </a:solidFill>
              </a:defRPr>
            </a:lvl4pPr>
            <a:lvl5pPr lvl="4">
              <a:lnSpc>
                <a:spcPct val="115000"/>
              </a:lnSpc>
              <a:spcBef>
                <a:spcPts val="0"/>
              </a:spcBef>
              <a:spcAft>
                <a:spcPts val="0"/>
              </a:spcAft>
              <a:buNone/>
              <a:defRPr sz="800">
                <a:solidFill>
                  <a:schemeClr val="dk1"/>
                </a:solidFill>
              </a:defRPr>
            </a:lvl5pPr>
            <a:lvl6pPr lvl="5">
              <a:lnSpc>
                <a:spcPct val="115000"/>
              </a:lnSpc>
              <a:spcBef>
                <a:spcPts val="0"/>
              </a:spcBef>
              <a:spcAft>
                <a:spcPts val="0"/>
              </a:spcAft>
              <a:buNone/>
              <a:defRPr sz="800">
                <a:solidFill>
                  <a:schemeClr val="dk1"/>
                </a:solidFill>
              </a:defRPr>
            </a:lvl6pPr>
            <a:lvl7pPr lvl="6">
              <a:lnSpc>
                <a:spcPct val="115000"/>
              </a:lnSpc>
              <a:spcBef>
                <a:spcPts val="0"/>
              </a:spcBef>
              <a:spcAft>
                <a:spcPts val="0"/>
              </a:spcAft>
              <a:buNone/>
              <a:defRPr sz="800">
                <a:solidFill>
                  <a:schemeClr val="dk1"/>
                </a:solidFill>
              </a:defRPr>
            </a:lvl7pPr>
            <a:lvl8pPr lvl="7">
              <a:lnSpc>
                <a:spcPct val="115000"/>
              </a:lnSpc>
              <a:spcBef>
                <a:spcPts val="0"/>
              </a:spcBef>
              <a:spcAft>
                <a:spcPts val="0"/>
              </a:spcAft>
              <a:buNone/>
              <a:defRPr sz="800">
                <a:solidFill>
                  <a:schemeClr val="dk1"/>
                </a:solidFill>
              </a:defRPr>
            </a:lvl8pPr>
            <a:lvl9pPr lvl="8">
              <a:lnSpc>
                <a:spcPct val="115000"/>
              </a:lnSpc>
              <a:spcBef>
                <a:spcPts val="0"/>
              </a:spcBef>
              <a:spcAft>
                <a:spcPts val="0"/>
              </a:spcAft>
              <a:buNone/>
              <a:defRPr sz="800">
                <a:solidFill>
                  <a:schemeClr val="dk1"/>
                </a:solidFill>
              </a:defRPr>
            </a:lvl9pPr>
          </a:lstStyle>
          <a:p/>
        </p:txBody>
      </p:sp>
      <p:pic>
        <p:nvPicPr>
          <p:cNvPr id="1564" name="Google Shape;1564;p94"/>
          <p:cNvPicPr preferRelativeResize="0"/>
          <p:nvPr/>
        </p:nvPicPr>
        <p:blipFill>
          <a:blip r:embed="rId3">
            <a:alphaModFix/>
          </a:blip>
          <a:stretch>
            <a:fillRect/>
          </a:stretch>
        </p:blipFill>
        <p:spPr>
          <a:xfrm>
            <a:off x="764350" y="6271000"/>
            <a:ext cx="851876" cy="355150"/>
          </a:xfrm>
          <a:prstGeom prst="rect">
            <a:avLst/>
          </a:prstGeom>
          <a:noFill/>
          <a:ln>
            <a:noFill/>
          </a:ln>
        </p:spPr>
      </p:pic>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meline vertical">
  <p:cSld name="CUSTOM_4_16">
    <p:spTree>
      <p:nvGrpSpPr>
        <p:cNvPr id="1565" name="Shape 1565"/>
        <p:cNvGrpSpPr/>
        <p:nvPr/>
      </p:nvGrpSpPr>
      <p:grpSpPr>
        <a:xfrm>
          <a:off x="0" y="0"/>
          <a:ext cx="0" cy="0"/>
          <a:chOff x="0" y="0"/>
          <a:chExt cx="0" cy="0"/>
        </a:xfrm>
      </p:grpSpPr>
      <p:sp>
        <p:nvSpPr>
          <p:cNvPr id="1566" name="Google Shape;1566;p95"/>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2pPr>
            <a:lvl3pPr lvl="2">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3pPr>
            <a:lvl4pPr lvl="3">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4pPr>
            <a:lvl5pPr lvl="4">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5pPr>
            <a:lvl6pPr lvl="5">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6pPr>
            <a:lvl7pPr lvl="6">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7pPr>
            <a:lvl8pPr lvl="7">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8pPr>
            <a:lvl9pPr lvl="8">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9pPr>
          </a:lstStyle>
          <a:p/>
        </p:txBody>
      </p:sp>
      <p:cxnSp>
        <p:nvCxnSpPr>
          <p:cNvPr id="1567" name="Google Shape;1567;p95"/>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1568" name="Google Shape;1568;p95"/>
          <p:cNvCxnSpPr/>
          <p:nvPr/>
        </p:nvCxnSpPr>
        <p:spPr>
          <a:xfrm rot="10800000">
            <a:off x="447767" y="6401700"/>
            <a:ext cx="0" cy="456300"/>
          </a:xfrm>
          <a:prstGeom prst="straightConnector1">
            <a:avLst/>
          </a:prstGeom>
          <a:noFill/>
          <a:ln cap="flat" cmpd="sng" w="9525">
            <a:solidFill>
              <a:schemeClr val="accent1"/>
            </a:solidFill>
            <a:prstDash val="solid"/>
            <a:round/>
            <a:headEnd len="med" w="med" type="none"/>
            <a:tailEnd len="med" w="med" type="none"/>
          </a:ln>
        </p:spPr>
      </p:cxnSp>
      <p:sp>
        <p:nvSpPr>
          <p:cNvPr id="1569" name="Google Shape;1569;p95"/>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cxnSp>
        <p:nvCxnSpPr>
          <p:cNvPr id="1570" name="Google Shape;1570;p95"/>
          <p:cNvCxnSpPr/>
          <p:nvPr/>
        </p:nvCxnSpPr>
        <p:spPr>
          <a:xfrm>
            <a:off x="4146414" y="-7350"/>
            <a:ext cx="0" cy="6872700"/>
          </a:xfrm>
          <a:prstGeom prst="straightConnector1">
            <a:avLst/>
          </a:prstGeom>
          <a:noFill/>
          <a:ln cap="flat" cmpd="sng" w="28575">
            <a:solidFill>
              <a:srgbClr val="D5D5D5"/>
            </a:solidFill>
            <a:prstDash val="solid"/>
            <a:round/>
            <a:headEnd len="med" w="med" type="none"/>
            <a:tailEnd len="med" w="med" type="none"/>
          </a:ln>
        </p:spPr>
      </p:cxnSp>
      <p:sp>
        <p:nvSpPr>
          <p:cNvPr id="1571" name="Google Shape;1571;p95"/>
          <p:cNvSpPr txBox="1"/>
          <p:nvPr>
            <p:ph idx="2" type="subTitle"/>
          </p:nvPr>
        </p:nvSpPr>
        <p:spPr>
          <a:xfrm>
            <a:off x="4467775" y="1832876"/>
            <a:ext cx="5115600" cy="645600"/>
          </a:xfrm>
          <a:prstGeom prst="rect">
            <a:avLst/>
          </a:prstGeom>
        </p:spPr>
        <p:txBody>
          <a:bodyPr anchorCtr="0" anchor="t" bIns="0" lIns="0" spcFirstLastPara="1" rIns="0" wrap="square" tIns="0">
            <a:noAutofit/>
          </a:bodyPr>
          <a:lstStyle>
            <a:lvl1pPr lvl="0">
              <a:spcBef>
                <a:spcPts val="0"/>
              </a:spcBef>
              <a:spcAft>
                <a:spcPts val="0"/>
              </a:spcAft>
              <a:buNone/>
              <a:defRPr sz="1500"/>
            </a:lvl1pPr>
            <a:lvl2pPr lvl="1">
              <a:spcBef>
                <a:spcPts val="0"/>
              </a:spcBef>
              <a:spcAft>
                <a:spcPts val="0"/>
              </a:spcAft>
              <a:buNone/>
              <a:defRPr sz="1500"/>
            </a:lvl2pPr>
            <a:lvl3pPr lvl="2">
              <a:spcBef>
                <a:spcPts val="0"/>
              </a:spcBef>
              <a:spcAft>
                <a:spcPts val="0"/>
              </a:spcAft>
              <a:buNone/>
              <a:defRPr sz="1500"/>
            </a:lvl3pPr>
            <a:lvl4pPr lvl="3">
              <a:spcBef>
                <a:spcPts val="0"/>
              </a:spcBef>
              <a:spcAft>
                <a:spcPts val="0"/>
              </a:spcAft>
              <a:buNone/>
              <a:defRPr sz="1500"/>
            </a:lvl4pPr>
            <a:lvl5pPr lvl="4">
              <a:spcBef>
                <a:spcPts val="0"/>
              </a:spcBef>
              <a:spcAft>
                <a:spcPts val="0"/>
              </a:spcAft>
              <a:buNone/>
              <a:defRPr sz="1500"/>
            </a:lvl5pPr>
            <a:lvl6pPr lvl="5">
              <a:spcBef>
                <a:spcPts val="0"/>
              </a:spcBef>
              <a:spcAft>
                <a:spcPts val="0"/>
              </a:spcAft>
              <a:buNone/>
              <a:defRPr sz="1500"/>
            </a:lvl6pPr>
            <a:lvl7pPr lvl="6">
              <a:spcBef>
                <a:spcPts val="0"/>
              </a:spcBef>
              <a:spcAft>
                <a:spcPts val="0"/>
              </a:spcAft>
              <a:buNone/>
              <a:defRPr sz="1500"/>
            </a:lvl7pPr>
            <a:lvl8pPr lvl="7">
              <a:spcBef>
                <a:spcPts val="0"/>
              </a:spcBef>
              <a:spcAft>
                <a:spcPts val="0"/>
              </a:spcAft>
              <a:buNone/>
              <a:defRPr sz="1500"/>
            </a:lvl8pPr>
            <a:lvl9pPr lvl="8">
              <a:spcBef>
                <a:spcPts val="0"/>
              </a:spcBef>
              <a:spcAft>
                <a:spcPts val="0"/>
              </a:spcAft>
              <a:buNone/>
              <a:defRPr sz="1500"/>
            </a:lvl9pPr>
          </a:lstStyle>
          <a:p/>
        </p:txBody>
      </p:sp>
      <p:sp>
        <p:nvSpPr>
          <p:cNvPr id="1572" name="Google Shape;1572;p95"/>
          <p:cNvSpPr txBox="1"/>
          <p:nvPr>
            <p:ph idx="3" type="subTitle"/>
          </p:nvPr>
        </p:nvSpPr>
        <p:spPr>
          <a:xfrm>
            <a:off x="4467775" y="1441300"/>
            <a:ext cx="4538700" cy="298800"/>
          </a:xfrm>
          <a:prstGeom prst="rect">
            <a:avLst/>
          </a:prstGeom>
        </p:spPr>
        <p:txBody>
          <a:bodyPr anchorCtr="0" anchor="b" bIns="0" lIns="0" spcFirstLastPara="1" rIns="0" wrap="square" tIns="0">
            <a:noAutofit/>
          </a:bodyPr>
          <a:lstStyle>
            <a:lvl1pPr lvl="0">
              <a:lnSpc>
                <a:spcPct val="100000"/>
              </a:lnSpc>
              <a:spcBef>
                <a:spcPts val="0"/>
              </a:spcBef>
              <a:spcAft>
                <a:spcPts val="0"/>
              </a:spcAft>
              <a:buNone/>
              <a:defRPr sz="1500">
                <a:latin typeface="Red Hat Display Medium"/>
                <a:ea typeface="Red Hat Display Medium"/>
                <a:cs typeface="Red Hat Display Medium"/>
                <a:sym typeface="Red Hat Display Medium"/>
              </a:defRPr>
            </a:lvl1pPr>
            <a:lvl2pPr lvl="1">
              <a:lnSpc>
                <a:spcPct val="100000"/>
              </a:lnSpc>
              <a:spcBef>
                <a:spcPts val="0"/>
              </a:spcBef>
              <a:spcAft>
                <a:spcPts val="0"/>
              </a:spcAft>
              <a:buNone/>
              <a:defRPr>
                <a:latin typeface="Red Hat Display Medium"/>
                <a:ea typeface="Red Hat Display Medium"/>
                <a:cs typeface="Red Hat Display Medium"/>
                <a:sym typeface="Red Hat Display Medium"/>
              </a:defRPr>
            </a:lvl2pPr>
            <a:lvl3pPr lvl="2">
              <a:lnSpc>
                <a:spcPct val="100000"/>
              </a:lnSpc>
              <a:spcBef>
                <a:spcPts val="0"/>
              </a:spcBef>
              <a:spcAft>
                <a:spcPts val="0"/>
              </a:spcAft>
              <a:buNone/>
              <a:defRPr>
                <a:latin typeface="Red Hat Display Medium"/>
                <a:ea typeface="Red Hat Display Medium"/>
                <a:cs typeface="Red Hat Display Medium"/>
                <a:sym typeface="Red Hat Display Medium"/>
              </a:defRPr>
            </a:lvl3pPr>
            <a:lvl4pPr lvl="3">
              <a:lnSpc>
                <a:spcPct val="100000"/>
              </a:lnSpc>
              <a:spcBef>
                <a:spcPts val="0"/>
              </a:spcBef>
              <a:spcAft>
                <a:spcPts val="0"/>
              </a:spcAft>
              <a:buNone/>
              <a:defRPr>
                <a:latin typeface="Red Hat Display Medium"/>
                <a:ea typeface="Red Hat Display Medium"/>
                <a:cs typeface="Red Hat Display Medium"/>
                <a:sym typeface="Red Hat Display Medium"/>
              </a:defRPr>
            </a:lvl4pPr>
            <a:lvl5pPr lvl="4">
              <a:lnSpc>
                <a:spcPct val="100000"/>
              </a:lnSpc>
              <a:spcBef>
                <a:spcPts val="0"/>
              </a:spcBef>
              <a:spcAft>
                <a:spcPts val="0"/>
              </a:spcAft>
              <a:buNone/>
              <a:defRPr>
                <a:latin typeface="Red Hat Display Medium"/>
                <a:ea typeface="Red Hat Display Medium"/>
                <a:cs typeface="Red Hat Display Medium"/>
                <a:sym typeface="Red Hat Display Medium"/>
              </a:defRPr>
            </a:lvl5pPr>
            <a:lvl6pPr lvl="5">
              <a:lnSpc>
                <a:spcPct val="100000"/>
              </a:lnSpc>
              <a:spcBef>
                <a:spcPts val="0"/>
              </a:spcBef>
              <a:spcAft>
                <a:spcPts val="0"/>
              </a:spcAft>
              <a:buNone/>
              <a:defRPr>
                <a:latin typeface="Red Hat Display Medium"/>
                <a:ea typeface="Red Hat Display Medium"/>
                <a:cs typeface="Red Hat Display Medium"/>
                <a:sym typeface="Red Hat Display Medium"/>
              </a:defRPr>
            </a:lvl6pPr>
            <a:lvl7pPr lvl="6">
              <a:lnSpc>
                <a:spcPct val="100000"/>
              </a:lnSpc>
              <a:spcBef>
                <a:spcPts val="0"/>
              </a:spcBef>
              <a:spcAft>
                <a:spcPts val="0"/>
              </a:spcAft>
              <a:buNone/>
              <a:defRPr>
                <a:latin typeface="Red Hat Display Medium"/>
                <a:ea typeface="Red Hat Display Medium"/>
                <a:cs typeface="Red Hat Display Medium"/>
                <a:sym typeface="Red Hat Display Medium"/>
              </a:defRPr>
            </a:lvl7pPr>
            <a:lvl8pPr lvl="7">
              <a:lnSpc>
                <a:spcPct val="100000"/>
              </a:lnSpc>
              <a:spcBef>
                <a:spcPts val="0"/>
              </a:spcBef>
              <a:spcAft>
                <a:spcPts val="0"/>
              </a:spcAft>
              <a:buNone/>
              <a:defRPr>
                <a:latin typeface="Red Hat Display Medium"/>
                <a:ea typeface="Red Hat Display Medium"/>
                <a:cs typeface="Red Hat Display Medium"/>
                <a:sym typeface="Red Hat Display Medium"/>
              </a:defRPr>
            </a:lvl8pPr>
            <a:lvl9pPr lvl="8">
              <a:lnSpc>
                <a:spcPct val="100000"/>
              </a:lnSpc>
              <a:spcBef>
                <a:spcPts val="0"/>
              </a:spcBef>
              <a:spcAft>
                <a:spcPts val="0"/>
              </a:spcAft>
              <a:buNone/>
              <a:defRPr>
                <a:latin typeface="Red Hat Display Medium"/>
                <a:ea typeface="Red Hat Display Medium"/>
                <a:cs typeface="Red Hat Display Medium"/>
                <a:sym typeface="Red Hat Display Medium"/>
              </a:defRPr>
            </a:lvl9pPr>
          </a:lstStyle>
          <a:p/>
        </p:txBody>
      </p:sp>
      <p:sp>
        <p:nvSpPr>
          <p:cNvPr id="1573" name="Google Shape;1573;p95"/>
          <p:cNvSpPr txBox="1"/>
          <p:nvPr>
            <p:ph idx="4" type="subTitle"/>
          </p:nvPr>
        </p:nvSpPr>
        <p:spPr>
          <a:xfrm>
            <a:off x="3362500" y="1832876"/>
            <a:ext cx="690000" cy="234900"/>
          </a:xfrm>
          <a:prstGeom prst="rect">
            <a:avLst/>
          </a:prstGeom>
        </p:spPr>
        <p:txBody>
          <a:bodyPr anchorCtr="0" anchor="t" bIns="0" lIns="0" spcFirstLastPara="1" rIns="0" wrap="square" tIns="0">
            <a:noAutofit/>
          </a:bodyPr>
          <a:lstStyle>
            <a:lvl1pPr lvl="0" algn="ctr">
              <a:spcBef>
                <a:spcPts val="0"/>
              </a:spcBef>
              <a:spcAft>
                <a:spcPts val="0"/>
              </a:spcAft>
              <a:buNone/>
              <a:defRPr sz="1500"/>
            </a:lvl1pPr>
            <a:lvl2pPr lvl="1" algn="ctr">
              <a:spcBef>
                <a:spcPts val="0"/>
              </a:spcBef>
              <a:spcAft>
                <a:spcPts val="0"/>
              </a:spcAft>
              <a:buNone/>
              <a:defRPr sz="1500"/>
            </a:lvl2pPr>
            <a:lvl3pPr lvl="2" algn="ctr">
              <a:spcBef>
                <a:spcPts val="0"/>
              </a:spcBef>
              <a:spcAft>
                <a:spcPts val="0"/>
              </a:spcAft>
              <a:buNone/>
              <a:defRPr sz="1500"/>
            </a:lvl3pPr>
            <a:lvl4pPr lvl="3" algn="ctr">
              <a:spcBef>
                <a:spcPts val="0"/>
              </a:spcBef>
              <a:spcAft>
                <a:spcPts val="0"/>
              </a:spcAft>
              <a:buNone/>
              <a:defRPr sz="1500"/>
            </a:lvl4pPr>
            <a:lvl5pPr lvl="4" algn="ctr">
              <a:spcBef>
                <a:spcPts val="0"/>
              </a:spcBef>
              <a:spcAft>
                <a:spcPts val="0"/>
              </a:spcAft>
              <a:buNone/>
              <a:defRPr sz="1500"/>
            </a:lvl5pPr>
            <a:lvl6pPr lvl="5" algn="ctr">
              <a:spcBef>
                <a:spcPts val="0"/>
              </a:spcBef>
              <a:spcAft>
                <a:spcPts val="0"/>
              </a:spcAft>
              <a:buNone/>
              <a:defRPr sz="1500"/>
            </a:lvl6pPr>
            <a:lvl7pPr lvl="6" algn="ctr">
              <a:spcBef>
                <a:spcPts val="0"/>
              </a:spcBef>
              <a:spcAft>
                <a:spcPts val="0"/>
              </a:spcAft>
              <a:buNone/>
              <a:defRPr sz="1500"/>
            </a:lvl7pPr>
            <a:lvl8pPr lvl="7" algn="ctr">
              <a:spcBef>
                <a:spcPts val="0"/>
              </a:spcBef>
              <a:spcAft>
                <a:spcPts val="0"/>
              </a:spcAft>
              <a:buNone/>
              <a:defRPr sz="1500"/>
            </a:lvl8pPr>
            <a:lvl9pPr lvl="8" algn="ctr">
              <a:spcBef>
                <a:spcPts val="0"/>
              </a:spcBef>
              <a:spcAft>
                <a:spcPts val="0"/>
              </a:spcAft>
              <a:buNone/>
              <a:defRPr sz="1500"/>
            </a:lvl9pPr>
          </a:lstStyle>
          <a:p/>
        </p:txBody>
      </p:sp>
      <p:pic>
        <p:nvPicPr>
          <p:cNvPr id="1574" name="Google Shape;1574;p95"/>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1575" name="Google Shape;1575;p95"/>
          <p:cNvSpPr txBox="1"/>
          <p:nvPr>
            <p:ph idx="5" type="subTitle"/>
          </p:nvPr>
        </p:nvSpPr>
        <p:spPr>
          <a:xfrm>
            <a:off x="1951850" y="6169550"/>
            <a:ext cx="8002500" cy="560100"/>
          </a:xfrm>
          <a:prstGeom prst="rect">
            <a:avLst/>
          </a:prstGeom>
        </p:spPr>
        <p:txBody>
          <a:bodyPr anchorCtr="0" anchor="b" bIns="0" lIns="0" spcFirstLastPara="1" rIns="0" wrap="square" tIns="0">
            <a:noAutofit/>
          </a:bodyPr>
          <a:lstStyle>
            <a:lvl1pPr lvl="0">
              <a:lnSpc>
                <a:spcPct val="115000"/>
              </a:lnSpc>
              <a:spcBef>
                <a:spcPts val="0"/>
              </a:spcBef>
              <a:spcAft>
                <a:spcPts val="0"/>
              </a:spcAft>
              <a:buNone/>
              <a:defRPr sz="800">
                <a:solidFill>
                  <a:schemeClr val="dk1"/>
                </a:solidFill>
              </a:defRPr>
            </a:lvl1pPr>
            <a:lvl2pPr lvl="1">
              <a:lnSpc>
                <a:spcPct val="115000"/>
              </a:lnSpc>
              <a:spcBef>
                <a:spcPts val="0"/>
              </a:spcBef>
              <a:spcAft>
                <a:spcPts val="0"/>
              </a:spcAft>
              <a:buNone/>
              <a:defRPr sz="800">
                <a:solidFill>
                  <a:schemeClr val="dk1"/>
                </a:solidFill>
              </a:defRPr>
            </a:lvl2pPr>
            <a:lvl3pPr lvl="2">
              <a:lnSpc>
                <a:spcPct val="115000"/>
              </a:lnSpc>
              <a:spcBef>
                <a:spcPts val="0"/>
              </a:spcBef>
              <a:spcAft>
                <a:spcPts val="0"/>
              </a:spcAft>
              <a:buNone/>
              <a:defRPr sz="800">
                <a:solidFill>
                  <a:schemeClr val="dk1"/>
                </a:solidFill>
              </a:defRPr>
            </a:lvl3pPr>
            <a:lvl4pPr lvl="3">
              <a:lnSpc>
                <a:spcPct val="115000"/>
              </a:lnSpc>
              <a:spcBef>
                <a:spcPts val="0"/>
              </a:spcBef>
              <a:spcAft>
                <a:spcPts val="0"/>
              </a:spcAft>
              <a:buNone/>
              <a:defRPr sz="800">
                <a:solidFill>
                  <a:schemeClr val="dk1"/>
                </a:solidFill>
              </a:defRPr>
            </a:lvl4pPr>
            <a:lvl5pPr lvl="4">
              <a:lnSpc>
                <a:spcPct val="115000"/>
              </a:lnSpc>
              <a:spcBef>
                <a:spcPts val="0"/>
              </a:spcBef>
              <a:spcAft>
                <a:spcPts val="0"/>
              </a:spcAft>
              <a:buNone/>
              <a:defRPr sz="800">
                <a:solidFill>
                  <a:schemeClr val="dk1"/>
                </a:solidFill>
              </a:defRPr>
            </a:lvl5pPr>
            <a:lvl6pPr lvl="5">
              <a:lnSpc>
                <a:spcPct val="115000"/>
              </a:lnSpc>
              <a:spcBef>
                <a:spcPts val="0"/>
              </a:spcBef>
              <a:spcAft>
                <a:spcPts val="0"/>
              </a:spcAft>
              <a:buNone/>
              <a:defRPr sz="800">
                <a:solidFill>
                  <a:schemeClr val="dk1"/>
                </a:solidFill>
              </a:defRPr>
            </a:lvl6pPr>
            <a:lvl7pPr lvl="6">
              <a:lnSpc>
                <a:spcPct val="115000"/>
              </a:lnSpc>
              <a:spcBef>
                <a:spcPts val="0"/>
              </a:spcBef>
              <a:spcAft>
                <a:spcPts val="0"/>
              </a:spcAft>
              <a:buNone/>
              <a:defRPr sz="800">
                <a:solidFill>
                  <a:schemeClr val="dk1"/>
                </a:solidFill>
              </a:defRPr>
            </a:lvl7pPr>
            <a:lvl8pPr lvl="7">
              <a:lnSpc>
                <a:spcPct val="115000"/>
              </a:lnSpc>
              <a:spcBef>
                <a:spcPts val="0"/>
              </a:spcBef>
              <a:spcAft>
                <a:spcPts val="0"/>
              </a:spcAft>
              <a:buNone/>
              <a:defRPr sz="800">
                <a:solidFill>
                  <a:schemeClr val="dk1"/>
                </a:solidFill>
              </a:defRPr>
            </a:lvl8pPr>
            <a:lvl9pPr lvl="8">
              <a:lnSpc>
                <a:spcPct val="115000"/>
              </a:lnSpc>
              <a:spcBef>
                <a:spcPts val="0"/>
              </a:spcBef>
              <a:spcAft>
                <a:spcPts val="0"/>
              </a:spcAft>
              <a:buNone/>
              <a:defRPr sz="800">
                <a:solidFill>
                  <a:schemeClr val="dk1"/>
                </a:solidFill>
              </a:defRPr>
            </a:lvl9pPr>
          </a:lstStyle>
          <a:p/>
        </p:txBody>
      </p:sp>
      <p:pic>
        <p:nvPicPr>
          <p:cNvPr id="1576" name="Google Shape;1576;p95"/>
          <p:cNvPicPr preferRelativeResize="0"/>
          <p:nvPr/>
        </p:nvPicPr>
        <p:blipFill>
          <a:blip r:embed="rId3">
            <a:alphaModFix/>
          </a:blip>
          <a:stretch>
            <a:fillRect/>
          </a:stretch>
        </p:blipFill>
        <p:spPr>
          <a:xfrm>
            <a:off x="764350" y="6271000"/>
            <a:ext cx="851876" cy="355150"/>
          </a:xfrm>
          <a:prstGeom prst="rect">
            <a:avLst/>
          </a:prstGeom>
          <a:noFill/>
          <a:ln>
            <a:noFill/>
          </a:ln>
        </p:spPr>
      </p:pic>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meline horizontal">
  <p:cSld name="CUSTOM_4_15">
    <p:spTree>
      <p:nvGrpSpPr>
        <p:cNvPr id="1577" name="Shape 1577"/>
        <p:cNvGrpSpPr/>
        <p:nvPr/>
      </p:nvGrpSpPr>
      <p:grpSpPr>
        <a:xfrm>
          <a:off x="0" y="0"/>
          <a:ext cx="0" cy="0"/>
          <a:chOff x="0" y="0"/>
          <a:chExt cx="0" cy="0"/>
        </a:xfrm>
      </p:grpSpPr>
      <p:cxnSp>
        <p:nvCxnSpPr>
          <p:cNvPr id="1578" name="Google Shape;1578;p96"/>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1579" name="Google Shape;1579;p96"/>
          <p:cNvCxnSpPr/>
          <p:nvPr/>
        </p:nvCxnSpPr>
        <p:spPr>
          <a:xfrm rot="10800000">
            <a:off x="447767" y="6401700"/>
            <a:ext cx="0" cy="456300"/>
          </a:xfrm>
          <a:prstGeom prst="straightConnector1">
            <a:avLst/>
          </a:prstGeom>
          <a:noFill/>
          <a:ln cap="flat" cmpd="sng" w="9525">
            <a:solidFill>
              <a:schemeClr val="accent1"/>
            </a:solidFill>
            <a:prstDash val="solid"/>
            <a:round/>
            <a:headEnd len="med" w="med" type="none"/>
            <a:tailEnd len="med" w="med" type="none"/>
          </a:ln>
        </p:spPr>
      </p:cxnSp>
      <p:sp>
        <p:nvSpPr>
          <p:cNvPr id="1580" name="Google Shape;1580;p96"/>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1581" name="Google Shape;1581;p96"/>
          <p:cNvSpPr txBox="1"/>
          <p:nvPr>
            <p:ph idx="1" type="subTitle"/>
          </p:nvPr>
        </p:nvSpPr>
        <p:spPr>
          <a:xfrm>
            <a:off x="2042425" y="2497493"/>
            <a:ext cx="2106900" cy="379200"/>
          </a:xfrm>
          <a:prstGeom prst="rect">
            <a:avLst/>
          </a:prstGeom>
        </p:spPr>
        <p:txBody>
          <a:bodyPr anchorCtr="0" anchor="b" bIns="0" lIns="0" spcFirstLastPara="1" rIns="0" wrap="square" tIns="0">
            <a:noAutofit/>
          </a:bodyPr>
          <a:lstStyle>
            <a:lvl1pPr lvl="0">
              <a:lnSpc>
                <a:spcPct val="115000"/>
              </a:lnSpc>
              <a:spcBef>
                <a:spcPts val="0"/>
              </a:spcBef>
              <a:spcAft>
                <a:spcPts val="0"/>
              </a:spcAft>
              <a:buNone/>
              <a:defRPr sz="1200">
                <a:latin typeface="Red Hat Display Medium"/>
                <a:ea typeface="Red Hat Display Medium"/>
                <a:cs typeface="Red Hat Display Medium"/>
                <a:sym typeface="Red Hat Display Medium"/>
              </a:defRPr>
            </a:lvl1pPr>
            <a:lvl2pPr lvl="1">
              <a:lnSpc>
                <a:spcPct val="115000"/>
              </a:lnSpc>
              <a:spcBef>
                <a:spcPts val="0"/>
              </a:spcBef>
              <a:spcAft>
                <a:spcPts val="0"/>
              </a:spcAft>
              <a:buNone/>
              <a:defRPr sz="1200">
                <a:latin typeface="Red Hat Display Medium"/>
                <a:ea typeface="Red Hat Display Medium"/>
                <a:cs typeface="Red Hat Display Medium"/>
                <a:sym typeface="Red Hat Display Medium"/>
              </a:defRPr>
            </a:lvl2pPr>
            <a:lvl3pPr lvl="2">
              <a:lnSpc>
                <a:spcPct val="115000"/>
              </a:lnSpc>
              <a:spcBef>
                <a:spcPts val="0"/>
              </a:spcBef>
              <a:spcAft>
                <a:spcPts val="0"/>
              </a:spcAft>
              <a:buNone/>
              <a:defRPr sz="1200">
                <a:latin typeface="Red Hat Display Medium"/>
                <a:ea typeface="Red Hat Display Medium"/>
                <a:cs typeface="Red Hat Display Medium"/>
                <a:sym typeface="Red Hat Display Medium"/>
              </a:defRPr>
            </a:lvl3pPr>
            <a:lvl4pPr lvl="3">
              <a:lnSpc>
                <a:spcPct val="115000"/>
              </a:lnSpc>
              <a:spcBef>
                <a:spcPts val="0"/>
              </a:spcBef>
              <a:spcAft>
                <a:spcPts val="0"/>
              </a:spcAft>
              <a:buNone/>
              <a:defRPr sz="1200">
                <a:latin typeface="Red Hat Display Medium"/>
                <a:ea typeface="Red Hat Display Medium"/>
                <a:cs typeface="Red Hat Display Medium"/>
                <a:sym typeface="Red Hat Display Medium"/>
              </a:defRPr>
            </a:lvl4pPr>
            <a:lvl5pPr lvl="4">
              <a:lnSpc>
                <a:spcPct val="115000"/>
              </a:lnSpc>
              <a:spcBef>
                <a:spcPts val="0"/>
              </a:spcBef>
              <a:spcAft>
                <a:spcPts val="0"/>
              </a:spcAft>
              <a:buNone/>
              <a:defRPr sz="1200">
                <a:latin typeface="Red Hat Display Medium"/>
                <a:ea typeface="Red Hat Display Medium"/>
                <a:cs typeface="Red Hat Display Medium"/>
                <a:sym typeface="Red Hat Display Medium"/>
              </a:defRPr>
            </a:lvl5pPr>
            <a:lvl6pPr lvl="5">
              <a:lnSpc>
                <a:spcPct val="115000"/>
              </a:lnSpc>
              <a:spcBef>
                <a:spcPts val="0"/>
              </a:spcBef>
              <a:spcAft>
                <a:spcPts val="0"/>
              </a:spcAft>
              <a:buNone/>
              <a:defRPr sz="1200">
                <a:latin typeface="Red Hat Display Medium"/>
                <a:ea typeface="Red Hat Display Medium"/>
                <a:cs typeface="Red Hat Display Medium"/>
                <a:sym typeface="Red Hat Display Medium"/>
              </a:defRPr>
            </a:lvl6pPr>
            <a:lvl7pPr lvl="6">
              <a:lnSpc>
                <a:spcPct val="115000"/>
              </a:lnSpc>
              <a:spcBef>
                <a:spcPts val="0"/>
              </a:spcBef>
              <a:spcAft>
                <a:spcPts val="0"/>
              </a:spcAft>
              <a:buNone/>
              <a:defRPr sz="1200">
                <a:latin typeface="Red Hat Display Medium"/>
                <a:ea typeface="Red Hat Display Medium"/>
                <a:cs typeface="Red Hat Display Medium"/>
                <a:sym typeface="Red Hat Display Medium"/>
              </a:defRPr>
            </a:lvl7pPr>
            <a:lvl8pPr lvl="7">
              <a:lnSpc>
                <a:spcPct val="115000"/>
              </a:lnSpc>
              <a:spcBef>
                <a:spcPts val="0"/>
              </a:spcBef>
              <a:spcAft>
                <a:spcPts val="0"/>
              </a:spcAft>
              <a:buNone/>
              <a:defRPr sz="1200">
                <a:latin typeface="Red Hat Display Medium"/>
                <a:ea typeface="Red Hat Display Medium"/>
                <a:cs typeface="Red Hat Display Medium"/>
                <a:sym typeface="Red Hat Display Medium"/>
              </a:defRPr>
            </a:lvl8pPr>
            <a:lvl9pPr lvl="8">
              <a:lnSpc>
                <a:spcPct val="115000"/>
              </a:lnSpc>
              <a:spcBef>
                <a:spcPts val="0"/>
              </a:spcBef>
              <a:spcAft>
                <a:spcPts val="0"/>
              </a:spcAft>
              <a:buNone/>
              <a:defRPr sz="1200">
                <a:latin typeface="Red Hat Display Medium"/>
                <a:ea typeface="Red Hat Display Medium"/>
                <a:cs typeface="Red Hat Display Medium"/>
                <a:sym typeface="Red Hat Display Medium"/>
              </a:defRPr>
            </a:lvl9pPr>
          </a:lstStyle>
          <a:p/>
        </p:txBody>
      </p:sp>
      <p:sp>
        <p:nvSpPr>
          <p:cNvPr id="1582" name="Google Shape;1582;p96"/>
          <p:cNvSpPr txBox="1"/>
          <p:nvPr>
            <p:ph idx="2" type="subTitle"/>
          </p:nvPr>
        </p:nvSpPr>
        <p:spPr>
          <a:xfrm>
            <a:off x="2042425" y="2903475"/>
            <a:ext cx="2106900" cy="675300"/>
          </a:xfrm>
          <a:prstGeom prst="rect">
            <a:avLst/>
          </a:prstGeom>
        </p:spPr>
        <p:txBody>
          <a:bodyPr anchorCtr="0" anchor="t" bIns="0" lIns="0" spcFirstLastPara="1" rIns="0" wrap="square" tIns="0">
            <a:noAutofit/>
          </a:bodyPr>
          <a:lstStyle>
            <a:lvl1pPr lvl="0">
              <a:lnSpc>
                <a:spcPct val="115000"/>
              </a:lnSpc>
              <a:spcBef>
                <a:spcPts val="0"/>
              </a:spcBef>
              <a:spcAft>
                <a:spcPts val="0"/>
              </a:spcAft>
              <a:buNone/>
              <a:defRPr sz="1200"/>
            </a:lvl1pPr>
            <a:lvl2pPr lvl="1">
              <a:lnSpc>
                <a:spcPct val="115000"/>
              </a:lnSpc>
              <a:spcBef>
                <a:spcPts val="0"/>
              </a:spcBef>
              <a:spcAft>
                <a:spcPts val="0"/>
              </a:spcAft>
              <a:buNone/>
              <a:defRPr sz="1200"/>
            </a:lvl2pPr>
            <a:lvl3pPr lvl="2">
              <a:lnSpc>
                <a:spcPct val="115000"/>
              </a:lnSpc>
              <a:spcBef>
                <a:spcPts val="0"/>
              </a:spcBef>
              <a:spcAft>
                <a:spcPts val="0"/>
              </a:spcAft>
              <a:buNone/>
              <a:defRPr sz="1200"/>
            </a:lvl3pPr>
            <a:lvl4pPr lvl="3">
              <a:lnSpc>
                <a:spcPct val="115000"/>
              </a:lnSpc>
              <a:spcBef>
                <a:spcPts val="0"/>
              </a:spcBef>
              <a:spcAft>
                <a:spcPts val="0"/>
              </a:spcAft>
              <a:buNone/>
              <a:defRPr sz="1200"/>
            </a:lvl4pPr>
            <a:lvl5pPr lvl="4">
              <a:lnSpc>
                <a:spcPct val="115000"/>
              </a:lnSpc>
              <a:spcBef>
                <a:spcPts val="0"/>
              </a:spcBef>
              <a:spcAft>
                <a:spcPts val="0"/>
              </a:spcAft>
              <a:buNone/>
              <a:defRPr sz="1200"/>
            </a:lvl5pPr>
            <a:lvl6pPr lvl="5">
              <a:lnSpc>
                <a:spcPct val="115000"/>
              </a:lnSpc>
              <a:spcBef>
                <a:spcPts val="0"/>
              </a:spcBef>
              <a:spcAft>
                <a:spcPts val="0"/>
              </a:spcAft>
              <a:buNone/>
              <a:defRPr sz="1200"/>
            </a:lvl6pPr>
            <a:lvl7pPr lvl="6">
              <a:lnSpc>
                <a:spcPct val="115000"/>
              </a:lnSpc>
              <a:spcBef>
                <a:spcPts val="0"/>
              </a:spcBef>
              <a:spcAft>
                <a:spcPts val="0"/>
              </a:spcAft>
              <a:buNone/>
              <a:defRPr sz="1200"/>
            </a:lvl7pPr>
            <a:lvl8pPr lvl="7">
              <a:lnSpc>
                <a:spcPct val="115000"/>
              </a:lnSpc>
              <a:spcBef>
                <a:spcPts val="0"/>
              </a:spcBef>
              <a:spcAft>
                <a:spcPts val="0"/>
              </a:spcAft>
              <a:buNone/>
              <a:defRPr sz="1200"/>
            </a:lvl8pPr>
            <a:lvl9pPr lvl="8">
              <a:lnSpc>
                <a:spcPct val="115000"/>
              </a:lnSpc>
              <a:spcBef>
                <a:spcPts val="0"/>
              </a:spcBef>
              <a:spcAft>
                <a:spcPts val="0"/>
              </a:spcAft>
              <a:buNone/>
              <a:defRPr sz="1200"/>
            </a:lvl9pPr>
          </a:lstStyle>
          <a:p/>
        </p:txBody>
      </p:sp>
      <p:sp>
        <p:nvSpPr>
          <p:cNvPr id="1583" name="Google Shape;1583;p96"/>
          <p:cNvSpPr txBox="1"/>
          <p:nvPr>
            <p:ph idx="3" type="subTitle"/>
          </p:nvPr>
        </p:nvSpPr>
        <p:spPr>
          <a:xfrm>
            <a:off x="1596475" y="4403575"/>
            <a:ext cx="975900" cy="234900"/>
          </a:xfrm>
          <a:prstGeom prst="rect">
            <a:avLst/>
          </a:prstGeom>
        </p:spPr>
        <p:txBody>
          <a:bodyPr anchorCtr="0" anchor="ctr" bIns="0" lIns="0" spcFirstLastPara="1" rIns="0" wrap="square" tIns="0">
            <a:noAutofit/>
          </a:bodyPr>
          <a:lstStyle>
            <a:lvl1pPr lvl="0" algn="ctr">
              <a:lnSpc>
                <a:spcPct val="115000"/>
              </a:lnSpc>
              <a:spcBef>
                <a:spcPts val="0"/>
              </a:spcBef>
              <a:spcAft>
                <a:spcPts val="0"/>
              </a:spcAft>
              <a:buNone/>
              <a:defRPr sz="1500">
                <a:solidFill>
                  <a:schemeClr val="accent1"/>
                </a:solidFill>
              </a:defRPr>
            </a:lvl1pPr>
            <a:lvl2pPr lvl="1" algn="ctr">
              <a:lnSpc>
                <a:spcPct val="115000"/>
              </a:lnSpc>
              <a:spcBef>
                <a:spcPts val="0"/>
              </a:spcBef>
              <a:spcAft>
                <a:spcPts val="0"/>
              </a:spcAft>
              <a:buNone/>
              <a:defRPr sz="1500">
                <a:solidFill>
                  <a:schemeClr val="accent1"/>
                </a:solidFill>
              </a:defRPr>
            </a:lvl2pPr>
            <a:lvl3pPr lvl="2" algn="ctr">
              <a:lnSpc>
                <a:spcPct val="115000"/>
              </a:lnSpc>
              <a:spcBef>
                <a:spcPts val="0"/>
              </a:spcBef>
              <a:spcAft>
                <a:spcPts val="0"/>
              </a:spcAft>
              <a:buNone/>
              <a:defRPr sz="1500">
                <a:solidFill>
                  <a:schemeClr val="accent1"/>
                </a:solidFill>
              </a:defRPr>
            </a:lvl3pPr>
            <a:lvl4pPr lvl="3" algn="ctr">
              <a:lnSpc>
                <a:spcPct val="115000"/>
              </a:lnSpc>
              <a:spcBef>
                <a:spcPts val="0"/>
              </a:spcBef>
              <a:spcAft>
                <a:spcPts val="0"/>
              </a:spcAft>
              <a:buNone/>
              <a:defRPr sz="1500">
                <a:solidFill>
                  <a:schemeClr val="accent1"/>
                </a:solidFill>
              </a:defRPr>
            </a:lvl4pPr>
            <a:lvl5pPr lvl="4" algn="ctr">
              <a:lnSpc>
                <a:spcPct val="115000"/>
              </a:lnSpc>
              <a:spcBef>
                <a:spcPts val="0"/>
              </a:spcBef>
              <a:spcAft>
                <a:spcPts val="0"/>
              </a:spcAft>
              <a:buNone/>
              <a:defRPr sz="1500">
                <a:solidFill>
                  <a:schemeClr val="accent1"/>
                </a:solidFill>
              </a:defRPr>
            </a:lvl5pPr>
            <a:lvl6pPr lvl="5" algn="ctr">
              <a:lnSpc>
                <a:spcPct val="115000"/>
              </a:lnSpc>
              <a:spcBef>
                <a:spcPts val="0"/>
              </a:spcBef>
              <a:spcAft>
                <a:spcPts val="0"/>
              </a:spcAft>
              <a:buNone/>
              <a:defRPr sz="1500">
                <a:solidFill>
                  <a:schemeClr val="accent1"/>
                </a:solidFill>
              </a:defRPr>
            </a:lvl6pPr>
            <a:lvl7pPr lvl="6" algn="ctr">
              <a:lnSpc>
                <a:spcPct val="115000"/>
              </a:lnSpc>
              <a:spcBef>
                <a:spcPts val="0"/>
              </a:spcBef>
              <a:spcAft>
                <a:spcPts val="0"/>
              </a:spcAft>
              <a:buNone/>
              <a:defRPr sz="1500">
                <a:solidFill>
                  <a:schemeClr val="accent1"/>
                </a:solidFill>
              </a:defRPr>
            </a:lvl7pPr>
            <a:lvl8pPr lvl="7" algn="ctr">
              <a:lnSpc>
                <a:spcPct val="115000"/>
              </a:lnSpc>
              <a:spcBef>
                <a:spcPts val="0"/>
              </a:spcBef>
              <a:spcAft>
                <a:spcPts val="0"/>
              </a:spcAft>
              <a:buNone/>
              <a:defRPr sz="1500">
                <a:solidFill>
                  <a:schemeClr val="accent1"/>
                </a:solidFill>
              </a:defRPr>
            </a:lvl8pPr>
            <a:lvl9pPr lvl="8" algn="ctr">
              <a:lnSpc>
                <a:spcPct val="115000"/>
              </a:lnSpc>
              <a:spcBef>
                <a:spcPts val="0"/>
              </a:spcBef>
              <a:spcAft>
                <a:spcPts val="0"/>
              </a:spcAft>
              <a:buNone/>
              <a:defRPr sz="1500">
                <a:solidFill>
                  <a:schemeClr val="accent1"/>
                </a:solidFill>
              </a:defRPr>
            </a:lvl9pPr>
          </a:lstStyle>
          <a:p/>
        </p:txBody>
      </p:sp>
      <p:sp>
        <p:nvSpPr>
          <p:cNvPr id="1584" name="Google Shape;1584;p96"/>
          <p:cNvSpPr txBox="1"/>
          <p:nvPr>
            <p:ph idx="4" type="subTitle"/>
          </p:nvPr>
        </p:nvSpPr>
        <p:spPr>
          <a:xfrm>
            <a:off x="3278975" y="3892511"/>
            <a:ext cx="975900" cy="234900"/>
          </a:xfrm>
          <a:prstGeom prst="rect">
            <a:avLst/>
          </a:prstGeom>
        </p:spPr>
        <p:txBody>
          <a:bodyPr anchorCtr="0" anchor="ctr" bIns="0" lIns="0" spcFirstLastPara="1" rIns="0" wrap="square" tIns="0">
            <a:noAutofit/>
          </a:bodyPr>
          <a:lstStyle>
            <a:lvl1pPr lvl="0" algn="ctr">
              <a:lnSpc>
                <a:spcPct val="115000"/>
              </a:lnSpc>
              <a:spcBef>
                <a:spcPts val="0"/>
              </a:spcBef>
              <a:spcAft>
                <a:spcPts val="0"/>
              </a:spcAft>
              <a:buNone/>
              <a:defRPr sz="1500">
                <a:solidFill>
                  <a:schemeClr val="accent1"/>
                </a:solidFill>
              </a:defRPr>
            </a:lvl1pPr>
            <a:lvl2pPr lvl="1" algn="ctr">
              <a:lnSpc>
                <a:spcPct val="115000"/>
              </a:lnSpc>
              <a:spcBef>
                <a:spcPts val="0"/>
              </a:spcBef>
              <a:spcAft>
                <a:spcPts val="0"/>
              </a:spcAft>
              <a:buNone/>
              <a:defRPr sz="1500">
                <a:solidFill>
                  <a:schemeClr val="accent1"/>
                </a:solidFill>
              </a:defRPr>
            </a:lvl2pPr>
            <a:lvl3pPr lvl="2" algn="ctr">
              <a:lnSpc>
                <a:spcPct val="115000"/>
              </a:lnSpc>
              <a:spcBef>
                <a:spcPts val="0"/>
              </a:spcBef>
              <a:spcAft>
                <a:spcPts val="0"/>
              </a:spcAft>
              <a:buNone/>
              <a:defRPr sz="1500">
                <a:solidFill>
                  <a:schemeClr val="accent1"/>
                </a:solidFill>
              </a:defRPr>
            </a:lvl3pPr>
            <a:lvl4pPr lvl="3" algn="ctr">
              <a:lnSpc>
                <a:spcPct val="115000"/>
              </a:lnSpc>
              <a:spcBef>
                <a:spcPts val="0"/>
              </a:spcBef>
              <a:spcAft>
                <a:spcPts val="0"/>
              </a:spcAft>
              <a:buNone/>
              <a:defRPr sz="1500">
                <a:solidFill>
                  <a:schemeClr val="accent1"/>
                </a:solidFill>
              </a:defRPr>
            </a:lvl4pPr>
            <a:lvl5pPr lvl="4" algn="ctr">
              <a:lnSpc>
                <a:spcPct val="115000"/>
              </a:lnSpc>
              <a:spcBef>
                <a:spcPts val="0"/>
              </a:spcBef>
              <a:spcAft>
                <a:spcPts val="0"/>
              </a:spcAft>
              <a:buNone/>
              <a:defRPr sz="1500">
                <a:solidFill>
                  <a:schemeClr val="accent1"/>
                </a:solidFill>
              </a:defRPr>
            </a:lvl5pPr>
            <a:lvl6pPr lvl="5" algn="ctr">
              <a:lnSpc>
                <a:spcPct val="115000"/>
              </a:lnSpc>
              <a:spcBef>
                <a:spcPts val="0"/>
              </a:spcBef>
              <a:spcAft>
                <a:spcPts val="0"/>
              </a:spcAft>
              <a:buNone/>
              <a:defRPr sz="1500">
                <a:solidFill>
                  <a:schemeClr val="accent1"/>
                </a:solidFill>
              </a:defRPr>
            </a:lvl6pPr>
            <a:lvl7pPr lvl="6" algn="ctr">
              <a:lnSpc>
                <a:spcPct val="115000"/>
              </a:lnSpc>
              <a:spcBef>
                <a:spcPts val="0"/>
              </a:spcBef>
              <a:spcAft>
                <a:spcPts val="0"/>
              </a:spcAft>
              <a:buNone/>
              <a:defRPr sz="1500">
                <a:solidFill>
                  <a:schemeClr val="accent1"/>
                </a:solidFill>
              </a:defRPr>
            </a:lvl7pPr>
            <a:lvl8pPr lvl="7" algn="ctr">
              <a:lnSpc>
                <a:spcPct val="115000"/>
              </a:lnSpc>
              <a:spcBef>
                <a:spcPts val="0"/>
              </a:spcBef>
              <a:spcAft>
                <a:spcPts val="0"/>
              </a:spcAft>
              <a:buNone/>
              <a:defRPr sz="1500">
                <a:solidFill>
                  <a:schemeClr val="accent1"/>
                </a:solidFill>
              </a:defRPr>
            </a:lvl8pPr>
            <a:lvl9pPr lvl="8" algn="ctr">
              <a:lnSpc>
                <a:spcPct val="115000"/>
              </a:lnSpc>
              <a:spcBef>
                <a:spcPts val="0"/>
              </a:spcBef>
              <a:spcAft>
                <a:spcPts val="0"/>
              </a:spcAft>
              <a:buNone/>
              <a:defRPr sz="1500">
                <a:solidFill>
                  <a:schemeClr val="accent1"/>
                </a:solidFill>
              </a:defRPr>
            </a:lvl9pPr>
          </a:lstStyle>
          <a:p/>
        </p:txBody>
      </p:sp>
      <p:sp>
        <p:nvSpPr>
          <p:cNvPr id="1585" name="Google Shape;1585;p96"/>
          <p:cNvSpPr txBox="1"/>
          <p:nvPr>
            <p:ph idx="5" type="subTitle"/>
          </p:nvPr>
        </p:nvSpPr>
        <p:spPr>
          <a:xfrm>
            <a:off x="1713425" y="4752722"/>
            <a:ext cx="2106900" cy="379200"/>
          </a:xfrm>
          <a:prstGeom prst="rect">
            <a:avLst/>
          </a:prstGeom>
        </p:spPr>
        <p:txBody>
          <a:bodyPr anchorCtr="0" anchor="b" bIns="0" lIns="0" spcFirstLastPara="1" rIns="0" wrap="square" tIns="0">
            <a:noAutofit/>
          </a:bodyPr>
          <a:lstStyle>
            <a:lvl1pPr lvl="0" algn="r">
              <a:lnSpc>
                <a:spcPct val="115000"/>
              </a:lnSpc>
              <a:spcBef>
                <a:spcPts val="0"/>
              </a:spcBef>
              <a:spcAft>
                <a:spcPts val="0"/>
              </a:spcAft>
              <a:buNone/>
              <a:defRPr sz="1200">
                <a:latin typeface="Red Hat Display Medium"/>
                <a:ea typeface="Red Hat Display Medium"/>
                <a:cs typeface="Red Hat Display Medium"/>
                <a:sym typeface="Red Hat Display Medium"/>
              </a:defRPr>
            </a:lvl1pPr>
            <a:lvl2pPr lvl="1" algn="r">
              <a:lnSpc>
                <a:spcPct val="115000"/>
              </a:lnSpc>
              <a:spcBef>
                <a:spcPts val="0"/>
              </a:spcBef>
              <a:spcAft>
                <a:spcPts val="0"/>
              </a:spcAft>
              <a:buNone/>
              <a:defRPr sz="1200">
                <a:latin typeface="Red Hat Display Medium"/>
                <a:ea typeface="Red Hat Display Medium"/>
                <a:cs typeface="Red Hat Display Medium"/>
                <a:sym typeface="Red Hat Display Medium"/>
              </a:defRPr>
            </a:lvl2pPr>
            <a:lvl3pPr lvl="2" algn="r">
              <a:lnSpc>
                <a:spcPct val="115000"/>
              </a:lnSpc>
              <a:spcBef>
                <a:spcPts val="0"/>
              </a:spcBef>
              <a:spcAft>
                <a:spcPts val="0"/>
              </a:spcAft>
              <a:buNone/>
              <a:defRPr sz="1200">
                <a:latin typeface="Red Hat Display Medium"/>
                <a:ea typeface="Red Hat Display Medium"/>
                <a:cs typeface="Red Hat Display Medium"/>
                <a:sym typeface="Red Hat Display Medium"/>
              </a:defRPr>
            </a:lvl3pPr>
            <a:lvl4pPr lvl="3" algn="r">
              <a:lnSpc>
                <a:spcPct val="115000"/>
              </a:lnSpc>
              <a:spcBef>
                <a:spcPts val="0"/>
              </a:spcBef>
              <a:spcAft>
                <a:spcPts val="0"/>
              </a:spcAft>
              <a:buNone/>
              <a:defRPr sz="1200">
                <a:latin typeface="Red Hat Display Medium"/>
                <a:ea typeface="Red Hat Display Medium"/>
                <a:cs typeface="Red Hat Display Medium"/>
                <a:sym typeface="Red Hat Display Medium"/>
              </a:defRPr>
            </a:lvl4pPr>
            <a:lvl5pPr lvl="4" algn="r">
              <a:lnSpc>
                <a:spcPct val="115000"/>
              </a:lnSpc>
              <a:spcBef>
                <a:spcPts val="0"/>
              </a:spcBef>
              <a:spcAft>
                <a:spcPts val="0"/>
              </a:spcAft>
              <a:buNone/>
              <a:defRPr sz="1200">
                <a:latin typeface="Red Hat Display Medium"/>
                <a:ea typeface="Red Hat Display Medium"/>
                <a:cs typeface="Red Hat Display Medium"/>
                <a:sym typeface="Red Hat Display Medium"/>
              </a:defRPr>
            </a:lvl5pPr>
            <a:lvl6pPr lvl="5" algn="r">
              <a:lnSpc>
                <a:spcPct val="115000"/>
              </a:lnSpc>
              <a:spcBef>
                <a:spcPts val="0"/>
              </a:spcBef>
              <a:spcAft>
                <a:spcPts val="0"/>
              </a:spcAft>
              <a:buNone/>
              <a:defRPr sz="1200">
                <a:latin typeface="Red Hat Display Medium"/>
                <a:ea typeface="Red Hat Display Medium"/>
                <a:cs typeface="Red Hat Display Medium"/>
                <a:sym typeface="Red Hat Display Medium"/>
              </a:defRPr>
            </a:lvl6pPr>
            <a:lvl7pPr lvl="6" algn="r">
              <a:lnSpc>
                <a:spcPct val="115000"/>
              </a:lnSpc>
              <a:spcBef>
                <a:spcPts val="0"/>
              </a:spcBef>
              <a:spcAft>
                <a:spcPts val="0"/>
              </a:spcAft>
              <a:buNone/>
              <a:defRPr sz="1200">
                <a:latin typeface="Red Hat Display Medium"/>
                <a:ea typeface="Red Hat Display Medium"/>
                <a:cs typeface="Red Hat Display Medium"/>
                <a:sym typeface="Red Hat Display Medium"/>
              </a:defRPr>
            </a:lvl7pPr>
            <a:lvl8pPr lvl="7" algn="r">
              <a:lnSpc>
                <a:spcPct val="115000"/>
              </a:lnSpc>
              <a:spcBef>
                <a:spcPts val="0"/>
              </a:spcBef>
              <a:spcAft>
                <a:spcPts val="0"/>
              </a:spcAft>
              <a:buNone/>
              <a:defRPr sz="1200">
                <a:latin typeface="Red Hat Display Medium"/>
                <a:ea typeface="Red Hat Display Medium"/>
                <a:cs typeface="Red Hat Display Medium"/>
                <a:sym typeface="Red Hat Display Medium"/>
              </a:defRPr>
            </a:lvl8pPr>
            <a:lvl9pPr lvl="8" algn="r">
              <a:lnSpc>
                <a:spcPct val="115000"/>
              </a:lnSpc>
              <a:spcBef>
                <a:spcPts val="0"/>
              </a:spcBef>
              <a:spcAft>
                <a:spcPts val="0"/>
              </a:spcAft>
              <a:buNone/>
              <a:defRPr sz="1200">
                <a:latin typeface="Red Hat Display Medium"/>
                <a:ea typeface="Red Hat Display Medium"/>
                <a:cs typeface="Red Hat Display Medium"/>
                <a:sym typeface="Red Hat Display Medium"/>
              </a:defRPr>
            </a:lvl9pPr>
          </a:lstStyle>
          <a:p/>
        </p:txBody>
      </p:sp>
      <p:sp>
        <p:nvSpPr>
          <p:cNvPr id="1586" name="Google Shape;1586;p96"/>
          <p:cNvSpPr txBox="1"/>
          <p:nvPr>
            <p:ph idx="6" type="subTitle"/>
          </p:nvPr>
        </p:nvSpPr>
        <p:spPr>
          <a:xfrm>
            <a:off x="1713425" y="5158703"/>
            <a:ext cx="2106900" cy="675300"/>
          </a:xfrm>
          <a:prstGeom prst="rect">
            <a:avLst/>
          </a:prstGeom>
        </p:spPr>
        <p:txBody>
          <a:bodyPr anchorCtr="0" anchor="t" bIns="0" lIns="0" spcFirstLastPara="1" rIns="0" wrap="square" tIns="0">
            <a:noAutofit/>
          </a:bodyPr>
          <a:lstStyle>
            <a:lvl1pPr lvl="0" algn="r">
              <a:lnSpc>
                <a:spcPct val="115000"/>
              </a:lnSpc>
              <a:spcBef>
                <a:spcPts val="0"/>
              </a:spcBef>
              <a:spcAft>
                <a:spcPts val="0"/>
              </a:spcAft>
              <a:buNone/>
              <a:defRPr sz="1200"/>
            </a:lvl1pPr>
            <a:lvl2pPr lvl="1" algn="r">
              <a:lnSpc>
                <a:spcPct val="115000"/>
              </a:lnSpc>
              <a:spcBef>
                <a:spcPts val="0"/>
              </a:spcBef>
              <a:spcAft>
                <a:spcPts val="0"/>
              </a:spcAft>
              <a:buNone/>
              <a:defRPr sz="1200"/>
            </a:lvl2pPr>
            <a:lvl3pPr lvl="2" algn="r">
              <a:lnSpc>
                <a:spcPct val="115000"/>
              </a:lnSpc>
              <a:spcBef>
                <a:spcPts val="0"/>
              </a:spcBef>
              <a:spcAft>
                <a:spcPts val="0"/>
              </a:spcAft>
              <a:buNone/>
              <a:defRPr sz="1200"/>
            </a:lvl3pPr>
            <a:lvl4pPr lvl="3" algn="r">
              <a:lnSpc>
                <a:spcPct val="115000"/>
              </a:lnSpc>
              <a:spcBef>
                <a:spcPts val="0"/>
              </a:spcBef>
              <a:spcAft>
                <a:spcPts val="0"/>
              </a:spcAft>
              <a:buNone/>
              <a:defRPr sz="1200"/>
            </a:lvl4pPr>
            <a:lvl5pPr lvl="4" algn="r">
              <a:lnSpc>
                <a:spcPct val="115000"/>
              </a:lnSpc>
              <a:spcBef>
                <a:spcPts val="0"/>
              </a:spcBef>
              <a:spcAft>
                <a:spcPts val="0"/>
              </a:spcAft>
              <a:buNone/>
              <a:defRPr sz="1200"/>
            </a:lvl5pPr>
            <a:lvl6pPr lvl="5" algn="r">
              <a:lnSpc>
                <a:spcPct val="115000"/>
              </a:lnSpc>
              <a:spcBef>
                <a:spcPts val="0"/>
              </a:spcBef>
              <a:spcAft>
                <a:spcPts val="0"/>
              </a:spcAft>
              <a:buNone/>
              <a:defRPr sz="1200"/>
            </a:lvl6pPr>
            <a:lvl7pPr lvl="6" algn="r">
              <a:lnSpc>
                <a:spcPct val="115000"/>
              </a:lnSpc>
              <a:spcBef>
                <a:spcPts val="0"/>
              </a:spcBef>
              <a:spcAft>
                <a:spcPts val="0"/>
              </a:spcAft>
              <a:buNone/>
              <a:defRPr sz="1200"/>
            </a:lvl7pPr>
            <a:lvl8pPr lvl="7" algn="r">
              <a:lnSpc>
                <a:spcPct val="115000"/>
              </a:lnSpc>
              <a:spcBef>
                <a:spcPts val="0"/>
              </a:spcBef>
              <a:spcAft>
                <a:spcPts val="0"/>
              </a:spcAft>
              <a:buNone/>
              <a:defRPr sz="1200"/>
            </a:lvl8pPr>
            <a:lvl9pPr lvl="8" algn="r">
              <a:lnSpc>
                <a:spcPct val="115000"/>
              </a:lnSpc>
              <a:spcBef>
                <a:spcPts val="0"/>
              </a:spcBef>
              <a:spcAft>
                <a:spcPts val="0"/>
              </a:spcAft>
              <a:buNone/>
              <a:defRPr sz="1200"/>
            </a:lvl9pPr>
          </a:lstStyle>
          <a:p/>
        </p:txBody>
      </p:sp>
      <p:sp>
        <p:nvSpPr>
          <p:cNvPr id="1587" name="Google Shape;1587;p96"/>
          <p:cNvSpPr txBox="1"/>
          <p:nvPr>
            <p:ph idx="7"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2pPr>
            <a:lvl3pPr lvl="2">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3pPr>
            <a:lvl4pPr lvl="3">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4pPr>
            <a:lvl5pPr lvl="4">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5pPr>
            <a:lvl6pPr lvl="5">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6pPr>
            <a:lvl7pPr lvl="6">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7pPr>
            <a:lvl8pPr lvl="7">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8pPr>
            <a:lvl9pPr lvl="8">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9pPr>
          </a:lstStyle>
          <a:p/>
        </p:txBody>
      </p:sp>
      <p:sp>
        <p:nvSpPr>
          <p:cNvPr id="1588" name="Google Shape;1588;p96"/>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algn="ctr">
              <a:lnSpc>
                <a:spcPct val="130000"/>
              </a:lnSpc>
              <a:spcBef>
                <a:spcPts val="0"/>
              </a:spcBef>
              <a:spcAft>
                <a:spcPts val="0"/>
              </a:spcAft>
              <a:buNone/>
              <a:defRPr sz="2800"/>
            </a:lvl1pPr>
            <a:lvl2pPr lvl="1" algn="ctr">
              <a:lnSpc>
                <a:spcPct val="130000"/>
              </a:lnSpc>
              <a:spcBef>
                <a:spcPts val="0"/>
              </a:spcBef>
              <a:spcAft>
                <a:spcPts val="0"/>
              </a:spcAft>
              <a:buNone/>
              <a:defRPr sz="2700"/>
            </a:lvl2pPr>
            <a:lvl3pPr lvl="2" algn="ctr">
              <a:lnSpc>
                <a:spcPct val="130000"/>
              </a:lnSpc>
              <a:spcBef>
                <a:spcPts val="0"/>
              </a:spcBef>
              <a:spcAft>
                <a:spcPts val="0"/>
              </a:spcAft>
              <a:buNone/>
              <a:defRPr sz="2700"/>
            </a:lvl3pPr>
            <a:lvl4pPr lvl="3" algn="ctr">
              <a:lnSpc>
                <a:spcPct val="130000"/>
              </a:lnSpc>
              <a:spcBef>
                <a:spcPts val="0"/>
              </a:spcBef>
              <a:spcAft>
                <a:spcPts val="0"/>
              </a:spcAft>
              <a:buNone/>
              <a:defRPr sz="2700"/>
            </a:lvl4pPr>
            <a:lvl5pPr lvl="4" algn="ctr">
              <a:lnSpc>
                <a:spcPct val="130000"/>
              </a:lnSpc>
              <a:spcBef>
                <a:spcPts val="0"/>
              </a:spcBef>
              <a:spcAft>
                <a:spcPts val="0"/>
              </a:spcAft>
              <a:buNone/>
              <a:defRPr sz="2700"/>
            </a:lvl5pPr>
            <a:lvl6pPr lvl="5" algn="ctr">
              <a:lnSpc>
                <a:spcPct val="130000"/>
              </a:lnSpc>
              <a:spcBef>
                <a:spcPts val="0"/>
              </a:spcBef>
              <a:spcAft>
                <a:spcPts val="0"/>
              </a:spcAft>
              <a:buNone/>
              <a:defRPr sz="2700"/>
            </a:lvl6pPr>
            <a:lvl7pPr lvl="6" algn="ctr">
              <a:lnSpc>
                <a:spcPct val="130000"/>
              </a:lnSpc>
              <a:spcBef>
                <a:spcPts val="0"/>
              </a:spcBef>
              <a:spcAft>
                <a:spcPts val="0"/>
              </a:spcAft>
              <a:buNone/>
              <a:defRPr sz="2700"/>
            </a:lvl7pPr>
            <a:lvl8pPr lvl="7" algn="ctr">
              <a:lnSpc>
                <a:spcPct val="130000"/>
              </a:lnSpc>
              <a:spcBef>
                <a:spcPts val="0"/>
              </a:spcBef>
              <a:spcAft>
                <a:spcPts val="0"/>
              </a:spcAft>
              <a:buNone/>
              <a:defRPr sz="2700"/>
            </a:lvl8pPr>
            <a:lvl9pPr lvl="8" algn="ctr">
              <a:lnSpc>
                <a:spcPct val="130000"/>
              </a:lnSpc>
              <a:spcBef>
                <a:spcPts val="0"/>
              </a:spcBef>
              <a:spcAft>
                <a:spcPts val="0"/>
              </a:spcAft>
              <a:buNone/>
              <a:defRPr sz="2700"/>
            </a:lvl9pPr>
          </a:lstStyle>
          <a:p/>
        </p:txBody>
      </p:sp>
      <p:sp>
        <p:nvSpPr>
          <p:cNvPr id="1589" name="Google Shape;1589;p96"/>
          <p:cNvSpPr txBox="1"/>
          <p:nvPr>
            <p:ph idx="8" type="subTitle"/>
          </p:nvPr>
        </p:nvSpPr>
        <p:spPr>
          <a:xfrm>
            <a:off x="885125" y="1653550"/>
            <a:ext cx="10422000" cy="291900"/>
          </a:xfrm>
          <a:prstGeom prst="rect">
            <a:avLst/>
          </a:prstGeom>
        </p:spPr>
        <p:txBody>
          <a:bodyPr anchorCtr="0" anchor="t" bIns="0" lIns="0" spcFirstLastPara="1" rIns="0" wrap="square" tIns="0">
            <a:noAutofit/>
          </a:bodyPr>
          <a:lstStyle>
            <a:lvl1pPr lvl="0" algn="ctr">
              <a:spcBef>
                <a:spcPts val="0"/>
              </a:spcBef>
              <a:spcAft>
                <a:spcPts val="0"/>
              </a:spcAft>
              <a:buNone/>
              <a:defRPr sz="1900">
                <a:solidFill>
                  <a:schemeClr val="accent1"/>
                </a:solidFill>
              </a:defRPr>
            </a:lvl1pPr>
            <a:lvl2pPr lvl="1" algn="ctr">
              <a:spcBef>
                <a:spcPts val="500"/>
              </a:spcBef>
              <a:spcAft>
                <a:spcPts val="0"/>
              </a:spcAft>
              <a:buNone/>
              <a:defRPr sz="1900">
                <a:solidFill>
                  <a:schemeClr val="accent1"/>
                </a:solidFill>
              </a:defRPr>
            </a:lvl2pPr>
            <a:lvl3pPr lvl="2" algn="ctr">
              <a:spcBef>
                <a:spcPts val="500"/>
              </a:spcBef>
              <a:spcAft>
                <a:spcPts val="0"/>
              </a:spcAft>
              <a:buNone/>
              <a:defRPr sz="1900">
                <a:solidFill>
                  <a:schemeClr val="accent1"/>
                </a:solidFill>
              </a:defRPr>
            </a:lvl3pPr>
            <a:lvl4pPr lvl="3" algn="ctr">
              <a:spcBef>
                <a:spcPts val="500"/>
              </a:spcBef>
              <a:spcAft>
                <a:spcPts val="0"/>
              </a:spcAft>
              <a:buNone/>
              <a:defRPr sz="1900">
                <a:solidFill>
                  <a:schemeClr val="accent1"/>
                </a:solidFill>
              </a:defRPr>
            </a:lvl4pPr>
            <a:lvl5pPr lvl="4" algn="ctr">
              <a:spcBef>
                <a:spcPts val="500"/>
              </a:spcBef>
              <a:spcAft>
                <a:spcPts val="0"/>
              </a:spcAft>
              <a:buNone/>
              <a:defRPr sz="1900">
                <a:solidFill>
                  <a:schemeClr val="accent1"/>
                </a:solidFill>
              </a:defRPr>
            </a:lvl5pPr>
            <a:lvl6pPr lvl="5" algn="ctr">
              <a:spcBef>
                <a:spcPts val="500"/>
              </a:spcBef>
              <a:spcAft>
                <a:spcPts val="0"/>
              </a:spcAft>
              <a:buNone/>
              <a:defRPr sz="1900">
                <a:solidFill>
                  <a:schemeClr val="accent1"/>
                </a:solidFill>
              </a:defRPr>
            </a:lvl6pPr>
            <a:lvl7pPr lvl="6" algn="ctr">
              <a:spcBef>
                <a:spcPts val="500"/>
              </a:spcBef>
              <a:spcAft>
                <a:spcPts val="0"/>
              </a:spcAft>
              <a:buNone/>
              <a:defRPr sz="1900">
                <a:solidFill>
                  <a:schemeClr val="accent1"/>
                </a:solidFill>
              </a:defRPr>
            </a:lvl7pPr>
            <a:lvl8pPr lvl="7" algn="ctr">
              <a:spcBef>
                <a:spcPts val="500"/>
              </a:spcBef>
              <a:spcAft>
                <a:spcPts val="0"/>
              </a:spcAft>
              <a:buNone/>
              <a:defRPr sz="1900">
                <a:solidFill>
                  <a:schemeClr val="accent1"/>
                </a:solidFill>
              </a:defRPr>
            </a:lvl8pPr>
            <a:lvl9pPr lvl="8" algn="ctr">
              <a:spcBef>
                <a:spcPts val="500"/>
              </a:spcBef>
              <a:spcAft>
                <a:spcPts val="500"/>
              </a:spcAft>
              <a:buNone/>
              <a:defRPr sz="1900">
                <a:solidFill>
                  <a:schemeClr val="accent1"/>
                </a:solidFill>
              </a:defRPr>
            </a:lvl9pPr>
          </a:lstStyle>
          <a:p/>
        </p:txBody>
      </p:sp>
      <p:pic>
        <p:nvPicPr>
          <p:cNvPr id="1590" name="Google Shape;1590;p96"/>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1591" name="Google Shape;1591;p96"/>
          <p:cNvSpPr txBox="1"/>
          <p:nvPr>
            <p:ph idx="9" type="subTitle"/>
          </p:nvPr>
        </p:nvSpPr>
        <p:spPr>
          <a:xfrm>
            <a:off x="1951850" y="6169550"/>
            <a:ext cx="8002500" cy="560100"/>
          </a:xfrm>
          <a:prstGeom prst="rect">
            <a:avLst/>
          </a:prstGeom>
        </p:spPr>
        <p:txBody>
          <a:bodyPr anchorCtr="0" anchor="b" bIns="0" lIns="0" spcFirstLastPara="1" rIns="0" wrap="square" tIns="0">
            <a:noAutofit/>
          </a:bodyPr>
          <a:lstStyle>
            <a:lvl1pPr lvl="0">
              <a:lnSpc>
                <a:spcPct val="115000"/>
              </a:lnSpc>
              <a:spcBef>
                <a:spcPts val="0"/>
              </a:spcBef>
              <a:spcAft>
                <a:spcPts val="0"/>
              </a:spcAft>
              <a:buNone/>
              <a:defRPr sz="800">
                <a:solidFill>
                  <a:schemeClr val="dk1"/>
                </a:solidFill>
              </a:defRPr>
            </a:lvl1pPr>
            <a:lvl2pPr lvl="1">
              <a:lnSpc>
                <a:spcPct val="115000"/>
              </a:lnSpc>
              <a:spcBef>
                <a:spcPts val="0"/>
              </a:spcBef>
              <a:spcAft>
                <a:spcPts val="0"/>
              </a:spcAft>
              <a:buNone/>
              <a:defRPr sz="800">
                <a:solidFill>
                  <a:schemeClr val="dk1"/>
                </a:solidFill>
              </a:defRPr>
            </a:lvl2pPr>
            <a:lvl3pPr lvl="2">
              <a:lnSpc>
                <a:spcPct val="115000"/>
              </a:lnSpc>
              <a:spcBef>
                <a:spcPts val="0"/>
              </a:spcBef>
              <a:spcAft>
                <a:spcPts val="0"/>
              </a:spcAft>
              <a:buNone/>
              <a:defRPr sz="800">
                <a:solidFill>
                  <a:schemeClr val="dk1"/>
                </a:solidFill>
              </a:defRPr>
            </a:lvl3pPr>
            <a:lvl4pPr lvl="3">
              <a:lnSpc>
                <a:spcPct val="115000"/>
              </a:lnSpc>
              <a:spcBef>
                <a:spcPts val="0"/>
              </a:spcBef>
              <a:spcAft>
                <a:spcPts val="0"/>
              </a:spcAft>
              <a:buNone/>
              <a:defRPr sz="800">
                <a:solidFill>
                  <a:schemeClr val="dk1"/>
                </a:solidFill>
              </a:defRPr>
            </a:lvl4pPr>
            <a:lvl5pPr lvl="4">
              <a:lnSpc>
                <a:spcPct val="115000"/>
              </a:lnSpc>
              <a:spcBef>
                <a:spcPts val="0"/>
              </a:spcBef>
              <a:spcAft>
                <a:spcPts val="0"/>
              </a:spcAft>
              <a:buNone/>
              <a:defRPr sz="800">
                <a:solidFill>
                  <a:schemeClr val="dk1"/>
                </a:solidFill>
              </a:defRPr>
            </a:lvl5pPr>
            <a:lvl6pPr lvl="5">
              <a:lnSpc>
                <a:spcPct val="115000"/>
              </a:lnSpc>
              <a:spcBef>
                <a:spcPts val="0"/>
              </a:spcBef>
              <a:spcAft>
                <a:spcPts val="0"/>
              </a:spcAft>
              <a:buNone/>
              <a:defRPr sz="800">
                <a:solidFill>
                  <a:schemeClr val="dk1"/>
                </a:solidFill>
              </a:defRPr>
            </a:lvl6pPr>
            <a:lvl7pPr lvl="6">
              <a:lnSpc>
                <a:spcPct val="115000"/>
              </a:lnSpc>
              <a:spcBef>
                <a:spcPts val="0"/>
              </a:spcBef>
              <a:spcAft>
                <a:spcPts val="0"/>
              </a:spcAft>
              <a:buNone/>
              <a:defRPr sz="800">
                <a:solidFill>
                  <a:schemeClr val="dk1"/>
                </a:solidFill>
              </a:defRPr>
            </a:lvl7pPr>
            <a:lvl8pPr lvl="7">
              <a:lnSpc>
                <a:spcPct val="115000"/>
              </a:lnSpc>
              <a:spcBef>
                <a:spcPts val="0"/>
              </a:spcBef>
              <a:spcAft>
                <a:spcPts val="0"/>
              </a:spcAft>
              <a:buNone/>
              <a:defRPr sz="800">
                <a:solidFill>
                  <a:schemeClr val="dk1"/>
                </a:solidFill>
              </a:defRPr>
            </a:lvl8pPr>
            <a:lvl9pPr lvl="8">
              <a:lnSpc>
                <a:spcPct val="115000"/>
              </a:lnSpc>
              <a:spcBef>
                <a:spcPts val="0"/>
              </a:spcBef>
              <a:spcAft>
                <a:spcPts val="0"/>
              </a:spcAft>
              <a:buNone/>
              <a:defRPr sz="800">
                <a:solidFill>
                  <a:schemeClr val="dk1"/>
                </a:solidFill>
              </a:defRPr>
            </a:lvl9pPr>
          </a:lstStyle>
          <a:p/>
        </p:txBody>
      </p:sp>
      <p:pic>
        <p:nvPicPr>
          <p:cNvPr id="1592" name="Google Shape;1592;p96"/>
          <p:cNvPicPr preferRelativeResize="0"/>
          <p:nvPr/>
        </p:nvPicPr>
        <p:blipFill>
          <a:blip r:embed="rId3">
            <a:alphaModFix/>
          </a:blip>
          <a:stretch>
            <a:fillRect/>
          </a:stretch>
        </p:blipFill>
        <p:spPr>
          <a:xfrm>
            <a:off x="764350" y="6271000"/>
            <a:ext cx="851876" cy="355150"/>
          </a:xfrm>
          <a:prstGeom prst="rect">
            <a:avLst/>
          </a:prstGeom>
          <a:noFill/>
          <a:ln>
            <a:noFill/>
          </a:ln>
        </p:spPr>
      </p:pic>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data three callouts">
  <p:cSld name="CUSTOM_4_14">
    <p:spTree>
      <p:nvGrpSpPr>
        <p:cNvPr id="1593" name="Shape 1593"/>
        <p:cNvGrpSpPr/>
        <p:nvPr/>
      </p:nvGrpSpPr>
      <p:grpSpPr>
        <a:xfrm>
          <a:off x="0" y="0"/>
          <a:ext cx="0" cy="0"/>
          <a:chOff x="0" y="0"/>
          <a:chExt cx="0" cy="0"/>
        </a:xfrm>
      </p:grpSpPr>
      <p:sp>
        <p:nvSpPr>
          <p:cNvPr id="1594" name="Google Shape;1594;p97"/>
          <p:cNvSpPr txBox="1"/>
          <p:nvPr>
            <p:ph idx="1" type="subTitle"/>
          </p:nvPr>
        </p:nvSpPr>
        <p:spPr>
          <a:xfrm>
            <a:off x="1008900" y="2436425"/>
            <a:ext cx="3014700" cy="1240800"/>
          </a:xfrm>
          <a:prstGeom prst="rect">
            <a:avLst/>
          </a:prstGeom>
        </p:spPr>
        <p:txBody>
          <a:bodyPr anchorCtr="0" anchor="t" bIns="0" lIns="0" spcFirstLastPara="1" rIns="0" wrap="square" tIns="0">
            <a:noAutofit/>
          </a:bodyPr>
          <a:lstStyle>
            <a:lvl1pPr lvl="0" algn="ctr">
              <a:spcBef>
                <a:spcPts val="0"/>
              </a:spcBef>
              <a:spcAft>
                <a:spcPts val="0"/>
              </a:spcAft>
              <a:buNone/>
              <a:defRPr sz="8000">
                <a:solidFill>
                  <a:schemeClr val="accent1"/>
                </a:solidFill>
              </a:defRPr>
            </a:lvl1pPr>
            <a:lvl2pPr lvl="1" algn="ctr">
              <a:spcBef>
                <a:spcPts val="500"/>
              </a:spcBef>
              <a:spcAft>
                <a:spcPts val="0"/>
              </a:spcAft>
              <a:buNone/>
              <a:defRPr sz="8000">
                <a:solidFill>
                  <a:schemeClr val="accent1"/>
                </a:solidFill>
              </a:defRPr>
            </a:lvl2pPr>
            <a:lvl3pPr lvl="2" algn="ctr">
              <a:spcBef>
                <a:spcPts val="500"/>
              </a:spcBef>
              <a:spcAft>
                <a:spcPts val="0"/>
              </a:spcAft>
              <a:buNone/>
              <a:defRPr sz="8000">
                <a:solidFill>
                  <a:schemeClr val="accent1"/>
                </a:solidFill>
              </a:defRPr>
            </a:lvl3pPr>
            <a:lvl4pPr lvl="3" algn="ctr">
              <a:spcBef>
                <a:spcPts val="500"/>
              </a:spcBef>
              <a:spcAft>
                <a:spcPts val="0"/>
              </a:spcAft>
              <a:buNone/>
              <a:defRPr sz="8000">
                <a:solidFill>
                  <a:schemeClr val="accent1"/>
                </a:solidFill>
              </a:defRPr>
            </a:lvl4pPr>
            <a:lvl5pPr lvl="4" algn="ctr">
              <a:spcBef>
                <a:spcPts val="500"/>
              </a:spcBef>
              <a:spcAft>
                <a:spcPts val="0"/>
              </a:spcAft>
              <a:buNone/>
              <a:defRPr sz="8000">
                <a:solidFill>
                  <a:schemeClr val="accent1"/>
                </a:solidFill>
              </a:defRPr>
            </a:lvl5pPr>
            <a:lvl6pPr lvl="5" algn="ctr">
              <a:spcBef>
                <a:spcPts val="500"/>
              </a:spcBef>
              <a:spcAft>
                <a:spcPts val="0"/>
              </a:spcAft>
              <a:buNone/>
              <a:defRPr sz="8000">
                <a:solidFill>
                  <a:schemeClr val="accent1"/>
                </a:solidFill>
              </a:defRPr>
            </a:lvl6pPr>
            <a:lvl7pPr lvl="6" algn="ctr">
              <a:spcBef>
                <a:spcPts val="500"/>
              </a:spcBef>
              <a:spcAft>
                <a:spcPts val="0"/>
              </a:spcAft>
              <a:buNone/>
              <a:defRPr sz="8000">
                <a:solidFill>
                  <a:schemeClr val="accent1"/>
                </a:solidFill>
              </a:defRPr>
            </a:lvl7pPr>
            <a:lvl8pPr lvl="7" algn="ctr">
              <a:spcBef>
                <a:spcPts val="500"/>
              </a:spcBef>
              <a:spcAft>
                <a:spcPts val="0"/>
              </a:spcAft>
              <a:buNone/>
              <a:defRPr sz="8000">
                <a:solidFill>
                  <a:schemeClr val="accent1"/>
                </a:solidFill>
              </a:defRPr>
            </a:lvl8pPr>
            <a:lvl9pPr lvl="8" algn="ctr">
              <a:spcBef>
                <a:spcPts val="500"/>
              </a:spcBef>
              <a:spcAft>
                <a:spcPts val="500"/>
              </a:spcAft>
              <a:buNone/>
              <a:defRPr sz="8000">
                <a:solidFill>
                  <a:schemeClr val="accent1"/>
                </a:solidFill>
              </a:defRPr>
            </a:lvl9pPr>
          </a:lstStyle>
          <a:p/>
        </p:txBody>
      </p:sp>
      <p:sp>
        <p:nvSpPr>
          <p:cNvPr id="1595" name="Google Shape;1595;p97"/>
          <p:cNvSpPr txBox="1"/>
          <p:nvPr>
            <p:ph idx="2" type="subTitle"/>
          </p:nvPr>
        </p:nvSpPr>
        <p:spPr>
          <a:xfrm>
            <a:off x="4588650" y="2436425"/>
            <a:ext cx="3014700" cy="1240800"/>
          </a:xfrm>
          <a:prstGeom prst="rect">
            <a:avLst/>
          </a:prstGeom>
        </p:spPr>
        <p:txBody>
          <a:bodyPr anchorCtr="0" anchor="t" bIns="0" lIns="0" spcFirstLastPara="1" rIns="0" wrap="square" tIns="0">
            <a:noAutofit/>
          </a:bodyPr>
          <a:lstStyle>
            <a:lvl1pPr lvl="0" algn="ctr">
              <a:spcBef>
                <a:spcPts val="0"/>
              </a:spcBef>
              <a:spcAft>
                <a:spcPts val="0"/>
              </a:spcAft>
              <a:buNone/>
              <a:defRPr sz="8000">
                <a:solidFill>
                  <a:schemeClr val="accent1"/>
                </a:solidFill>
              </a:defRPr>
            </a:lvl1pPr>
            <a:lvl2pPr lvl="1" algn="ctr">
              <a:spcBef>
                <a:spcPts val="500"/>
              </a:spcBef>
              <a:spcAft>
                <a:spcPts val="0"/>
              </a:spcAft>
              <a:buNone/>
              <a:defRPr sz="8000">
                <a:solidFill>
                  <a:schemeClr val="accent1"/>
                </a:solidFill>
              </a:defRPr>
            </a:lvl2pPr>
            <a:lvl3pPr lvl="2" algn="ctr">
              <a:spcBef>
                <a:spcPts val="500"/>
              </a:spcBef>
              <a:spcAft>
                <a:spcPts val="0"/>
              </a:spcAft>
              <a:buNone/>
              <a:defRPr sz="8000">
                <a:solidFill>
                  <a:schemeClr val="accent1"/>
                </a:solidFill>
              </a:defRPr>
            </a:lvl3pPr>
            <a:lvl4pPr lvl="3" algn="ctr">
              <a:spcBef>
                <a:spcPts val="500"/>
              </a:spcBef>
              <a:spcAft>
                <a:spcPts val="0"/>
              </a:spcAft>
              <a:buNone/>
              <a:defRPr sz="8000">
                <a:solidFill>
                  <a:schemeClr val="accent1"/>
                </a:solidFill>
              </a:defRPr>
            </a:lvl4pPr>
            <a:lvl5pPr lvl="4" algn="ctr">
              <a:spcBef>
                <a:spcPts val="500"/>
              </a:spcBef>
              <a:spcAft>
                <a:spcPts val="0"/>
              </a:spcAft>
              <a:buNone/>
              <a:defRPr sz="8000">
                <a:solidFill>
                  <a:schemeClr val="accent1"/>
                </a:solidFill>
              </a:defRPr>
            </a:lvl5pPr>
            <a:lvl6pPr lvl="5" algn="ctr">
              <a:spcBef>
                <a:spcPts val="500"/>
              </a:spcBef>
              <a:spcAft>
                <a:spcPts val="0"/>
              </a:spcAft>
              <a:buNone/>
              <a:defRPr sz="8000">
                <a:solidFill>
                  <a:schemeClr val="accent1"/>
                </a:solidFill>
              </a:defRPr>
            </a:lvl6pPr>
            <a:lvl7pPr lvl="6" algn="ctr">
              <a:spcBef>
                <a:spcPts val="500"/>
              </a:spcBef>
              <a:spcAft>
                <a:spcPts val="0"/>
              </a:spcAft>
              <a:buNone/>
              <a:defRPr sz="8000">
                <a:solidFill>
                  <a:schemeClr val="accent1"/>
                </a:solidFill>
              </a:defRPr>
            </a:lvl7pPr>
            <a:lvl8pPr lvl="7" algn="ctr">
              <a:spcBef>
                <a:spcPts val="500"/>
              </a:spcBef>
              <a:spcAft>
                <a:spcPts val="0"/>
              </a:spcAft>
              <a:buNone/>
              <a:defRPr sz="8000">
                <a:solidFill>
                  <a:schemeClr val="accent1"/>
                </a:solidFill>
              </a:defRPr>
            </a:lvl8pPr>
            <a:lvl9pPr lvl="8" algn="ctr">
              <a:spcBef>
                <a:spcPts val="500"/>
              </a:spcBef>
              <a:spcAft>
                <a:spcPts val="500"/>
              </a:spcAft>
              <a:buNone/>
              <a:defRPr sz="8000">
                <a:solidFill>
                  <a:schemeClr val="accent1"/>
                </a:solidFill>
              </a:defRPr>
            </a:lvl9pPr>
          </a:lstStyle>
          <a:p/>
        </p:txBody>
      </p:sp>
      <p:sp>
        <p:nvSpPr>
          <p:cNvPr id="1596" name="Google Shape;1596;p97"/>
          <p:cNvSpPr txBox="1"/>
          <p:nvPr>
            <p:ph idx="3" type="subTitle"/>
          </p:nvPr>
        </p:nvSpPr>
        <p:spPr>
          <a:xfrm>
            <a:off x="8168350" y="2436425"/>
            <a:ext cx="3014700" cy="1240800"/>
          </a:xfrm>
          <a:prstGeom prst="rect">
            <a:avLst/>
          </a:prstGeom>
        </p:spPr>
        <p:txBody>
          <a:bodyPr anchorCtr="0" anchor="t" bIns="0" lIns="0" spcFirstLastPara="1" rIns="0" wrap="square" tIns="0">
            <a:noAutofit/>
          </a:bodyPr>
          <a:lstStyle>
            <a:lvl1pPr lvl="0" algn="ctr">
              <a:spcBef>
                <a:spcPts val="0"/>
              </a:spcBef>
              <a:spcAft>
                <a:spcPts val="0"/>
              </a:spcAft>
              <a:buNone/>
              <a:defRPr sz="8000">
                <a:solidFill>
                  <a:schemeClr val="accent1"/>
                </a:solidFill>
              </a:defRPr>
            </a:lvl1pPr>
            <a:lvl2pPr lvl="1" algn="ctr">
              <a:spcBef>
                <a:spcPts val="500"/>
              </a:spcBef>
              <a:spcAft>
                <a:spcPts val="0"/>
              </a:spcAft>
              <a:buNone/>
              <a:defRPr sz="8000">
                <a:solidFill>
                  <a:schemeClr val="accent1"/>
                </a:solidFill>
              </a:defRPr>
            </a:lvl2pPr>
            <a:lvl3pPr lvl="2" algn="ctr">
              <a:spcBef>
                <a:spcPts val="500"/>
              </a:spcBef>
              <a:spcAft>
                <a:spcPts val="0"/>
              </a:spcAft>
              <a:buNone/>
              <a:defRPr sz="8000">
                <a:solidFill>
                  <a:schemeClr val="accent1"/>
                </a:solidFill>
              </a:defRPr>
            </a:lvl3pPr>
            <a:lvl4pPr lvl="3" algn="ctr">
              <a:spcBef>
                <a:spcPts val="500"/>
              </a:spcBef>
              <a:spcAft>
                <a:spcPts val="0"/>
              </a:spcAft>
              <a:buNone/>
              <a:defRPr sz="8000">
                <a:solidFill>
                  <a:schemeClr val="accent1"/>
                </a:solidFill>
              </a:defRPr>
            </a:lvl4pPr>
            <a:lvl5pPr lvl="4" algn="ctr">
              <a:spcBef>
                <a:spcPts val="500"/>
              </a:spcBef>
              <a:spcAft>
                <a:spcPts val="0"/>
              </a:spcAft>
              <a:buNone/>
              <a:defRPr sz="8000">
                <a:solidFill>
                  <a:schemeClr val="accent1"/>
                </a:solidFill>
              </a:defRPr>
            </a:lvl5pPr>
            <a:lvl6pPr lvl="5" algn="ctr">
              <a:spcBef>
                <a:spcPts val="500"/>
              </a:spcBef>
              <a:spcAft>
                <a:spcPts val="0"/>
              </a:spcAft>
              <a:buNone/>
              <a:defRPr sz="8000">
                <a:solidFill>
                  <a:schemeClr val="accent1"/>
                </a:solidFill>
              </a:defRPr>
            </a:lvl6pPr>
            <a:lvl7pPr lvl="6" algn="ctr">
              <a:spcBef>
                <a:spcPts val="500"/>
              </a:spcBef>
              <a:spcAft>
                <a:spcPts val="0"/>
              </a:spcAft>
              <a:buNone/>
              <a:defRPr sz="8000">
                <a:solidFill>
                  <a:schemeClr val="accent1"/>
                </a:solidFill>
              </a:defRPr>
            </a:lvl7pPr>
            <a:lvl8pPr lvl="7" algn="ctr">
              <a:spcBef>
                <a:spcPts val="500"/>
              </a:spcBef>
              <a:spcAft>
                <a:spcPts val="0"/>
              </a:spcAft>
              <a:buNone/>
              <a:defRPr sz="8000">
                <a:solidFill>
                  <a:schemeClr val="accent1"/>
                </a:solidFill>
              </a:defRPr>
            </a:lvl8pPr>
            <a:lvl9pPr lvl="8" algn="ctr">
              <a:spcBef>
                <a:spcPts val="500"/>
              </a:spcBef>
              <a:spcAft>
                <a:spcPts val="500"/>
              </a:spcAft>
              <a:buNone/>
              <a:defRPr sz="8000">
                <a:solidFill>
                  <a:schemeClr val="accent1"/>
                </a:solidFill>
              </a:defRPr>
            </a:lvl9pPr>
          </a:lstStyle>
          <a:p/>
        </p:txBody>
      </p:sp>
      <p:cxnSp>
        <p:nvCxnSpPr>
          <p:cNvPr id="1597" name="Google Shape;1597;p97"/>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1598" name="Google Shape;1598;p97"/>
          <p:cNvCxnSpPr/>
          <p:nvPr/>
        </p:nvCxnSpPr>
        <p:spPr>
          <a:xfrm rot="10800000">
            <a:off x="447767" y="6401700"/>
            <a:ext cx="0" cy="456300"/>
          </a:xfrm>
          <a:prstGeom prst="straightConnector1">
            <a:avLst/>
          </a:prstGeom>
          <a:noFill/>
          <a:ln cap="flat" cmpd="sng" w="9525">
            <a:solidFill>
              <a:schemeClr val="accent1"/>
            </a:solidFill>
            <a:prstDash val="solid"/>
            <a:round/>
            <a:headEnd len="med" w="med" type="none"/>
            <a:tailEnd len="med" w="med" type="none"/>
          </a:ln>
        </p:spPr>
      </p:cxnSp>
      <p:sp>
        <p:nvSpPr>
          <p:cNvPr id="1599" name="Google Shape;1599;p97"/>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cxnSp>
        <p:nvCxnSpPr>
          <p:cNvPr id="1600" name="Google Shape;1600;p97"/>
          <p:cNvCxnSpPr/>
          <p:nvPr/>
        </p:nvCxnSpPr>
        <p:spPr>
          <a:xfrm>
            <a:off x="4306145" y="2661025"/>
            <a:ext cx="0" cy="2556900"/>
          </a:xfrm>
          <a:prstGeom prst="straightConnector1">
            <a:avLst/>
          </a:prstGeom>
          <a:noFill/>
          <a:ln cap="flat" cmpd="sng" w="9525">
            <a:solidFill>
              <a:schemeClr val="dk2"/>
            </a:solidFill>
            <a:prstDash val="dot"/>
            <a:round/>
            <a:headEnd len="med" w="med" type="none"/>
            <a:tailEnd len="med" w="med" type="none"/>
          </a:ln>
        </p:spPr>
      </p:cxnSp>
      <p:cxnSp>
        <p:nvCxnSpPr>
          <p:cNvPr id="1601" name="Google Shape;1601;p97"/>
          <p:cNvCxnSpPr/>
          <p:nvPr/>
        </p:nvCxnSpPr>
        <p:spPr>
          <a:xfrm>
            <a:off x="7885845" y="2661025"/>
            <a:ext cx="0" cy="2556900"/>
          </a:xfrm>
          <a:prstGeom prst="straightConnector1">
            <a:avLst/>
          </a:prstGeom>
          <a:noFill/>
          <a:ln cap="flat" cmpd="sng" w="9525">
            <a:solidFill>
              <a:schemeClr val="dk2"/>
            </a:solidFill>
            <a:prstDash val="dot"/>
            <a:round/>
            <a:headEnd len="med" w="med" type="none"/>
            <a:tailEnd len="med" w="med" type="none"/>
          </a:ln>
        </p:spPr>
      </p:cxnSp>
      <p:sp>
        <p:nvSpPr>
          <p:cNvPr id="1602" name="Google Shape;1602;p97"/>
          <p:cNvSpPr txBox="1"/>
          <p:nvPr>
            <p:ph idx="4" type="subTitle"/>
          </p:nvPr>
        </p:nvSpPr>
        <p:spPr>
          <a:xfrm>
            <a:off x="4468300" y="3677200"/>
            <a:ext cx="3255300" cy="321900"/>
          </a:xfrm>
          <a:prstGeom prst="rect">
            <a:avLst/>
          </a:prstGeom>
        </p:spPr>
        <p:txBody>
          <a:bodyPr anchorCtr="0" anchor="b" bIns="0" lIns="0" spcFirstLastPara="1" rIns="0" wrap="square" tIns="0">
            <a:noAutofit/>
          </a:bodyPr>
          <a:lstStyle>
            <a:lvl1pPr lvl="0"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1pPr>
            <a:lvl2pPr lvl="1"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2pPr>
            <a:lvl3pPr lvl="2"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3pPr>
            <a:lvl4pPr lvl="3"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4pPr>
            <a:lvl5pPr lvl="4"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5pPr>
            <a:lvl6pPr lvl="5"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6pPr>
            <a:lvl7pPr lvl="6"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7pPr>
            <a:lvl8pPr lvl="7"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8pPr>
            <a:lvl9pPr lvl="8"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9pPr>
          </a:lstStyle>
          <a:p/>
        </p:txBody>
      </p:sp>
      <p:sp>
        <p:nvSpPr>
          <p:cNvPr id="1603" name="Google Shape;1603;p97"/>
          <p:cNvSpPr txBox="1"/>
          <p:nvPr>
            <p:ph idx="5" type="subTitle"/>
          </p:nvPr>
        </p:nvSpPr>
        <p:spPr>
          <a:xfrm>
            <a:off x="4468400" y="4166425"/>
            <a:ext cx="3255300" cy="915300"/>
          </a:xfrm>
          <a:prstGeom prst="rect">
            <a:avLst/>
          </a:prstGeom>
        </p:spPr>
        <p:txBody>
          <a:bodyPr anchorCtr="0" anchor="t" bIns="0" lIns="0" spcFirstLastPara="1" rIns="0" wrap="square" tIns="0">
            <a:noAutofit/>
          </a:bodyPr>
          <a:lstStyle>
            <a:lvl1pPr lvl="0" algn="ctr">
              <a:spcBef>
                <a:spcPts val="0"/>
              </a:spcBef>
              <a:spcAft>
                <a:spcPts val="0"/>
              </a:spcAft>
              <a:buNone/>
              <a:defRPr sz="1500"/>
            </a:lvl1pPr>
            <a:lvl2pPr lvl="1" algn="ctr">
              <a:spcBef>
                <a:spcPts val="500"/>
              </a:spcBef>
              <a:spcAft>
                <a:spcPts val="0"/>
              </a:spcAft>
              <a:buNone/>
              <a:defRPr sz="1500"/>
            </a:lvl2pPr>
            <a:lvl3pPr lvl="2" algn="ctr">
              <a:spcBef>
                <a:spcPts val="500"/>
              </a:spcBef>
              <a:spcAft>
                <a:spcPts val="0"/>
              </a:spcAft>
              <a:buNone/>
              <a:defRPr sz="1500"/>
            </a:lvl3pPr>
            <a:lvl4pPr lvl="3" algn="ctr">
              <a:spcBef>
                <a:spcPts val="500"/>
              </a:spcBef>
              <a:spcAft>
                <a:spcPts val="0"/>
              </a:spcAft>
              <a:buNone/>
              <a:defRPr sz="1500"/>
            </a:lvl4pPr>
            <a:lvl5pPr lvl="4" algn="ctr">
              <a:spcBef>
                <a:spcPts val="500"/>
              </a:spcBef>
              <a:spcAft>
                <a:spcPts val="0"/>
              </a:spcAft>
              <a:buNone/>
              <a:defRPr sz="1500"/>
            </a:lvl5pPr>
            <a:lvl6pPr lvl="5" algn="ctr">
              <a:spcBef>
                <a:spcPts val="500"/>
              </a:spcBef>
              <a:spcAft>
                <a:spcPts val="0"/>
              </a:spcAft>
              <a:buNone/>
              <a:defRPr sz="1500"/>
            </a:lvl6pPr>
            <a:lvl7pPr lvl="6" algn="ctr">
              <a:spcBef>
                <a:spcPts val="500"/>
              </a:spcBef>
              <a:spcAft>
                <a:spcPts val="0"/>
              </a:spcAft>
              <a:buNone/>
              <a:defRPr sz="1500"/>
            </a:lvl7pPr>
            <a:lvl8pPr lvl="7" algn="ctr">
              <a:spcBef>
                <a:spcPts val="500"/>
              </a:spcBef>
              <a:spcAft>
                <a:spcPts val="0"/>
              </a:spcAft>
              <a:buNone/>
              <a:defRPr sz="1500"/>
            </a:lvl8pPr>
            <a:lvl9pPr lvl="8" algn="ctr">
              <a:spcBef>
                <a:spcPts val="500"/>
              </a:spcBef>
              <a:spcAft>
                <a:spcPts val="500"/>
              </a:spcAft>
              <a:buNone/>
              <a:defRPr sz="1500"/>
            </a:lvl9pPr>
          </a:lstStyle>
          <a:p/>
        </p:txBody>
      </p:sp>
      <p:sp>
        <p:nvSpPr>
          <p:cNvPr id="1604" name="Google Shape;1604;p97"/>
          <p:cNvSpPr txBox="1"/>
          <p:nvPr>
            <p:ph idx="6" type="subTitle"/>
          </p:nvPr>
        </p:nvSpPr>
        <p:spPr>
          <a:xfrm>
            <a:off x="8048000" y="3677200"/>
            <a:ext cx="3255300" cy="321900"/>
          </a:xfrm>
          <a:prstGeom prst="rect">
            <a:avLst/>
          </a:prstGeom>
        </p:spPr>
        <p:txBody>
          <a:bodyPr anchorCtr="0" anchor="b" bIns="0" lIns="0" spcFirstLastPara="1" rIns="0" wrap="square" tIns="0">
            <a:noAutofit/>
          </a:bodyPr>
          <a:lstStyle>
            <a:lvl1pPr lvl="0"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1pPr>
            <a:lvl2pPr lvl="1"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2pPr>
            <a:lvl3pPr lvl="2"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3pPr>
            <a:lvl4pPr lvl="3"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4pPr>
            <a:lvl5pPr lvl="4"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5pPr>
            <a:lvl6pPr lvl="5"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6pPr>
            <a:lvl7pPr lvl="6"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7pPr>
            <a:lvl8pPr lvl="7"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8pPr>
            <a:lvl9pPr lvl="8"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9pPr>
          </a:lstStyle>
          <a:p/>
        </p:txBody>
      </p:sp>
      <p:sp>
        <p:nvSpPr>
          <p:cNvPr id="1605" name="Google Shape;1605;p97"/>
          <p:cNvSpPr txBox="1"/>
          <p:nvPr>
            <p:ph idx="7" type="subTitle"/>
          </p:nvPr>
        </p:nvSpPr>
        <p:spPr>
          <a:xfrm>
            <a:off x="8048100" y="4166425"/>
            <a:ext cx="3255300" cy="915300"/>
          </a:xfrm>
          <a:prstGeom prst="rect">
            <a:avLst/>
          </a:prstGeom>
        </p:spPr>
        <p:txBody>
          <a:bodyPr anchorCtr="0" anchor="t" bIns="0" lIns="0" spcFirstLastPara="1" rIns="0" wrap="square" tIns="0">
            <a:noAutofit/>
          </a:bodyPr>
          <a:lstStyle>
            <a:lvl1pPr lvl="0" algn="ctr">
              <a:spcBef>
                <a:spcPts val="0"/>
              </a:spcBef>
              <a:spcAft>
                <a:spcPts val="0"/>
              </a:spcAft>
              <a:buNone/>
              <a:defRPr sz="1500"/>
            </a:lvl1pPr>
            <a:lvl2pPr lvl="1" algn="ctr">
              <a:spcBef>
                <a:spcPts val="500"/>
              </a:spcBef>
              <a:spcAft>
                <a:spcPts val="0"/>
              </a:spcAft>
              <a:buNone/>
              <a:defRPr sz="1500"/>
            </a:lvl2pPr>
            <a:lvl3pPr lvl="2" algn="ctr">
              <a:spcBef>
                <a:spcPts val="500"/>
              </a:spcBef>
              <a:spcAft>
                <a:spcPts val="0"/>
              </a:spcAft>
              <a:buNone/>
              <a:defRPr sz="1500"/>
            </a:lvl3pPr>
            <a:lvl4pPr lvl="3" algn="ctr">
              <a:spcBef>
                <a:spcPts val="500"/>
              </a:spcBef>
              <a:spcAft>
                <a:spcPts val="0"/>
              </a:spcAft>
              <a:buNone/>
              <a:defRPr sz="1500"/>
            </a:lvl4pPr>
            <a:lvl5pPr lvl="4" algn="ctr">
              <a:spcBef>
                <a:spcPts val="500"/>
              </a:spcBef>
              <a:spcAft>
                <a:spcPts val="0"/>
              </a:spcAft>
              <a:buNone/>
              <a:defRPr sz="1500"/>
            </a:lvl5pPr>
            <a:lvl6pPr lvl="5" algn="ctr">
              <a:spcBef>
                <a:spcPts val="500"/>
              </a:spcBef>
              <a:spcAft>
                <a:spcPts val="0"/>
              </a:spcAft>
              <a:buNone/>
              <a:defRPr sz="1500"/>
            </a:lvl6pPr>
            <a:lvl7pPr lvl="6" algn="ctr">
              <a:spcBef>
                <a:spcPts val="500"/>
              </a:spcBef>
              <a:spcAft>
                <a:spcPts val="0"/>
              </a:spcAft>
              <a:buNone/>
              <a:defRPr sz="1500"/>
            </a:lvl7pPr>
            <a:lvl8pPr lvl="7" algn="ctr">
              <a:spcBef>
                <a:spcPts val="500"/>
              </a:spcBef>
              <a:spcAft>
                <a:spcPts val="0"/>
              </a:spcAft>
              <a:buNone/>
              <a:defRPr sz="1500"/>
            </a:lvl8pPr>
            <a:lvl9pPr lvl="8" algn="ctr">
              <a:spcBef>
                <a:spcPts val="500"/>
              </a:spcBef>
              <a:spcAft>
                <a:spcPts val="500"/>
              </a:spcAft>
              <a:buNone/>
              <a:defRPr sz="1500"/>
            </a:lvl9pPr>
          </a:lstStyle>
          <a:p/>
        </p:txBody>
      </p:sp>
      <p:sp>
        <p:nvSpPr>
          <p:cNvPr id="1606" name="Google Shape;1606;p97"/>
          <p:cNvSpPr txBox="1"/>
          <p:nvPr>
            <p:ph idx="8" type="subTitle"/>
          </p:nvPr>
        </p:nvSpPr>
        <p:spPr>
          <a:xfrm>
            <a:off x="888600" y="3677200"/>
            <a:ext cx="3255300" cy="321900"/>
          </a:xfrm>
          <a:prstGeom prst="rect">
            <a:avLst/>
          </a:prstGeom>
        </p:spPr>
        <p:txBody>
          <a:bodyPr anchorCtr="0" anchor="b" bIns="0" lIns="0" spcFirstLastPara="1" rIns="0" wrap="square" tIns="0">
            <a:noAutofit/>
          </a:bodyPr>
          <a:lstStyle>
            <a:lvl1pPr lvl="0"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1pPr>
            <a:lvl2pPr lvl="1"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2pPr>
            <a:lvl3pPr lvl="2"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3pPr>
            <a:lvl4pPr lvl="3"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4pPr>
            <a:lvl5pPr lvl="4"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5pPr>
            <a:lvl6pPr lvl="5"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6pPr>
            <a:lvl7pPr lvl="6"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7pPr>
            <a:lvl8pPr lvl="7"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8pPr>
            <a:lvl9pPr lvl="8"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9pPr>
          </a:lstStyle>
          <a:p/>
        </p:txBody>
      </p:sp>
      <p:sp>
        <p:nvSpPr>
          <p:cNvPr id="1607" name="Google Shape;1607;p97"/>
          <p:cNvSpPr txBox="1"/>
          <p:nvPr>
            <p:ph idx="9" type="subTitle"/>
          </p:nvPr>
        </p:nvSpPr>
        <p:spPr>
          <a:xfrm>
            <a:off x="888700" y="4166425"/>
            <a:ext cx="3255300" cy="915300"/>
          </a:xfrm>
          <a:prstGeom prst="rect">
            <a:avLst/>
          </a:prstGeom>
        </p:spPr>
        <p:txBody>
          <a:bodyPr anchorCtr="0" anchor="t" bIns="0" lIns="0" spcFirstLastPara="1" rIns="0" wrap="square" tIns="0">
            <a:noAutofit/>
          </a:bodyPr>
          <a:lstStyle>
            <a:lvl1pPr lvl="0" algn="ctr">
              <a:spcBef>
                <a:spcPts val="0"/>
              </a:spcBef>
              <a:spcAft>
                <a:spcPts val="0"/>
              </a:spcAft>
              <a:buNone/>
              <a:defRPr sz="1500"/>
            </a:lvl1pPr>
            <a:lvl2pPr lvl="1" algn="ctr">
              <a:spcBef>
                <a:spcPts val="500"/>
              </a:spcBef>
              <a:spcAft>
                <a:spcPts val="0"/>
              </a:spcAft>
              <a:buNone/>
              <a:defRPr sz="1500"/>
            </a:lvl2pPr>
            <a:lvl3pPr lvl="2" algn="ctr">
              <a:spcBef>
                <a:spcPts val="500"/>
              </a:spcBef>
              <a:spcAft>
                <a:spcPts val="0"/>
              </a:spcAft>
              <a:buNone/>
              <a:defRPr sz="1500"/>
            </a:lvl3pPr>
            <a:lvl4pPr lvl="3" algn="ctr">
              <a:spcBef>
                <a:spcPts val="500"/>
              </a:spcBef>
              <a:spcAft>
                <a:spcPts val="0"/>
              </a:spcAft>
              <a:buNone/>
              <a:defRPr sz="1500"/>
            </a:lvl4pPr>
            <a:lvl5pPr lvl="4" algn="ctr">
              <a:spcBef>
                <a:spcPts val="500"/>
              </a:spcBef>
              <a:spcAft>
                <a:spcPts val="0"/>
              </a:spcAft>
              <a:buNone/>
              <a:defRPr sz="1500"/>
            </a:lvl5pPr>
            <a:lvl6pPr lvl="5" algn="ctr">
              <a:spcBef>
                <a:spcPts val="500"/>
              </a:spcBef>
              <a:spcAft>
                <a:spcPts val="0"/>
              </a:spcAft>
              <a:buNone/>
              <a:defRPr sz="1500"/>
            </a:lvl6pPr>
            <a:lvl7pPr lvl="6" algn="ctr">
              <a:spcBef>
                <a:spcPts val="500"/>
              </a:spcBef>
              <a:spcAft>
                <a:spcPts val="0"/>
              </a:spcAft>
              <a:buNone/>
              <a:defRPr sz="1500"/>
            </a:lvl7pPr>
            <a:lvl8pPr lvl="7" algn="ctr">
              <a:spcBef>
                <a:spcPts val="500"/>
              </a:spcBef>
              <a:spcAft>
                <a:spcPts val="0"/>
              </a:spcAft>
              <a:buNone/>
              <a:defRPr sz="1500"/>
            </a:lvl8pPr>
            <a:lvl9pPr lvl="8" algn="ctr">
              <a:spcBef>
                <a:spcPts val="500"/>
              </a:spcBef>
              <a:spcAft>
                <a:spcPts val="500"/>
              </a:spcAft>
              <a:buNone/>
              <a:defRPr sz="1500"/>
            </a:lvl9pPr>
          </a:lstStyle>
          <a:p/>
        </p:txBody>
      </p:sp>
      <p:sp>
        <p:nvSpPr>
          <p:cNvPr id="1608" name="Google Shape;1608;p97"/>
          <p:cNvSpPr txBox="1"/>
          <p:nvPr>
            <p:ph idx="13"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2pPr>
            <a:lvl3pPr lvl="2">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3pPr>
            <a:lvl4pPr lvl="3">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4pPr>
            <a:lvl5pPr lvl="4">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5pPr>
            <a:lvl6pPr lvl="5">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6pPr>
            <a:lvl7pPr lvl="6">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7pPr>
            <a:lvl8pPr lvl="7">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8pPr>
            <a:lvl9pPr lvl="8">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9pPr>
          </a:lstStyle>
          <a:p/>
        </p:txBody>
      </p:sp>
      <p:sp>
        <p:nvSpPr>
          <p:cNvPr id="1609" name="Google Shape;1609;p97"/>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algn="ctr">
              <a:lnSpc>
                <a:spcPct val="130000"/>
              </a:lnSpc>
              <a:spcBef>
                <a:spcPts val="0"/>
              </a:spcBef>
              <a:spcAft>
                <a:spcPts val="0"/>
              </a:spcAft>
              <a:buNone/>
              <a:defRPr sz="2800"/>
            </a:lvl1pPr>
            <a:lvl2pPr lvl="1" algn="ctr">
              <a:lnSpc>
                <a:spcPct val="130000"/>
              </a:lnSpc>
              <a:spcBef>
                <a:spcPts val="0"/>
              </a:spcBef>
              <a:spcAft>
                <a:spcPts val="0"/>
              </a:spcAft>
              <a:buNone/>
              <a:defRPr sz="2700"/>
            </a:lvl2pPr>
            <a:lvl3pPr lvl="2" algn="ctr">
              <a:lnSpc>
                <a:spcPct val="130000"/>
              </a:lnSpc>
              <a:spcBef>
                <a:spcPts val="0"/>
              </a:spcBef>
              <a:spcAft>
                <a:spcPts val="0"/>
              </a:spcAft>
              <a:buNone/>
              <a:defRPr sz="2700"/>
            </a:lvl3pPr>
            <a:lvl4pPr lvl="3" algn="ctr">
              <a:lnSpc>
                <a:spcPct val="130000"/>
              </a:lnSpc>
              <a:spcBef>
                <a:spcPts val="0"/>
              </a:spcBef>
              <a:spcAft>
                <a:spcPts val="0"/>
              </a:spcAft>
              <a:buNone/>
              <a:defRPr sz="2700"/>
            </a:lvl4pPr>
            <a:lvl5pPr lvl="4" algn="ctr">
              <a:lnSpc>
                <a:spcPct val="130000"/>
              </a:lnSpc>
              <a:spcBef>
                <a:spcPts val="0"/>
              </a:spcBef>
              <a:spcAft>
                <a:spcPts val="0"/>
              </a:spcAft>
              <a:buNone/>
              <a:defRPr sz="2700"/>
            </a:lvl5pPr>
            <a:lvl6pPr lvl="5" algn="ctr">
              <a:lnSpc>
                <a:spcPct val="130000"/>
              </a:lnSpc>
              <a:spcBef>
                <a:spcPts val="0"/>
              </a:spcBef>
              <a:spcAft>
                <a:spcPts val="0"/>
              </a:spcAft>
              <a:buNone/>
              <a:defRPr sz="2700"/>
            </a:lvl6pPr>
            <a:lvl7pPr lvl="6" algn="ctr">
              <a:lnSpc>
                <a:spcPct val="130000"/>
              </a:lnSpc>
              <a:spcBef>
                <a:spcPts val="0"/>
              </a:spcBef>
              <a:spcAft>
                <a:spcPts val="0"/>
              </a:spcAft>
              <a:buNone/>
              <a:defRPr sz="2700"/>
            </a:lvl7pPr>
            <a:lvl8pPr lvl="7" algn="ctr">
              <a:lnSpc>
                <a:spcPct val="130000"/>
              </a:lnSpc>
              <a:spcBef>
                <a:spcPts val="0"/>
              </a:spcBef>
              <a:spcAft>
                <a:spcPts val="0"/>
              </a:spcAft>
              <a:buNone/>
              <a:defRPr sz="2700"/>
            </a:lvl8pPr>
            <a:lvl9pPr lvl="8" algn="ctr">
              <a:lnSpc>
                <a:spcPct val="130000"/>
              </a:lnSpc>
              <a:spcBef>
                <a:spcPts val="0"/>
              </a:spcBef>
              <a:spcAft>
                <a:spcPts val="0"/>
              </a:spcAft>
              <a:buNone/>
              <a:defRPr sz="2700"/>
            </a:lvl9pPr>
          </a:lstStyle>
          <a:p/>
        </p:txBody>
      </p:sp>
      <p:sp>
        <p:nvSpPr>
          <p:cNvPr id="1610" name="Google Shape;1610;p97"/>
          <p:cNvSpPr txBox="1"/>
          <p:nvPr>
            <p:ph idx="14" type="subTitle"/>
          </p:nvPr>
        </p:nvSpPr>
        <p:spPr>
          <a:xfrm>
            <a:off x="885125" y="1653550"/>
            <a:ext cx="10422000" cy="291900"/>
          </a:xfrm>
          <a:prstGeom prst="rect">
            <a:avLst/>
          </a:prstGeom>
        </p:spPr>
        <p:txBody>
          <a:bodyPr anchorCtr="0" anchor="t" bIns="0" lIns="0" spcFirstLastPara="1" rIns="0" wrap="square" tIns="0">
            <a:noAutofit/>
          </a:bodyPr>
          <a:lstStyle>
            <a:lvl1pPr lvl="0" algn="ctr">
              <a:spcBef>
                <a:spcPts val="0"/>
              </a:spcBef>
              <a:spcAft>
                <a:spcPts val="0"/>
              </a:spcAft>
              <a:buNone/>
              <a:defRPr sz="1900">
                <a:solidFill>
                  <a:schemeClr val="accent1"/>
                </a:solidFill>
              </a:defRPr>
            </a:lvl1pPr>
            <a:lvl2pPr lvl="1" algn="ctr">
              <a:spcBef>
                <a:spcPts val="500"/>
              </a:spcBef>
              <a:spcAft>
                <a:spcPts val="0"/>
              </a:spcAft>
              <a:buNone/>
              <a:defRPr sz="1900">
                <a:solidFill>
                  <a:schemeClr val="accent1"/>
                </a:solidFill>
              </a:defRPr>
            </a:lvl2pPr>
            <a:lvl3pPr lvl="2" algn="ctr">
              <a:spcBef>
                <a:spcPts val="500"/>
              </a:spcBef>
              <a:spcAft>
                <a:spcPts val="0"/>
              </a:spcAft>
              <a:buNone/>
              <a:defRPr sz="1900">
                <a:solidFill>
                  <a:schemeClr val="accent1"/>
                </a:solidFill>
              </a:defRPr>
            </a:lvl3pPr>
            <a:lvl4pPr lvl="3" algn="ctr">
              <a:spcBef>
                <a:spcPts val="500"/>
              </a:spcBef>
              <a:spcAft>
                <a:spcPts val="0"/>
              </a:spcAft>
              <a:buNone/>
              <a:defRPr sz="1900">
                <a:solidFill>
                  <a:schemeClr val="accent1"/>
                </a:solidFill>
              </a:defRPr>
            </a:lvl4pPr>
            <a:lvl5pPr lvl="4" algn="ctr">
              <a:spcBef>
                <a:spcPts val="500"/>
              </a:spcBef>
              <a:spcAft>
                <a:spcPts val="0"/>
              </a:spcAft>
              <a:buNone/>
              <a:defRPr sz="1900">
                <a:solidFill>
                  <a:schemeClr val="accent1"/>
                </a:solidFill>
              </a:defRPr>
            </a:lvl5pPr>
            <a:lvl6pPr lvl="5" algn="ctr">
              <a:spcBef>
                <a:spcPts val="500"/>
              </a:spcBef>
              <a:spcAft>
                <a:spcPts val="0"/>
              </a:spcAft>
              <a:buNone/>
              <a:defRPr sz="1900">
                <a:solidFill>
                  <a:schemeClr val="accent1"/>
                </a:solidFill>
              </a:defRPr>
            </a:lvl6pPr>
            <a:lvl7pPr lvl="6" algn="ctr">
              <a:spcBef>
                <a:spcPts val="500"/>
              </a:spcBef>
              <a:spcAft>
                <a:spcPts val="0"/>
              </a:spcAft>
              <a:buNone/>
              <a:defRPr sz="1900">
                <a:solidFill>
                  <a:schemeClr val="accent1"/>
                </a:solidFill>
              </a:defRPr>
            </a:lvl7pPr>
            <a:lvl8pPr lvl="7" algn="ctr">
              <a:spcBef>
                <a:spcPts val="500"/>
              </a:spcBef>
              <a:spcAft>
                <a:spcPts val="0"/>
              </a:spcAft>
              <a:buNone/>
              <a:defRPr sz="1900">
                <a:solidFill>
                  <a:schemeClr val="accent1"/>
                </a:solidFill>
              </a:defRPr>
            </a:lvl8pPr>
            <a:lvl9pPr lvl="8" algn="ctr">
              <a:spcBef>
                <a:spcPts val="500"/>
              </a:spcBef>
              <a:spcAft>
                <a:spcPts val="500"/>
              </a:spcAft>
              <a:buNone/>
              <a:defRPr sz="1900">
                <a:solidFill>
                  <a:schemeClr val="accent1"/>
                </a:solidFill>
              </a:defRPr>
            </a:lvl9pPr>
          </a:lstStyle>
          <a:p/>
        </p:txBody>
      </p:sp>
      <p:pic>
        <p:nvPicPr>
          <p:cNvPr id="1611" name="Google Shape;1611;p97"/>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1612" name="Google Shape;1612;p97"/>
          <p:cNvSpPr txBox="1"/>
          <p:nvPr>
            <p:ph idx="15" type="subTitle"/>
          </p:nvPr>
        </p:nvSpPr>
        <p:spPr>
          <a:xfrm>
            <a:off x="1951850" y="6169550"/>
            <a:ext cx="8002500" cy="560100"/>
          </a:xfrm>
          <a:prstGeom prst="rect">
            <a:avLst/>
          </a:prstGeom>
        </p:spPr>
        <p:txBody>
          <a:bodyPr anchorCtr="0" anchor="b" bIns="0" lIns="0" spcFirstLastPara="1" rIns="0" wrap="square" tIns="0">
            <a:noAutofit/>
          </a:bodyPr>
          <a:lstStyle>
            <a:lvl1pPr lvl="0">
              <a:lnSpc>
                <a:spcPct val="115000"/>
              </a:lnSpc>
              <a:spcBef>
                <a:spcPts val="0"/>
              </a:spcBef>
              <a:spcAft>
                <a:spcPts val="0"/>
              </a:spcAft>
              <a:buNone/>
              <a:defRPr sz="800">
                <a:solidFill>
                  <a:schemeClr val="dk1"/>
                </a:solidFill>
              </a:defRPr>
            </a:lvl1pPr>
            <a:lvl2pPr lvl="1">
              <a:lnSpc>
                <a:spcPct val="115000"/>
              </a:lnSpc>
              <a:spcBef>
                <a:spcPts val="0"/>
              </a:spcBef>
              <a:spcAft>
                <a:spcPts val="0"/>
              </a:spcAft>
              <a:buNone/>
              <a:defRPr sz="800">
                <a:solidFill>
                  <a:schemeClr val="dk1"/>
                </a:solidFill>
              </a:defRPr>
            </a:lvl2pPr>
            <a:lvl3pPr lvl="2">
              <a:lnSpc>
                <a:spcPct val="115000"/>
              </a:lnSpc>
              <a:spcBef>
                <a:spcPts val="0"/>
              </a:spcBef>
              <a:spcAft>
                <a:spcPts val="0"/>
              </a:spcAft>
              <a:buNone/>
              <a:defRPr sz="800">
                <a:solidFill>
                  <a:schemeClr val="dk1"/>
                </a:solidFill>
              </a:defRPr>
            </a:lvl3pPr>
            <a:lvl4pPr lvl="3">
              <a:lnSpc>
                <a:spcPct val="115000"/>
              </a:lnSpc>
              <a:spcBef>
                <a:spcPts val="0"/>
              </a:spcBef>
              <a:spcAft>
                <a:spcPts val="0"/>
              </a:spcAft>
              <a:buNone/>
              <a:defRPr sz="800">
                <a:solidFill>
                  <a:schemeClr val="dk1"/>
                </a:solidFill>
              </a:defRPr>
            </a:lvl4pPr>
            <a:lvl5pPr lvl="4">
              <a:lnSpc>
                <a:spcPct val="115000"/>
              </a:lnSpc>
              <a:spcBef>
                <a:spcPts val="0"/>
              </a:spcBef>
              <a:spcAft>
                <a:spcPts val="0"/>
              </a:spcAft>
              <a:buNone/>
              <a:defRPr sz="800">
                <a:solidFill>
                  <a:schemeClr val="dk1"/>
                </a:solidFill>
              </a:defRPr>
            </a:lvl5pPr>
            <a:lvl6pPr lvl="5">
              <a:lnSpc>
                <a:spcPct val="115000"/>
              </a:lnSpc>
              <a:spcBef>
                <a:spcPts val="0"/>
              </a:spcBef>
              <a:spcAft>
                <a:spcPts val="0"/>
              </a:spcAft>
              <a:buNone/>
              <a:defRPr sz="800">
                <a:solidFill>
                  <a:schemeClr val="dk1"/>
                </a:solidFill>
              </a:defRPr>
            </a:lvl6pPr>
            <a:lvl7pPr lvl="6">
              <a:lnSpc>
                <a:spcPct val="115000"/>
              </a:lnSpc>
              <a:spcBef>
                <a:spcPts val="0"/>
              </a:spcBef>
              <a:spcAft>
                <a:spcPts val="0"/>
              </a:spcAft>
              <a:buNone/>
              <a:defRPr sz="800">
                <a:solidFill>
                  <a:schemeClr val="dk1"/>
                </a:solidFill>
              </a:defRPr>
            </a:lvl7pPr>
            <a:lvl8pPr lvl="7">
              <a:lnSpc>
                <a:spcPct val="115000"/>
              </a:lnSpc>
              <a:spcBef>
                <a:spcPts val="0"/>
              </a:spcBef>
              <a:spcAft>
                <a:spcPts val="0"/>
              </a:spcAft>
              <a:buNone/>
              <a:defRPr sz="800">
                <a:solidFill>
                  <a:schemeClr val="dk1"/>
                </a:solidFill>
              </a:defRPr>
            </a:lvl8pPr>
            <a:lvl9pPr lvl="8">
              <a:lnSpc>
                <a:spcPct val="115000"/>
              </a:lnSpc>
              <a:spcBef>
                <a:spcPts val="0"/>
              </a:spcBef>
              <a:spcAft>
                <a:spcPts val="0"/>
              </a:spcAft>
              <a:buNone/>
              <a:defRPr sz="800">
                <a:solidFill>
                  <a:schemeClr val="dk1"/>
                </a:solidFill>
              </a:defRPr>
            </a:lvl9pPr>
          </a:lstStyle>
          <a:p/>
        </p:txBody>
      </p:sp>
      <p:pic>
        <p:nvPicPr>
          <p:cNvPr id="1613" name="Google Shape;1613;p97"/>
          <p:cNvPicPr preferRelativeResize="0"/>
          <p:nvPr/>
        </p:nvPicPr>
        <p:blipFill>
          <a:blip r:embed="rId3">
            <a:alphaModFix/>
          </a:blip>
          <a:stretch>
            <a:fillRect/>
          </a:stretch>
        </p:blipFill>
        <p:spPr>
          <a:xfrm>
            <a:off x="764350" y="6271000"/>
            <a:ext cx="851876" cy="355150"/>
          </a:xfrm>
          <a:prstGeom prst="rect">
            <a:avLst/>
          </a:prstGeom>
          <a:noFill/>
          <a:ln>
            <a:noFill/>
          </a:ln>
        </p:spPr>
      </p:pic>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data two callouts">
  <p:cSld name="CUSTOM_4_13">
    <p:spTree>
      <p:nvGrpSpPr>
        <p:cNvPr id="1614" name="Shape 1614"/>
        <p:cNvGrpSpPr/>
        <p:nvPr/>
      </p:nvGrpSpPr>
      <p:grpSpPr>
        <a:xfrm>
          <a:off x="0" y="0"/>
          <a:ext cx="0" cy="0"/>
          <a:chOff x="0" y="0"/>
          <a:chExt cx="0" cy="0"/>
        </a:xfrm>
      </p:grpSpPr>
      <p:sp>
        <p:nvSpPr>
          <p:cNvPr id="1615" name="Google Shape;1615;p98"/>
          <p:cNvSpPr txBox="1"/>
          <p:nvPr>
            <p:ph idx="1" type="subTitle"/>
          </p:nvPr>
        </p:nvSpPr>
        <p:spPr>
          <a:xfrm>
            <a:off x="4555550" y="2436425"/>
            <a:ext cx="3014700" cy="1240800"/>
          </a:xfrm>
          <a:prstGeom prst="rect">
            <a:avLst/>
          </a:prstGeom>
        </p:spPr>
        <p:txBody>
          <a:bodyPr anchorCtr="0" anchor="t" bIns="0" lIns="0" spcFirstLastPara="1" rIns="0" wrap="square" tIns="0">
            <a:noAutofit/>
          </a:bodyPr>
          <a:lstStyle>
            <a:lvl1pPr lvl="0">
              <a:spcBef>
                <a:spcPts val="0"/>
              </a:spcBef>
              <a:spcAft>
                <a:spcPts val="0"/>
              </a:spcAft>
              <a:buNone/>
              <a:defRPr sz="8000">
                <a:solidFill>
                  <a:schemeClr val="accent1"/>
                </a:solidFill>
              </a:defRPr>
            </a:lvl1pPr>
            <a:lvl2pPr lvl="1">
              <a:spcBef>
                <a:spcPts val="500"/>
              </a:spcBef>
              <a:spcAft>
                <a:spcPts val="0"/>
              </a:spcAft>
              <a:buNone/>
              <a:defRPr sz="8000">
                <a:solidFill>
                  <a:schemeClr val="accent1"/>
                </a:solidFill>
              </a:defRPr>
            </a:lvl2pPr>
            <a:lvl3pPr lvl="2">
              <a:spcBef>
                <a:spcPts val="500"/>
              </a:spcBef>
              <a:spcAft>
                <a:spcPts val="0"/>
              </a:spcAft>
              <a:buNone/>
              <a:defRPr sz="8000">
                <a:solidFill>
                  <a:schemeClr val="accent1"/>
                </a:solidFill>
              </a:defRPr>
            </a:lvl3pPr>
            <a:lvl4pPr lvl="3">
              <a:spcBef>
                <a:spcPts val="500"/>
              </a:spcBef>
              <a:spcAft>
                <a:spcPts val="0"/>
              </a:spcAft>
              <a:buNone/>
              <a:defRPr sz="8000">
                <a:solidFill>
                  <a:schemeClr val="accent1"/>
                </a:solidFill>
              </a:defRPr>
            </a:lvl4pPr>
            <a:lvl5pPr lvl="4">
              <a:spcBef>
                <a:spcPts val="500"/>
              </a:spcBef>
              <a:spcAft>
                <a:spcPts val="0"/>
              </a:spcAft>
              <a:buNone/>
              <a:defRPr sz="8000">
                <a:solidFill>
                  <a:schemeClr val="accent1"/>
                </a:solidFill>
              </a:defRPr>
            </a:lvl5pPr>
            <a:lvl6pPr lvl="5">
              <a:spcBef>
                <a:spcPts val="500"/>
              </a:spcBef>
              <a:spcAft>
                <a:spcPts val="0"/>
              </a:spcAft>
              <a:buNone/>
              <a:defRPr sz="8000">
                <a:solidFill>
                  <a:schemeClr val="accent1"/>
                </a:solidFill>
              </a:defRPr>
            </a:lvl6pPr>
            <a:lvl7pPr lvl="6">
              <a:spcBef>
                <a:spcPts val="500"/>
              </a:spcBef>
              <a:spcAft>
                <a:spcPts val="0"/>
              </a:spcAft>
              <a:buNone/>
              <a:defRPr sz="8000">
                <a:solidFill>
                  <a:schemeClr val="accent1"/>
                </a:solidFill>
              </a:defRPr>
            </a:lvl7pPr>
            <a:lvl8pPr lvl="7">
              <a:spcBef>
                <a:spcPts val="500"/>
              </a:spcBef>
              <a:spcAft>
                <a:spcPts val="0"/>
              </a:spcAft>
              <a:buNone/>
              <a:defRPr sz="8000">
                <a:solidFill>
                  <a:schemeClr val="accent1"/>
                </a:solidFill>
              </a:defRPr>
            </a:lvl8pPr>
            <a:lvl9pPr lvl="8">
              <a:spcBef>
                <a:spcPts val="500"/>
              </a:spcBef>
              <a:spcAft>
                <a:spcPts val="500"/>
              </a:spcAft>
              <a:buNone/>
              <a:defRPr sz="8000">
                <a:solidFill>
                  <a:schemeClr val="accent1"/>
                </a:solidFill>
              </a:defRPr>
            </a:lvl9pPr>
          </a:lstStyle>
          <a:p/>
        </p:txBody>
      </p:sp>
      <p:sp>
        <p:nvSpPr>
          <p:cNvPr id="1616" name="Google Shape;1616;p98"/>
          <p:cNvSpPr txBox="1"/>
          <p:nvPr>
            <p:ph idx="2" type="subTitle"/>
          </p:nvPr>
        </p:nvSpPr>
        <p:spPr>
          <a:xfrm>
            <a:off x="7972925" y="2436425"/>
            <a:ext cx="3014700" cy="1240800"/>
          </a:xfrm>
          <a:prstGeom prst="rect">
            <a:avLst/>
          </a:prstGeom>
        </p:spPr>
        <p:txBody>
          <a:bodyPr anchorCtr="0" anchor="t" bIns="0" lIns="0" spcFirstLastPara="1" rIns="0" wrap="square" tIns="0">
            <a:noAutofit/>
          </a:bodyPr>
          <a:lstStyle>
            <a:lvl1pPr lvl="0">
              <a:spcBef>
                <a:spcPts val="0"/>
              </a:spcBef>
              <a:spcAft>
                <a:spcPts val="0"/>
              </a:spcAft>
              <a:buNone/>
              <a:defRPr sz="8000">
                <a:solidFill>
                  <a:schemeClr val="accent1"/>
                </a:solidFill>
              </a:defRPr>
            </a:lvl1pPr>
            <a:lvl2pPr lvl="1">
              <a:spcBef>
                <a:spcPts val="500"/>
              </a:spcBef>
              <a:spcAft>
                <a:spcPts val="0"/>
              </a:spcAft>
              <a:buNone/>
              <a:defRPr sz="8000">
                <a:solidFill>
                  <a:schemeClr val="accent1"/>
                </a:solidFill>
              </a:defRPr>
            </a:lvl2pPr>
            <a:lvl3pPr lvl="2">
              <a:spcBef>
                <a:spcPts val="500"/>
              </a:spcBef>
              <a:spcAft>
                <a:spcPts val="0"/>
              </a:spcAft>
              <a:buNone/>
              <a:defRPr sz="8000">
                <a:solidFill>
                  <a:schemeClr val="accent1"/>
                </a:solidFill>
              </a:defRPr>
            </a:lvl3pPr>
            <a:lvl4pPr lvl="3">
              <a:spcBef>
                <a:spcPts val="500"/>
              </a:spcBef>
              <a:spcAft>
                <a:spcPts val="0"/>
              </a:spcAft>
              <a:buNone/>
              <a:defRPr sz="8000">
                <a:solidFill>
                  <a:schemeClr val="accent1"/>
                </a:solidFill>
              </a:defRPr>
            </a:lvl4pPr>
            <a:lvl5pPr lvl="4">
              <a:spcBef>
                <a:spcPts val="500"/>
              </a:spcBef>
              <a:spcAft>
                <a:spcPts val="0"/>
              </a:spcAft>
              <a:buNone/>
              <a:defRPr sz="8000">
                <a:solidFill>
                  <a:schemeClr val="accent1"/>
                </a:solidFill>
              </a:defRPr>
            </a:lvl5pPr>
            <a:lvl6pPr lvl="5">
              <a:spcBef>
                <a:spcPts val="500"/>
              </a:spcBef>
              <a:spcAft>
                <a:spcPts val="0"/>
              </a:spcAft>
              <a:buNone/>
              <a:defRPr sz="8000">
                <a:solidFill>
                  <a:schemeClr val="accent1"/>
                </a:solidFill>
              </a:defRPr>
            </a:lvl6pPr>
            <a:lvl7pPr lvl="6">
              <a:spcBef>
                <a:spcPts val="500"/>
              </a:spcBef>
              <a:spcAft>
                <a:spcPts val="0"/>
              </a:spcAft>
              <a:buNone/>
              <a:defRPr sz="8000">
                <a:solidFill>
                  <a:schemeClr val="accent1"/>
                </a:solidFill>
              </a:defRPr>
            </a:lvl7pPr>
            <a:lvl8pPr lvl="7">
              <a:spcBef>
                <a:spcPts val="500"/>
              </a:spcBef>
              <a:spcAft>
                <a:spcPts val="0"/>
              </a:spcAft>
              <a:buNone/>
              <a:defRPr sz="8000">
                <a:solidFill>
                  <a:schemeClr val="accent1"/>
                </a:solidFill>
              </a:defRPr>
            </a:lvl8pPr>
            <a:lvl9pPr lvl="8">
              <a:spcBef>
                <a:spcPts val="500"/>
              </a:spcBef>
              <a:spcAft>
                <a:spcPts val="500"/>
              </a:spcAft>
              <a:buNone/>
              <a:defRPr sz="8000">
                <a:solidFill>
                  <a:schemeClr val="accent1"/>
                </a:solidFill>
              </a:defRPr>
            </a:lvl9pPr>
          </a:lstStyle>
          <a:p/>
        </p:txBody>
      </p:sp>
      <p:cxnSp>
        <p:nvCxnSpPr>
          <p:cNvPr id="1617" name="Google Shape;1617;p98"/>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1618" name="Google Shape;1618;p98"/>
          <p:cNvCxnSpPr/>
          <p:nvPr/>
        </p:nvCxnSpPr>
        <p:spPr>
          <a:xfrm rot="10800000">
            <a:off x="447767" y="6401700"/>
            <a:ext cx="0" cy="456300"/>
          </a:xfrm>
          <a:prstGeom prst="straightConnector1">
            <a:avLst/>
          </a:prstGeom>
          <a:noFill/>
          <a:ln cap="flat" cmpd="sng" w="9525">
            <a:solidFill>
              <a:schemeClr val="accent1"/>
            </a:solidFill>
            <a:prstDash val="solid"/>
            <a:round/>
            <a:headEnd len="med" w="med" type="none"/>
            <a:tailEnd len="med" w="med" type="none"/>
          </a:ln>
        </p:spPr>
      </p:cxnSp>
      <p:sp>
        <p:nvSpPr>
          <p:cNvPr id="1619" name="Google Shape;1619;p98"/>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1620" name="Google Shape;1620;p98"/>
          <p:cNvSpPr txBox="1"/>
          <p:nvPr>
            <p:ph idx="3" type="subTitle"/>
          </p:nvPr>
        </p:nvSpPr>
        <p:spPr>
          <a:xfrm>
            <a:off x="887800" y="2596700"/>
            <a:ext cx="3182700" cy="2668800"/>
          </a:xfrm>
          <a:prstGeom prst="rect">
            <a:avLst/>
          </a:prstGeom>
        </p:spPr>
        <p:txBody>
          <a:bodyPr anchorCtr="0" anchor="t" bIns="0" lIns="0" spcFirstLastPara="1" rIns="0" wrap="square" tIns="0">
            <a:noAutofit/>
          </a:bodyPr>
          <a:lstStyle>
            <a:lvl1pPr lv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1pPr>
            <a:lvl2pPr lvl="1">
              <a:lnSpc>
                <a:spcPct val="155000"/>
              </a:lnSpc>
              <a:spcBef>
                <a:spcPts val="0"/>
              </a:spcBef>
              <a:spcAft>
                <a:spcPts val="0"/>
              </a:spcAft>
              <a:buNone/>
              <a:defRPr>
                <a:solidFill>
                  <a:schemeClr val="accent1"/>
                </a:solidFill>
                <a:latin typeface="Red Hat Display"/>
                <a:ea typeface="Red Hat Display"/>
                <a:cs typeface="Red Hat Display"/>
                <a:sym typeface="Red Hat Display"/>
              </a:defRPr>
            </a:lvl2pPr>
            <a:lvl3pPr lvl="2">
              <a:lnSpc>
                <a:spcPct val="155000"/>
              </a:lnSpc>
              <a:spcBef>
                <a:spcPts val="0"/>
              </a:spcBef>
              <a:spcAft>
                <a:spcPts val="0"/>
              </a:spcAft>
              <a:buNone/>
              <a:defRPr>
                <a:solidFill>
                  <a:schemeClr val="accent1"/>
                </a:solidFill>
                <a:latin typeface="Red Hat Display"/>
                <a:ea typeface="Red Hat Display"/>
                <a:cs typeface="Red Hat Display"/>
                <a:sym typeface="Red Hat Display"/>
              </a:defRPr>
            </a:lvl3pPr>
            <a:lvl4pPr lvl="3">
              <a:lnSpc>
                <a:spcPct val="155000"/>
              </a:lnSpc>
              <a:spcBef>
                <a:spcPts val="0"/>
              </a:spcBef>
              <a:spcAft>
                <a:spcPts val="0"/>
              </a:spcAft>
              <a:buNone/>
              <a:defRPr>
                <a:solidFill>
                  <a:schemeClr val="accent1"/>
                </a:solidFill>
                <a:latin typeface="Red Hat Display"/>
                <a:ea typeface="Red Hat Display"/>
                <a:cs typeface="Red Hat Display"/>
                <a:sym typeface="Red Hat Display"/>
              </a:defRPr>
            </a:lvl4pPr>
            <a:lvl5pPr lvl="4">
              <a:lnSpc>
                <a:spcPct val="155000"/>
              </a:lnSpc>
              <a:spcBef>
                <a:spcPts val="0"/>
              </a:spcBef>
              <a:spcAft>
                <a:spcPts val="0"/>
              </a:spcAft>
              <a:buNone/>
              <a:defRPr>
                <a:solidFill>
                  <a:schemeClr val="accent1"/>
                </a:solidFill>
                <a:latin typeface="Red Hat Display"/>
                <a:ea typeface="Red Hat Display"/>
                <a:cs typeface="Red Hat Display"/>
                <a:sym typeface="Red Hat Display"/>
              </a:defRPr>
            </a:lvl5pPr>
            <a:lvl6pPr lvl="5">
              <a:lnSpc>
                <a:spcPct val="155000"/>
              </a:lnSpc>
              <a:spcBef>
                <a:spcPts val="0"/>
              </a:spcBef>
              <a:spcAft>
                <a:spcPts val="0"/>
              </a:spcAft>
              <a:buNone/>
              <a:defRPr>
                <a:solidFill>
                  <a:schemeClr val="accent1"/>
                </a:solidFill>
                <a:latin typeface="Red Hat Display"/>
                <a:ea typeface="Red Hat Display"/>
                <a:cs typeface="Red Hat Display"/>
                <a:sym typeface="Red Hat Display"/>
              </a:defRPr>
            </a:lvl6pPr>
            <a:lvl7pPr lvl="6">
              <a:lnSpc>
                <a:spcPct val="155000"/>
              </a:lnSpc>
              <a:spcBef>
                <a:spcPts val="0"/>
              </a:spcBef>
              <a:spcAft>
                <a:spcPts val="0"/>
              </a:spcAft>
              <a:buNone/>
              <a:defRPr>
                <a:solidFill>
                  <a:schemeClr val="accent1"/>
                </a:solidFill>
                <a:latin typeface="Red Hat Display"/>
                <a:ea typeface="Red Hat Display"/>
                <a:cs typeface="Red Hat Display"/>
                <a:sym typeface="Red Hat Display"/>
              </a:defRPr>
            </a:lvl7pPr>
            <a:lvl8pPr lvl="7">
              <a:lnSpc>
                <a:spcPct val="155000"/>
              </a:lnSpc>
              <a:spcBef>
                <a:spcPts val="0"/>
              </a:spcBef>
              <a:spcAft>
                <a:spcPts val="0"/>
              </a:spcAft>
              <a:buNone/>
              <a:defRPr>
                <a:solidFill>
                  <a:schemeClr val="accent1"/>
                </a:solidFill>
                <a:latin typeface="Red Hat Display"/>
                <a:ea typeface="Red Hat Display"/>
                <a:cs typeface="Red Hat Display"/>
                <a:sym typeface="Red Hat Display"/>
              </a:defRPr>
            </a:lvl8pPr>
            <a:lvl9pPr lvl="8">
              <a:lnSpc>
                <a:spcPct val="155000"/>
              </a:lnSpc>
              <a:spcBef>
                <a:spcPts val="0"/>
              </a:spcBef>
              <a:spcAft>
                <a:spcPts val="0"/>
              </a:spcAft>
              <a:buNone/>
              <a:defRPr>
                <a:solidFill>
                  <a:schemeClr val="accent1"/>
                </a:solidFill>
                <a:latin typeface="Red Hat Display"/>
                <a:ea typeface="Red Hat Display"/>
                <a:cs typeface="Red Hat Display"/>
                <a:sym typeface="Red Hat Display"/>
              </a:defRPr>
            </a:lvl9pPr>
          </a:lstStyle>
          <a:p/>
        </p:txBody>
      </p:sp>
      <p:cxnSp>
        <p:nvCxnSpPr>
          <p:cNvPr id="1621" name="Google Shape;1621;p98"/>
          <p:cNvCxnSpPr/>
          <p:nvPr/>
        </p:nvCxnSpPr>
        <p:spPr>
          <a:xfrm>
            <a:off x="7885850" y="3677350"/>
            <a:ext cx="0" cy="1404900"/>
          </a:xfrm>
          <a:prstGeom prst="straightConnector1">
            <a:avLst/>
          </a:prstGeom>
          <a:noFill/>
          <a:ln cap="flat" cmpd="sng" w="9525">
            <a:solidFill>
              <a:schemeClr val="dk2"/>
            </a:solidFill>
            <a:prstDash val="dot"/>
            <a:round/>
            <a:headEnd len="med" w="med" type="none"/>
            <a:tailEnd len="med" w="med" type="none"/>
          </a:ln>
        </p:spPr>
      </p:cxnSp>
      <p:sp>
        <p:nvSpPr>
          <p:cNvPr id="1622" name="Google Shape;1622;p98"/>
          <p:cNvSpPr txBox="1"/>
          <p:nvPr>
            <p:ph idx="4" type="subTitle"/>
          </p:nvPr>
        </p:nvSpPr>
        <p:spPr>
          <a:xfrm>
            <a:off x="4620750" y="3677388"/>
            <a:ext cx="2949600" cy="321900"/>
          </a:xfrm>
          <a:prstGeom prst="rect">
            <a:avLst/>
          </a:prstGeom>
        </p:spPr>
        <p:txBody>
          <a:bodyPr anchorCtr="0" anchor="b" bIns="0" lIns="0" spcFirstLastPara="1" rIns="0" wrap="square" tIns="0">
            <a:noAutofit/>
          </a:bodyPr>
          <a:lstStyle>
            <a:lvl1pPr lvl="0">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1pPr>
            <a:lvl2pPr lvl="1">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2pPr>
            <a:lvl3pPr lvl="2">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3pPr>
            <a:lvl4pPr lvl="3">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4pPr>
            <a:lvl5pPr lvl="4">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5pPr>
            <a:lvl6pPr lvl="5">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6pPr>
            <a:lvl7pPr lvl="6">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7pPr>
            <a:lvl8pPr lvl="7">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8pPr>
            <a:lvl9pPr lvl="8">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9pPr>
          </a:lstStyle>
          <a:p/>
        </p:txBody>
      </p:sp>
      <p:sp>
        <p:nvSpPr>
          <p:cNvPr id="1623" name="Google Shape;1623;p98"/>
          <p:cNvSpPr txBox="1"/>
          <p:nvPr>
            <p:ph idx="5" type="subTitle"/>
          </p:nvPr>
        </p:nvSpPr>
        <p:spPr>
          <a:xfrm>
            <a:off x="4620750" y="4166613"/>
            <a:ext cx="2949600" cy="915300"/>
          </a:xfrm>
          <a:prstGeom prst="rect">
            <a:avLst/>
          </a:prstGeom>
        </p:spPr>
        <p:txBody>
          <a:bodyPr anchorCtr="0" anchor="t" bIns="0" lIns="0" spcFirstLastPara="1" rIns="0" wrap="square" tIns="0">
            <a:noAutofit/>
          </a:bodyPr>
          <a:lstStyle>
            <a:lvl1pPr lvl="0">
              <a:spcBef>
                <a:spcPts val="0"/>
              </a:spcBef>
              <a:spcAft>
                <a:spcPts val="0"/>
              </a:spcAft>
              <a:buNone/>
              <a:defRPr sz="1500"/>
            </a:lvl1pPr>
            <a:lvl2pPr lvl="1">
              <a:spcBef>
                <a:spcPts val="500"/>
              </a:spcBef>
              <a:spcAft>
                <a:spcPts val="0"/>
              </a:spcAft>
              <a:buNone/>
              <a:defRPr sz="1500"/>
            </a:lvl2pPr>
            <a:lvl3pPr lvl="2">
              <a:spcBef>
                <a:spcPts val="500"/>
              </a:spcBef>
              <a:spcAft>
                <a:spcPts val="0"/>
              </a:spcAft>
              <a:buNone/>
              <a:defRPr sz="1500"/>
            </a:lvl3pPr>
            <a:lvl4pPr lvl="3">
              <a:spcBef>
                <a:spcPts val="500"/>
              </a:spcBef>
              <a:spcAft>
                <a:spcPts val="0"/>
              </a:spcAft>
              <a:buNone/>
              <a:defRPr sz="1500"/>
            </a:lvl4pPr>
            <a:lvl5pPr lvl="4">
              <a:spcBef>
                <a:spcPts val="500"/>
              </a:spcBef>
              <a:spcAft>
                <a:spcPts val="0"/>
              </a:spcAft>
              <a:buNone/>
              <a:defRPr sz="1500"/>
            </a:lvl5pPr>
            <a:lvl6pPr lvl="5">
              <a:spcBef>
                <a:spcPts val="500"/>
              </a:spcBef>
              <a:spcAft>
                <a:spcPts val="0"/>
              </a:spcAft>
              <a:buNone/>
              <a:defRPr sz="1500"/>
            </a:lvl6pPr>
            <a:lvl7pPr lvl="6">
              <a:spcBef>
                <a:spcPts val="500"/>
              </a:spcBef>
              <a:spcAft>
                <a:spcPts val="0"/>
              </a:spcAft>
              <a:buNone/>
              <a:defRPr sz="1500"/>
            </a:lvl7pPr>
            <a:lvl8pPr lvl="7">
              <a:spcBef>
                <a:spcPts val="500"/>
              </a:spcBef>
              <a:spcAft>
                <a:spcPts val="0"/>
              </a:spcAft>
              <a:buNone/>
              <a:defRPr sz="1500"/>
            </a:lvl8pPr>
            <a:lvl9pPr lvl="8">
              <a:spcBef>
                <a:spcPts val="500"/>
              </a:spcBef>
              <a:spcAft>
                <a:spcPts val="500"/>
              </a:spcAft>
              <a:buNone/>
              <a:defRPr sz="1500"/>
            </a:lvl9pPr>
          </a:lstStyle>
          <a:p/>
        </p:txBody>
      </p:sp>
      <p:sp>
        <p:nvSpPr>
          <p:cNvPr id="1624" name="Google Shape;1624;p98"/>
          <p:cNvSpPr txBox="1"/>
          <p:nvPr>
            <p:ph idx="6" type="subTitle"/>
          </p:nvPr>
        </p:nvSpPr>
        <p:spPr>
          <a:xfrm>
            <a:off x="8051175" y="3677388"/>
            <a:ext cx="2949600" cy="321900"/>
          </a:xfrm>
          <a:prstGeom prst="rect">
            <a:avLst/>
          </a:prstGeom>
        </p:spPr>
        <p:txBody>
          <a:bodyPr anchorCtr="0" anchor="b" bIns="0" lIns="0" spcFirstLastPara="1" rIns="0" wrap="square" tIns="0">
            <a:noAutofit/>
          </a:bodyPr>
          <a:lstStyle>
            <a:lvl1pPr lvl="0">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1pPr>
            <a:lvl2pPr lvl="1">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2pPr>
            <a:lvl3pPr lvl="2">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3pPr>
            <a:lvl4pPr lvl="3">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4pPr>
            <a:lvl5pPr lvl="4">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5pPr>
            <a:lvl6pPr lvl="5">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6pPr>
            <a:lvl7pPr lvl="6">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7pPr>
            <a:lvl8pPr lvl="7">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8pPr>
            <a:lvl9pPr lvl="8">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9pPr>
          </a:lstStyle>
          <a:p/>
        </p:txBody>
      </p:sp>
      <p:sp>
        <p:nvSpPr>
          <p:cNvPr id="1625" name="Google Shape;1625;p98"/>
          <p:cNvSpPr txBox="1"/>
          <p:nvPr>
            <p:ph idx="7" type="subTitle"/>
          </p:nvPr>
        </p:nvSpPr>
        <p:spPr>
          <a:xfrm>
            <a:off x="8051175" y="4166613"/>
            <a:ext cx="2949600" cy="915300"/>
          </a:xfrm>
          <a:prstGeom prst="rect">
            <a:avLst/>
          </a:prstGeom>
        </p:spPr>
        <p:txBody>
          <a:bodyPr anchorCtr="0" anchor="t" bIns="0" lIns="0" spcFirstLastPara="1" rIns="0" wrap="square" tIns="0">
            <a:noAutofit/>
          </a:bodyPr>
          <a:lstStyle>
            <a:lvl1pPr lvl="0">
              <a:spcBef>
                <a:spcPts val="0"/>
              </a:spcBef>
              <a:spcAft>
                <a:spcPts val="0"/>
              </a:spcAft>
              <a:buNone/>
              <a:defRPr sz="1500"/>
            </a:lvl1pPr>
            <a:lvl2pPr lvl="1">
              <a:spcBef>
                <a:spcPts val="500"/>
              </a:spcBef>
              <a:spcAft>
                <a:spcPts val="0"/>
              </a:spcAft>
              <a:buNone/>
              <a:defRPr sz="1500"/>
            </a:lvl2pPr>
            <a:lvl3pPr lvl="2">
              <a:spcBef>
                <a:spcPts val="500"/>
              </a:spcBef>
              <a:spcAft>
                <a:spcPts val="0"/>
              </a:spcAft>
              <a:buNone/>
              <a:defRPr sz="1500"/>
            </a:lvl3pPr>
            <a:lvl4pPr lvl="3">
              <a:spcBef>
                <a:spcPts val="500"/>
              </a:spcBef>
              <a:spcAft>
                <a:spcPts val="0"/>
              </a:spcAft>
              <a:buNone/>
              <a:defRPr sz="1500"/>
            </a:lvl4pPr>
            <a:lvl5pPr lvl="4">
              <a:spcBef>
                <a:spcPts val="500"/>
              </a:spcBef>
              <a:spcAft>
                <a:spcPts val="0"/>
              </a:spcAft>
              <a:buNone/>
              <a:defRPr sz="1500"/>
            </a:lvl5pPr>
            <a:lvl6pPr lvl="5">
              <a:spcBef>
                <a:spcPts val="500"/>
              </a:spcBef>
              <a:spcAft>
                <a:spcPts val="0"/>
              </a:spcAft>
              <a:buNone/>
              <a:defRPr sz="1500"/>
            </a:lvl6pPr>
            <a:lvl7pPr lvl="6">
              <a:spcBef>
                <a:spcPts val="500"/>
              </a:spcBef>
              <a:spcAft>
                <a:spcPts val="0"/>
              </a:spcAft>
              <a:buNone/>
              <a:defRPr sz="1500"/>
            </a:lvl7pPr>
            <a:lvl8pPr lvl="7">
              <a:spcBef>
                <a:spcPts val="500"/>
              </a:spcBef>
              <a:spcAft>
                <a:spcPts val="0"/>
              </a:spcAft>
              <a:buNone/>
              <a:defRPr sz="1500"/>
            </a:lvl8pPr>
            <a:lvl9pPr lvl="8">
              <a:spcBef>
                <a:spcPts val="500"/>
              </a:spcBef>
              <a:spcAft>
                <a:spcPts val="500"/>
              </a:spcAft>
              <a:buNone/>
              <a:defRPr sz="1500"/>
            </a:lvl9pPr>
          </a:lstStyle>
          <a:p/>
        </p:txBody>
      </p:sp>
      <p:sp>
        <p:nvSpPr>
          <p:cNvPr id="1626" name="Google Shape;1626;p98"/>
          <p:cNvSpPr txBox="1"/>
          <p:nvPr>
            <p:ph idx="8"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2pPr>
            <a:lvl3pPr lvl="2">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3pPr>
            <a:lvl4pPr lvl="3">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4pPr>
            <a:lvl5pPr lvl="4">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5pPr>
            <a:lvl6pPr lvl="5">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6pPr>
            <a:lvl7pPr lvl="6">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7pPr>
            <a:lvl8pPr lvl="7">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8pPr>
            <a:lvl9pPr lvl="8">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9pPr>
          </a:lstStyle>
          <a:p/>
        </p:txBody>
      </p:sp>
      <p:sp>
        <p:nvSpPr>
          <p:cNvPr id="1627" name="Google Shape;1627;p98"/>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algn="ctr">
              <a:lnSpc>
                <a:spcPct val="130000"/>
              </a:lnSpc>
              <a:spcBef>
                <a:spcPts val="0"/>
              </a:spcBef>
              <a:spcAft>
                <a:spcPts val="0"/>
              </a:spcAft>
              <a:buNone/>
              <a:defRPr sz="2800"/>
            </a:lvl1pPr>
            <a:lvl2pPr lvl="1" algn="ctr">
              <a:lnSpc>
                <a:spcPct val="130000"/>
              </a:lnSpc>
              <a:spcBef>
                <a:spcPts val="0"/>
              </a:spcBef>
              <a:spcAft>
                <a:spcPts val="0"/>
              </a:spcAft>
              <a:buNone/>
              <a:defRPr sz="2700"/>
            </a:lvl2pPr>
            <a:lvl3pPr lvl="2" algn="ctr">
              <a:lnSpc>
                <a:spcPct val="130000"/>
              </a:lnSpc>
              <a:spcBef>
                <a:spcPts val="0"/>
              </a:spcBef>
              <a:spcAft>
                <a:spcPts val="0"/>
              </a:spcAft>
              <a:buNone/>
              <a:defRPr sz="2700"/>
            </a:lvl3pPr>
            <a:lvl4pPr lvl="3" algn="ctr">
              <a:lnSpc>
                <a:spcPct val="130000"/>
              </a:lnSpc>
              <a:spcBef>
                <a:spcPts val="0"/>
              </a:spcBef>
              <a:spcAft>
                <a:spcPts val="0"/>
              </a:spcAft>
              <a:buNone/>
              <a:defRPr sz="2700"/>
            </a:lvl4pPr>
            <a:lvl5pPr lvl="4" algn="ctr">
              <a:lnSpc>
                <a:spcPct val="130000"/>
              </a:lnSpc>
              <a:spcBef>
                <a:spcPts val="0"/>
              </a:spcBef>
              <a:spcAft>
                <a:spcPts val="0"/>
              </a:spcAft>
              <a:buNone/>
              <a:defRPr sz="2700"/>
            </a:lvl5pPr>
            <a:lvl6pPr lvl="5" algn="ctr">
              <a:lnSpc>
                <a:spcPct val="130000"/>
              </a:lnSpc>
              <a:spcBef>
                <a:spcPts val="0"/>
              </a:spcBef>
              <a:spcAft>
                <a:spcPts val="0"/>
              </a:spcAft>
              <a:buNone/>
              <a:defRPr sz="2700"/>
            </a:lvl6pPr>
            <a:lvl7pPr lvl="6" algn="ctr">
              <a:lnSpc>
                <a:spcPct val="130000"/>
              </a:lnSpc>
              <a:spcBef>
                <a:spcPts val="0"/>
              </a:spcBef>
              <a:spcAft>
                <a:spcPts val="0"/>
              </a:spcAft>
              <a:buNone/>
              <a:defRPr sz="2700"/>
            </a:lvl7pPr>
            <a:lvl8pPr lvl="7" algn="ctr">
              <a:lnSpc>
                <a:spcPct val="130000"/>
              </a:lnSpc>
              <a:spcBef>
                <a:spcPts val="0"/>
              </a:spcBef>
              <a:spcAft>
                <a:spcPts val="0"/>
              </a:spcAft>
              <a:buNone/>
              <a:defRPr sz="2700"/>
            </a:lvl8pPr>
            <a:lvl9pPr lvl="8" algn="ctr">
              <a:lnSpc>
                <a:spcPct val="130000"/>
              </a:lnSpc>
              <a:spcBef>
                <a:spcPts val="0"/>
              </a:spcBef>
              <a:spcAft>
                <a:spcPts val="0"/>
              </a:spcAft>
              <a:buNone/>
              <a:defRPr sz="2700"/>
            </a:lvl9pPr>
          </a:lstStyle>
          <a:p/>
        </p:txBody>
      </p:sp>
      <p:sp>
        <p:nvSpPr>
          <p:cNvPr id="1628" name="Google Shape;1628;p98"/>
          <p:cNvSpPr txBox="1"/>
          <p:nvPr>
            <p:ph idx="9" type="subTitle"/>
          </p:nvPr>
        </p:nvSpPr>
        <p:spPr>
          <a:xfrm>
            <a:off x="885125" y="1653550"/>
            <a:ext cx="10422000" cy="291900"/>
          </a:xfrm>
          <a:prstGeom prst="rect">
            <a:avLst/>
          </a:prstGeom>
        </p:spPr>
        <p:txBody>
          <a:bodyPr anchorCtr="0" anchor="t" bIns="0" lIns="0" spcFirstLastPara="1" rIns="0" wrap="square" tIns="0">
            <a:noAutofit/>
          </a:bodyPr>
          <a:lstStyle>
            <a:lvl1pPr lvl="0" algn="ctr">
              <a:spcBef>
                <a:spcPts val="0"/>
              </a:spcBef>
              <a:spcAft>
                <a:spcPts val="0"/>
              </a:spcAft>
              <a:buNone/>
              <a:defRPr sz="1900">
                <a:solidFill>
                  <a:schemeClr val="accent1"/>
                </a:solidFill>
              </a:defRPr>
            </a:lvl1pPr>
            <a:lvl2pPr lvl="1" algn="ctr">
              <a:spcBef>
                <a:spcPts val="500"/>
              </a:spcBef>
              <a:spcAft>
                <a:spcPts val="0"/>
              </a:spcAft>
              <a:buNone/>
              <a:defRPr sz="1900">
                <a:solidFill>
                  <a:schemeClr val="accent1"/>
                </a:solidFill>
              </a:defRPr>
            </a:lvl2pPr>
            <a:lvl3pPr lvl="2" algn="ctr">
              <a:spcBef>
                <a:spcPts val="500"/>
              </a:spcBef>
              <a:spcAft>
                <a:spcPts val="0"/>
              </a:spcAft>
              <a:buNone/>
              <a:defRPr sz="1900">
                <a:solidFill>
                  <a:schemeClr val="accent1"/>
                </a:solidFill>
              </a:defRPr>
            </a:lvl3pPr>
            <a:lvl4pPr lvl="3" algn="ctr">
              <a:spcBef>
                <a:spcPts val="500"/>
              </a:spcBef>
              <a:spcAft>
                <a:spcPts val="0"/>
              </a:spcAft>
              <a:buNone/>
              <a:defRPr sz="1900">
                <a:solidFill>
                  <a:schemeClr val="accent1"/>
                </a:solidFill>
              </a:defRPr>
            </a:lvl4pPr>
            <a:lvl5pPr lvl="4" algn="ctr">
              <a:spcBef>
                <a:spcPts val="500"/>
              </a:spcBef>
              <a:spcAft>
                <a:spcPts val="0"/>
              </a:spcAft>
              <a:buNone/>
              <a:defRPr sz="1900">
                <a:solidFill>
                  <a:schemeClr val="accent1"/>
                </a:solidFill>
              </a:defRPr>
            </a:lvl5pPr>
            <a:lvl6pPr lvl="5" algn="ctr">
              <a:spcBef>
                <a:spcPts val="500"/>
              </a:spcBef>
              <a:spcAft>
                <a:spcPts val="0"/>
              </a:spcAft>
              <a:buNone/>
              <a:defRPr sz="1900">
                <a:solidFill>
                  <a:schemeClr val="accent1"/>
                </a:solidFill>
              </a:defRPr>
            </a:lvl6pPr>
            <a:lvl7pPr lvl="6" algn="ctr">
              <a:spcBef>
                <a:spcPts val="500"/>
              </a:spcBef>
              <a:spcAft>
                <a:spcPts val="0"/>
              </a:spcAft>
              <a:buNone/>
              <a:defRPr sz="1900">
                <a:solidFill>
                  <a:schemeClr val="accent1"/>
                </a:solidFill>
              </a:defRPr>
            </a:lvl7pPr>
            <a:lvl8pPr lvl="7" algn="ctr">
              <a:spcBef>
                <a:spcPts val="500"/>
              </a:spcBef>
              <a:spcAft>
                <a:spcPts val="0"/>
              </a:spcAft>
              <a:buNone/>
              <a:defRPr sz="1900">
                <a:solidFill>
                  <a:schemeClr val="accent1"/>
                </a:solidFill>
              </a:defRPr>
            </a:lvl8pPr>
            <a:lvl9pPr lvl="8" algn="ctr">
              <a:spcBef>
                <a:spcPts val="500"/>
              </a:spcBef>
              <a:spcAft>
                <a:spcPts val="500"/>
              </a:spcAft>
              <a:buNone/>
              <a:defRPr sz="1900">
                <a:solidFill>
                  <a:schemeClr val="accent1"/>
                </a:solidFill>
              </a:defRPr>
            </a:lvl9pPr>
          </a:lstStyle>
          <a:p/>
        </p:txBody>
      </p:sp>
      <p:pic>
        <p:nvPicPr>
          <p:cNvPr id="1629" name="Google Shape;1629;p98"/>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1630" name="Google Shape;1630;p98"/>
          <p:cNvSpPr txBox="1"/>
          <p:nvPr>
            <p:ph idx="13" type="subTitle"/>
          </p:nvPr>
        </p:nvSpPr>
        <p:spPr>
          <a:xfrm>
            <a:off x="1951850" y="6169550"/>
            <a:ext cx="8002500" cy="560100"/>
          </a:xfrm>
          <a:prstGeom prst="rect">
            <a:avLst/>
          </a:prstGeom>
        </p:spPr>
        <p:txBody>
          <a:bodyPr anchorCtr="0" anchor="b" bIns="0" lIns="0" spcFirstLastPara="1" rIns="0" wrap="square" tIns="0">
            <a:noAutofit/>
          </a:bodyPr>
          <a:lstStyle>
            <a:lvl1pPr lvl="0">
              <a:lnSpc>
                <a:spcPct val="115000"/>
              </a:lnSpc>
              <a:spcBef>
                <a:spcPts val="0"/>
              </a:spcBef>
              <a:spcAft>
                <a:spcPts val="0"/>
              </a:spcAft>
              <a:buNone/>
              <a:defRPr sz="800">
                <a:solidFill>
                  <a:schemeClr val="dk1"/>
                </a:solidFill>
              </a:defRPr>
            </a:lvl1pPr>
            <a:lvl2pPr lvl="1">
              <a:lnSpc>
                <a:spcPct val="115000"/>
              </a:lnSpc>
              <a:spcBef>
                <a:spcPts val="0"/>
              </a:spcBef>
              <a:spcAft>
                <a:spcPts val="0"/>
              </a:spcAft>
              <a:buNone/>
              <a:defRPr sz="800">
                <a:solidFill>
                  <a:schemeClr val="dk1"/>
                </a:solidFill>
              </a:defRPr>
            </a:lvl2pPr>
            <a:lvl3pPr lvl="2">
              <a:lnSpc>
                <a:spcPct val="115000"/>
              </a:lnSpc>
              <a:spcBef>
                <a:spcPts val="0"/>
              </a:spcBef>
              <a:spcAft>
                <a:spcPts val="0"/>
              </a:spcAft>
              <a:buNone/>
              <a:defRPr sz="800">
                <a:solidFill>
                  <a:schemeClr val="dk1"/>
                </a:solidFill>
              </a:defRPr>
            </a:lvl3pPr>
            <a:lvl4pPr lvl="3">
              <a:lnSpc>
                <a:spcPct val="115000"/>
              </a:lnSpc>
              <a:spcBef>
                <a:spcPts val="0"/>
              </a:spcBef>
              <a:spcAft>
                <a:spcPts val="0"/>
              </a:spcAft>
              <a:buNone/>
              <a:defRPr sz="800">
                <a:solidFill>
                  <a:schemeClr val="dk1"/>
                </a:solidFill>
              </a:defRPr>
            </a:lvl4pPr>
            <a:lvl5pPr lvl="4">
              <a:lnSpc>
                <a:spcPct val="115000"/>
              </a:lnSpc>
              <a:spcBef>
                <a:spcPts val="0"/>
              </a:spcBef>
              <a:spcAft>
                <a:spcPts val="0"/>
              </a:spcAft>
              <a:buNone/>
              <a:defRPr sz="800">
                <a:solidFill>
                  <a:schemeClr val="dk1"/>
                </a:solidFill>
              </a:defRPr>
            </a:lvl5pPr>
            <a:lvl6pPr lvl="5">
              <a:lnSpc>
                <a:spcPct val="115000"/>
              </a:lnSpc>
              <a:spcBef>
                <a:spcPts val="0"/>
              </a:spcBef>
              <a:spcAft>
                <a:spcPts val="0"/>
              </a:spcAft>
              <a:buNone/>
              <a:defRPr sz="800">
                <a:solidFill>
                  <a:schemeClr val="dk1"/>
                </a:solidFill>
              </a:defRPr>
            </a:lvl6pPr>
            <a:lvl7pPr lvl="6">
              <a:lnSpc>
                <a:spcPct val="115000"/>
              </a:lnSpc>
              <a:spcBef>
                <a:spcPts val="0"/>
              </a:spcBef>
              <a:spcAft>
                <a:spcPts val="0"/>
              </a:spcAft>
              <a:buNone/>
              <a:defRPr sz="800">
                <a:solidFill>
                  <a:schemeClr val="dk1"/>
                </a:solidFill>
              </a:defRPr>
            </a:lvl7pPr>
            <a:lvl8pPr lvl="7">
              <a:lnSpc>
                <a:spcPct val="115000"/>
              </a:lnSpc>
              <a:spcBef>
                <a:spcPts val="0"/>
              </a:spcBef>
              <a:spcAft>
                <a:spcPts val="0"/>
              </a:spcAft>
              <a:buNone/>
              <a:defRPr sz="800">
                <a:solidFill>
                  <a:schemeClr val="dk1"/>
                </a:solidFill>
              </a:defRPr>
            </a:lvl8pPr>
            <a:lvl9pPr lvl="8">
              <a:lnSpc>
                <a:spcPct val="115000"/>
              </a:lnSpc>
              <a:spcBef>
                <a:spcPts val="0"/>
              </a:spcBef>
              <a:spcAft>
                <a:spcPts val="0"/>
              </a:spcAft>
              <a:buNone/>
              <a:defRPr sz="800">
                <a:solidFill>
                  <a:schemeClr val="dk1"/>
                </a:solidFill>
              </a:defRPr>
            </a:lvl9pPr>
          </a:lstStyle>
          <a:p/>
        </p:txBody>
      </p:sp>
      <p:pic>
        <p:nvPicPr>
          <p:cNvPr id="1631" name="Google Shape;1631;p98"/>
          <p:cNvPicPr preferRelativeResize="0"/>
          <p:nvPr/>
        </p:nvPicPr>
        <p:blipFill>
          <a:blip r:embed="rId3">
            <a:alphaModFix/>
          </a:blip>
          <a:stretch>
            <a:fillRect/>
          </a:stretch>
        </p:blipFill>
        <p:spPr>
          <a:xfrm>
            <a:off x="764350" y="6271000"/>
            <a:ext cx="851876" cy="355150"/>
          </a:xfrm>
          <a:prstGeom prst="rect">
            <a:avLst/>
          </a:prstGeom>
          <a:noFill/>
          <a:ln>
            <a:noFill/>
          </a:ln>
        </p:spPr>
      </p:pic>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data two pies">
  <p:cSld name="CUSTOM_4_12">
    <p:spTree>
      <p:nvGrpSpPr>
        <p:cNvPr id="1632" name="Shape 1632"/>
        <p:cNvGrpSpPr/>
        <p:nvPr/>
      </p:nvGrpSpPr>
      <p:grpSpPr>
        <a:xfrm>
          <a:off x="0" y="0"/>
          <a:ext cx="0" cy="0"/>
          <a:chOff x="0" y="0"/>
          <a:chExt cx="0" cy="0"/>
        </a:xfrm>
      </p:grpSpPr>
      <p:cxnSp>
        <p:nvCxnSpPr>
          <p:cNvPr id="1633" name="Google Shape;1633;p99"/>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1634" name="Google Shape;1634;p99"/>
          <p:cNvCxnSpPr/>
          <p:nvPr/>
        </p:nvCxnSpPr>
        <p:spPr>
          <a:xfrm rot="10800000">
            <a:off x="447767" y="6401700"/>
            <a:ext cx="0" cy="456300"/>
          </a:xfrm>
          <a:prstGeom prst="straightConnector1">
            <a:avLst/>
          </a:prstGeom>
          <a:noFill/>
          <a:ln cap="flat" cmpd="sng" w="9525">
            <a:solidFill>
              <a:schemeClr val="accent1"/>
            </a:solidFill>
            <a:prstDash val="solid"/>
            <a:round/>
            <a:headEnd len="med" w="med" type="none"/>
            <a:tailEnd len="med" w="med" type="none"/>
          </a:ln>
        </p:spPr>
      </p:cxnSp>
      <p:sp>
        <p:nvSpPr>
          <p:cNvPr id="1635" name="Google Shape;1635;p99"/>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cxnSp>
        <p:nvCxnSpPr>
          <p:cNvPr id="1636" name="Google Shape;1636;p99"/>
          <p:cNvCxnSpPr/>
          <p:nvPr/>
        </p:nvCxnSpPr>
        <p:spPr>
          <a:xfrm>
            <a:off x="7885850" y="4439350"/>
            <a:ext cx="0" cy="1404900"/>
          </a:xfrm>
          <a:prstGeom prst="straightConnector1">
            <a:avLst/>
          </a:prstGeom>
          <a:noFill/>
          <a:ln cap="flat" cmpd="sng" w="9525">
            <a:solidFill>
              <a:schemeClr val="dk2"/>
            </a:solidFill>
            <a:prstDash val="dot"/>
            <a:round/>
            <a:headEnd len="med" w="med" type="none"/>
            <a:tailEnd len="med" w="med" type="none"/>
          </a:ln>
        </p:spPr>
      </p:cxnSp>
      <p:sp>
        <p:nvSpPr>
          <p:cNvPr id="1637" name="Google Shape;1637;p99"/>
          <p:cNvSpPr txBox="1"/>
          <p:nvPr>
            <p:ph idx="1" type="subTitle"/>
          </p:nvPr>
        </p:nvSpPr>
        <p:spPr>
          <a:xfrm>
            <a:off x="887800" y="2596700"/>
            <a:ext cx="3182700" cy="2668800"/>
          </a:xfrm>
          <a:prstGeom prst="rect">
            <a:avLst/>
          </a:prstGeom>
        </p:spPr>
        <p:txBody>
          <a:bodyPr anchorCtr="0" anchor="t" bIns="0" lIns="0" spcFirstLastPara="1" rIns="0" wrap="square" tIns="0">
            <a:noAutofit/>
          </a:bodyPr>
          <a:lstStyle>
            <a:lvl1pPr lv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1pPr>
            <a:lvl2pPr lvl="1">
              <a:lnSpc>
                <a:spcPct val="155000"/>
              </a:lnSpc>
              <a:spcBef>
                <a:spcPts val="0"/>
              </a:spcBef>
              <a:spcAft>
                <a:spcPts val="0"/>
              </a:spcAft>
              <a:buNone/>
              <a:defRPr>
                <a:solidFill>
                  <a:schemeClr val="accent1"/>
                </a:solidFill>
                <a:latin typeface="Red Hat Display"/>
                <a:ea typeface="Red Hat Display"/>
                <a:cs typeface="Red Hat Display"/>
                <a:sym typeface="Red Hat Display"/>
              </a:defRPr>
            </a:lvl2pPr>
            <a:lvl3pPr lvl="2">
              <a:lnSpc>
                <a:spcPct val="155000"/>
              </a:lnSpc>
              <a:spcBef>
                <a:spcPts val="0"/>
              </a:spcBef>
              <a:spcAft>
                <a:spcPts val="0"/>
              </a:spcAft>
              <a:buNone/>
              <a:defRPr>
                <a:solidFill>
                  <a:schemeClr val="accent1"/>
                </a:solidFill>
                <a:latin typeface="Red Hat Display"/>
                <a:ea typeface="Red Hat Display"/>
                <a:cs typeface="Red Hat Display"/>
                <a:sym typeface="Red Hat Display"/>
              </a:defRPr>
            </a:lvl3pPr>
            <a:lvl4pPr lvl="3">
              <a:lnSpc>
                <a:spcPct val="155000"/>
              </a:lnSpc>
              <a:spcBef>
                <a:spcPts val="0"/>
              </a:spcBef>
              <a:spcAft>
                <a:spcPts val="0"/>
              </a:spcAft>
              <a:buNone/>
              <a:defRPr>
                <a:solidFill>
                  <a:schemeClr val="accent1"/>
                </a:solidFill>
                <a:latin typeface="Red Hat Display"/>
                <a:ea typeface="Red Hat Display"/>
                <a:cs typeface="Red Hat Display"/>
                <a:sym typeface="Red Hat Display"/>
              </a:defRPr>
            </a:lvl4pPr>
            <a:lvl5pPr lvl="4">
              <a:lnSpc>
                <a:spcPct val="155000"/>
              </a:lnSpc>
              <a:spcBef>
                <a:spcPts val="0"/>
              </a:spcBef>
              <a:spcAft>
                <a:spcPts val="0"/>
              </a:spcAft>
              <a:buNone/>
              <a:defRPr>
                <a:solidFill>
                  <a:schemeClr val="accent1"/>
                </a:solidFill>
                <a:latin typeface="Red Hat Display"/>
                <a:ea typeface="Red Hat Display"/>
                <a:cs typeface="Red Hat Display"/>
                <a:sym typeface="Red Hat Display"/>
              </a:defRPr>
            </a:lvl5pPr>
            <a:lvl6pPr lvl="5">
              <a:lnSpc>
                <a:spcPct val="155000"/>
              </a:lnSpc>
              <a:spcBef>
                <a:spcPts val="0"/>
              </a:spcBef>
              <a:spcAft>
                <a:spcPts val="0"/>
              </a:spcAft>
              <a:buNone/>
              <a:defRPr>
                <a:solidFill>
                  <a:schemeClr val="accent1"/>
                </a:solidFill>
                <a:latin typeface="Red Hat Display"/>
                <a:ea typeface="Red Hat Display"/>
                <a:cs typeface="Red Hat Display"/>
                <a:sym typeface="Red Hat Display"/>
              </a:defRPr>
            </a:lvl6pPr>
            <a:lvl7pPr lvl="6">
              <a:lnSpc>
                <a:spcPct val="155000"/>
              </a:lnSpc>
              <a:spcBef>
                <a:spcPts val="0"/>
              </a:spcBef>
              <a:spcAft>
                <a:spcPts val="0"/>
              </a:spcAft>
              <a:buNone/>
              <a:defRPr>
                <a:solidFill>
                  <a:schemeClr val="accent1"/>
                </a:solidFill>
                <a:latin typeface="Red Hat Display"/>
                <a:ea typeface="Red Hat Display"/>
                <a:cs typeface="Red Hat Display"/>
                <a:sym typeface="Red Hat Display"/>
              </a:defRPr>
            </a:lvl7pPr>
            <a:lvl8pPr lvl="7">
              <a:lnSpc>
                <a:spcPct val="155000"/>
              </a:lnSpc>
              <a:spcBef>
                <a:spcPts val="0"/>
              </a:spcBef>
              <a:spcAft>
                <a:spcPts val="0"/>
              </a:spcAft>
              <a:buNone/>
              <a:defRPr>
                <a:solidFill>
                  <a:schemeClr val="accent1"/>
                </a:solidFill>
                <a:latin typeface="Red Hat Display"/>
                <a:ea typeface="Red Hat Display"/>
                <a:cs typeface="Red Hat Display"/>
                <a:sym typeface="Red Hat Display"/>
              </a:defRPr>
            </a:lvl8pPr>
            <a:lvl9pPr lvl="8">
              <a:lnSpc>
                <a:spcPct val="155000"/>
              </a:lnSpc>
              <a:spcBef>
                <a:spcPts val="0"/>
              </a:spcBef>
              <a:spcAft>
                <a:spcPts val="0"/>
              </a:spcAft>
              <a:buNone/>
              <a:defRPr>
                <a:solidFill>
                  <a:schemeClr val="accent1"/>
                </a:solidFill>
                <a:latin typeface="Red Hat Display"/>
                <a:ea typeface="Red Hat Display"/>
                <a:cs typeface="Red Hat Display"/>
                <a:sym typeface="Red Hat Display"/>
              </a:defRPr>
            </a:lvl9pPr>
          </a:lstStyle>
          <a:p/>
        </p:txBody>
      </p:sp>
      <p:sp>
        <p:nvSpPr>
          <p:cNvPr id="1638" name="Google Shape;1638;p99"/>
          <p:cNvSpPr txBox="1"/>
          <p:nvPr>
            <p:ph idx="2" type="subTitle"/>
          </p:nvPr>
        </p:nvSpPr>
        <p:spPr>
          <a:xfrm>
            <a:off x="4620750" y="4439350"/>
            <a:ext cx="2949600" cy="321900"/>
          </a:xfrm>
          <a:prstGeom prst="rect">
            <a:avLst/>
          </a:prstGeom>
        </p:spPr>
        <p:txBody>
          <a:bodyPr anchorCtr="0" anchor="b" bIns="0" lIns="0" spcFirstLastPara="1" rIns="0" wrap="square" tIns="0">
            <a:noAutofit/>
          </a:bodyPr>
          <a:lstStyle>
            <a:lvl1pPr lvl="0">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1pPr>
            <a:lvl2pPr lvl="1">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2pPr>
            <a:lvl3pPr lvl="2">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3pPr>
            <a:lvl4pPr lvl="3">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4pPr>
            <a:lvl5pPr lvl="4">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5pPr>
            <a:lvl6pPr lvl="5">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6pPr>
            <a:lvl7pPr lvl="6">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7pPr>
            <a:lvl8pPr lvl="7">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8pPr>
            <a:lvl9pPr lvl="8">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9pPr>
          </a:lstStyle>
          <a:p/>
        </p:txBody>
      </p:sp>
      <p:sp>
        <p:nvSpPr>
          <p:cNvPr id="1639" name="Google Shape;1639;p99"/>
          <p:cNvSpPr txBox="1"/>
          <p:nvPr>
            <p:ph idx="3" type="subTitle"/>
          </p:nvPr>
        </p:nvSpPr>
        <p:spPr>
          <a:xfrm>
            <a:off x="4620750" y="4928575"/>
            <a:ext cx="2949600" cy="915300"/>
          </a:xfrm>
          <a:prstGeom prst="rect">
            <a:avLst/>
          </a:prstGeom>
        </p:spPr>
        <p:txBody>
          <a:bodyPr anchorCtr="0" anchor="t" bIns="0" lIns="0" spcFirstLastPara="1" rIns="0" wrap="square" tIns="0">
            <a:noAutofit/>
          </a:bodyPr>
          <a:lstStyle>
            <a:lvl1pPr lvl="0">
              <a:spcBef>
                <a:spcPts val="0"/>
              </a:spcBef>
              <a:spcAft>
                <a:spcPts val="0"/>
              </a:spcAft>
              <a:buNone/>
              <a:defRPr sz="1500"/>
            </a:lvl1pPr>
            <a:lvl2pPr lvl="1">
              <a:spcBef>
                <a:spcPts val="500"/>
              </a:spcBef>
              <a:spcAft>
                <a:spcPts val="0"/>
              </a:spcAft>
              <a:buNone/>
              <a:defRPr sz="1500"/>
            </a:lvl2pPr>
            <a:lvl3pPr lvl="2">
              <a:spcBef>
                <a:spcPts val="500"/>
              </a:spcBef>
              <a:spcAft>
                <a:spcPts val="0"/>
              </a:spcAft>
              <a:buNone/>
              <a:defRPr sz="1500"/>
            </a:lvl3pPr>
            <a:lvl4pPr lvl="3">
              <a:spcBef>
                <a:spcPts val="500"/>
              </a:spcBef>
              <a:spcAft>
                <a:spcPts val="0"/>
              </a:spcAft>
              <a:buNone/>
              <a:defRPr sz="1500"/>
            </a:lvl4pPr>
            <a:lvl5pPr lvl="4">
              <a:spcBef>
                <a:spcPts val="500"/>
              </a:spcBef>
              <a:spcAft>
                <a:spcPts val="0"/>
              </a:spcAft>
              <a:buNone/>
              <a:defRPr sz="1500"/>
            </a:lvl5pPr>
            <a:lvl6pPr lvl="5">
              <a:spcBef>
                <a:spcPts val="500"/>
              </a:spcBef>
              <a:spcAft>
                <a:spcPts val="0"/>
              </a:spcAft>
              <a:buNone/>
              <a:defRPr sz="1500"/>
            </a:lvl6pPr>
            <a:lvl7pPr lvl="6">
              <a:spcBef>
                <a:spcPts val="500"/>
              </a:spcBef>
              <a:spcAft>
                <a:spcPts val="0"/>
              </a:spcAft>
              <a:buNone/>
              <a:defRPr sz="1500"/>
            </a:lvl7pPr>
            <a:lvl8pPr lvl="7">
              <a:spcBef>
                <a:spcPts val="500"/>
              </a:spcBef>
              <a:spcAft>
                <a:spcPts val="0"/>
              </a:spcAft>
              <a:buNone/>
              <a:defRPr sz="1500"/>
            </a:lvl8pPr>
            <a:lvl9pPr lvl="8">
              <a:spcBef>
                <a:spcPts val="500"/>
              </a:spcBef>
              <a:spcAft>
                <a:spcPts val="500"/>
              </a:spcAft>
              <a:buNone/>
              <a:defRPr sz="1500"/>
            </a:lvl9pPr>
          </a:lstStyle>
          <a:p/>
        </p:txBody>
      </p:sp>
      <p:sp>
        <p:nvSpPr>
          <p:cNvPr id="1640" name="Google Shape;1640;p99"/>
          <p:cNvSpPr txBox="1"/>
          <p:nvPr>
            <p:ph idx="4" type="subTitle"/>
          </p:nvPr>
        </p:nvSpPr>
        <p:spPr>
          <a:xfrm>
            <a:off x="8051175" y="4439350"/>
            <a:ext cx="2949600" cy="321900"/>
          </a:xfrm>
          <a:prstGeom prst="rect">
            <a:avLst/>
          </a:prstGeom>
        </p:spPr>
        <p:txBody>
          <a:bodyPr anchorCtr="0" anchor="b" bIns="0" lIns="0" spcFirstLastPara="1" rIns="0" wrap="square" tIns="0">
            <a:noAutofit/>
          </a:bodyPr>
          <a:lstStyle>
            <a:lvl1pPr lvl="0">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1pPr>
            <a:lvl2pPr lvl="1">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2pPr>
            <a:lvl3pPr lvl="2">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3pPr>
            <a:lvl4pPr lvl="3">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4pPr>
            <a:lvl5pPr lvl="4">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5pPr>
            <a:lvl6pPr lvl="5">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6pPr>
            <a:lvl7pPr lvl="6">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7pPr>
            <a:lvl8pPr lvl="7">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8pPr>
            <a:lvl9pPr lvl="8">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9pPr>
          </a:lstStyle>
          <a:p/>
        </p:txBody>
      </p:sp>
      <p:sp>
        <p:nvSpPr>
          <p:cNvPr id="1641" name="Google Shape;1641;p99"/>
          <p:cNvSpPr txBox="1"/>
          <p:nvPr>
            <p:ph idx="5" type="subTitle"/>
          </p:nvPr>
        </p:nvSpPr>
        <p:spPr>
          <a:xfrm>
            <a:off x="8051175" y="4928575"/>
            <a:ext cx="2949600" cy="915300"/>
          </a:xfrm>
          <a:prstGeom prst="rect">
            <a:avLst/>
          </a:prstGeom>
        </p:spPr>
        <p:txBody>
          <a:bodyPr anchorCtr="0" anchor="t" bIns="0" lIns="0" spcFirstLastPara="1" rIns="0" wrap="square" tIns="0">
            <a:noAutofit/>
          </a:bodyPr>
          <a:lstStyle>
            <a:lvl1pPr lvl="0">
              <a:spcBef>
                <a:spcPts val="0"/>
              </a:spcBef>
              <a:spcAft>
                <a:spcPts val="0"/>
              </a:spcAft>
              <a:buNone/>
              <a:defRPr sz="1500"/>
            </a:lvl1pPr>
            <a:lvl2pPr lvl="1">
              <a:spcBef>
                <a:spcPts val="500"/>
              </a:spcBef>
              <a:spcAft>
                <a:spcPts val="0"/>
              </a:spcAft>
              <a:buNone/>
              <a:defRPr sz="1500"/>
            </a:lvl2pPr>
            <a:lvl3pPr lvl="2">
              <a:spcBef>
                <a:spcPts val="500"/>
              </a:spcBef>
              <a:spcAft>
                <a:spcPts val="0"/>
              </a:spcAft>
              <a:buNone/>
              <a:defRPr sz="1500"/>
            </a:lvl3pPr>
            <a:lvl4pPr lvl="3">
              <a:spcBef>
                <a:spcPts val="500"/>
              </a:spcBef>
              <a:spcAft>
                <a:spcPts val="0"/>
              </a:spcAft>
              <a:buNone/>
              <a:defRPr sz="1500"/>
            </a:lvl4pPr>
            <a:lvl5pPr lvl="4">
              <a:spcBef>
                <a:spcPts val="500"/>
              </a:spcBef>
              <a:spcAft>
                <a:spcPts val="0"/>
              </a:spcAft>
              <a:buNone/>
              <a:defRPr sz="1500"/>
            </a:lvl5pPr>
            <a:lvl6pPr lvl="5">
              <a:spcBef>
                <a:spcPts val="500"/>
              </a:spcBef>
              <a:spcAft>
                <a:spcPts val="0"/>
              </a:spcAft>
              <a:buNone/>
              <a:defRPr sz="1500"/>
            </a:lvl6pPr>
            <a:lvl7pPr lvl="6">
              <a:spcBef>
                <a:spcPts val="500"/>
              </a:spcBef>
              <a:spcAft>
                <a:spcPts val="0"/>
              </a:spcAft>
              <a:buNone/>
              <a:defRPr sz="1500"/>
            </a:lvl7pPr>
            <a:lvl8pPr lvl="7">
              <a:spcBef>
                <a:spcPts val="500"/>
              </a:spcBef>
              <a:spcAft>
                <a:spcPts val="0"/>
              </a:spcAft>
              <a:buNone/>
              <a:defRPr sz="1500"/>
            </a:lvl8pPr>
            <a:lvl9pPr lvl="8">
              <a:spcBef>
                <a:spcPts val="500"/>
              </a:spcBef>
              <a:spcAft>
                <a:spcPts val="500"/>
              </a:spcAft>
              <a:buNone/>
              <a:defRPr sz="1500"/>
            </a:lvl9pPr>
          </a:lstStyle>
          <a:p/>
        </p:txBody>
      </p:sp>
      <p:sp>
        <p:nvSpPr>
          <p:cNvPr id="1642" name="Google Shape;1642;p99"/>
          <p:cNvSpPr txBox="1"/>
          <p:nvPr>
            <p:ph idx="6"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2pPr>
            <a:lvl3pPr lvl="2">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3pPr>
            <a:lvl4pPr lvl="3">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4pPr>
            <a:lvl5pPr lvl="4">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5pPr>
            <a:lvl6pPr lvl="5">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6pPr>
            <a:lvl7pPr lvl="6">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7pPr>
            <a:lvl8pPr lvl="7">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8pPr>
            <a:lvl9pPr lvl="8">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9pPr>
          </a:lstStyle>
          <a:p/>
        </p:txBody>
      </p:sp>
      <p:sp>
        <p:nvSpPr>
          <p:cNvPr id="1643" name="Google Shape;1643;p99"/>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algn="ctr">
              <a:lnSpc>
                <a:spcPct val="130000"/>
              </a:lnSpc>
              <a:spcBef>
                <a:spcPts val="0"/>
              </a:spcBef>
              <a:spcAft>
                <a:spcPts val="0"/>
              </a:spcAft>
              <a:buNone/>
              <a:defRPr sz="2800"/>
            </a:lvl1pPr>
            <a:lvl2pPr lvl="1" algn="ctr">
              <a:lnSpc>
                <a:spcPct val="130000"/>
              </a:lnSpc>
              <a:spcBef>
                <a:spcPts val="0"/>
              </a:spcBef>
              <a:spcAft>
                <a:spcPts val="0"/>
              </a:spcAft>
              <a:buNone/>
              <a:defRPr sz="2700"/>
            </a:lvl2pPr>
            <a:lvl3pPr lvl="2" algn="ctr">
              <a:lnSpc>
                <a:spcPct val="130000"/>
              </a:lnSpc>
              <a:spcBef>
                <a:spcPts val="0"/>
              </a:spcBef>
              <a:spcAft>
                <a:spcPts val="0"/>
              </a:spcAft>
              <a:buNone/>
              <a:defRPr sz="2700"/>
            </a:lvl3pPr>
            <a:lvl4pPr lvl="3" algn="ctr">
              <a:lnSpc>
                <a:spcPct val="130000"/>
              </a:lnSpc>
              <a:spcBef>
                <a:spcPts val="0"/>
              </a:spcBef>
              <a:spcAft>
                <a:spcPts val="0"/>
              </a:spcAft>
              <a:buNone/>
              <a:defRPr sz="2700"/>
            </a:lvl4pPr>
            <a:lvl5pPr lvl="4" algn="ctr">
              <a:lnSpc>
                <a:spcPct val="130000"/>
              </a:lnSpc>
              <a:spcBef>
                <a:spcPts val="0"/>
              </a:spcBef>
              <a:spcAft>
                <a:spcPts val="0"/>
              </a:spcAft>
              <a:buNone/>
              <a:defRPr sz="2700"/>
            </a:lvl5pPr>
            <a:lvl6pPr lvl="5" algn="ctr">
              <a:lnSpc>
                <a:spcPct val="130000"/>
              </a:lnSpc>
              <a:spcBef>
                <a:spcPts val="0"/>
              </a:spcBef>
              <a:spcAft>
                <a:spcPts val="0"/>
              </a:spcAft>
              <a:buNone/>
              <a:defRPr sz="2700"/>
            </a:lvl6pPr>
            <a:lvl7pPr lvl="6" algn="ctr">
              <a:lnSpc>
                <a:spcPct val="130000"/>
              </a:lnSpc>
              <a:spcBef>
                <a:spcPts val="0"/>
              </a:spcBef>
              <a:spcAft>
                <a:spcPts val="0"/>
              </a:spcAft>
              <a:buNone/>
              <a:defRPr sz="2700"/>
            </a:lvl7pPr>
            <a:lvl8pPr lvl="7" algn="ctr">
              <a:lnSpc>
                <a:spcPct val="130000"/>
              </a:lnSpc>
              <a:spcBef>
                <a:spcPts val="0"/>
              </a:spcBef>
              <a:spcAft>
                <a:spcPts val="0"/>
              </a:spcAft>
              <a:buNone/>
              <a:defRPr sz="2700"/>
            </a:lvl8pPr>
            <a:lvl9pPr lvl="8" algn="ctr">
              <a:lnSpc>
                <a:spcPct val="130000"/>
              </a:lnSpc>
              <a:spcBef>
                <a:spcPts val="0"/>
              </a:spcBef>
              <a:spcAft>
                <a:spcPts val="0"/>
              </a:spcAft>
              <a:buNone/>
              <a:defRPr sz="2700"/>
            </a:lvl9pPr>
          </a:lstStyle>
          <a:p/>
        </p:txBody>
      </p:sp>
      <p:sp>
        <p:nvSpPr>
          <p:cNvPr id="1644" name="Google Shape;1644;p99"/>
          <p:cNvSpPr txBox="1"/>
          <p:nvPr>
            <p:ph idx="7" type="subTitle"/>
          </p:nvPr>
        </p:nvSpPr>
        <p:spPr>
          <a:xfrm>
            <a:off x="885125" y="1653550"/>
            <a:ext cx="10422000" cy="291900"/>
          </a:xfrm>
          <a:prstGeom prst="rect">
            <a:avLst/>
          </a:prstGeom>
        </p:spPr>
        <p:txBody>
          <a:bodyPr anchorCtr="0" anchor="t" bIns="0" lIns="0" spcFirstLastPara="1" rIns="0" wrap="square" tIns="0">
            <a:noAutofit/>
          </a:bodyPr>
          <a:lstStyle>
            <a:lvl1pPr lvl="0" algn="ctr">
              <a:spcBef>
                <a:spcPts val="0"/>
              </a:spcBef>
              <a:spcAft>
                <a:spcPts val="0"/>
              </a:spcAft>
              <a:buNone/>
              <a:defRPr sz="1900">
                <a:solidFill>
                  <a:schemeClr val="accent1"/>
                </a:solidFill>
              </a:defRPr>
            </a:lvl1pPr>
            <a:lvl2pPr lvl="1" algn="ctr">
              <a:spcBef>
                <a:spcPts val="500"/>
              </a:spcBef>
              <a:spcAft>
                <a:spcPts val="0"/>
              </a:spcAft>
              <a:buNone/>
              <a:defRPr sz="1900">
                <a:solidFill>
                  <a:schemeClr val="accent1"/>
                </a:solidFill>
              </a:defRPr>
            </a:lvl2pPr>
            <a:lvl3pPr lvl="2" algn="ctr">
              <a:spcBef>
                <a:spcPts val="500"/>
              </a:spcBef>
              <a:spcAft>
                <a:spcPts val="0"/>
              </a:spcAft>
              <a:buNone/>
              <a:defRPr sz="1900">
                <a:solidFill>
                  <a:schemeClr val="accent1"/>
                </a:solidFill>
              </a:defRPr>
            </a:lvl3pPr>
            <a:lvl4pPr lvl="3" algn="ctr">
              <a:spcBef>
                <a:spcPts val="500"/>
              </a:spcBef>
              <a:spcAft>
                <a:spcPts val="0"/>
              </a:spcAft>
              <a:buNone/>
              <a:defRPr sz="1900">
                <a:solidFill>
                  <a:schemeClr val="accent1"/>
                </a:solidFill>
              </a:defRPr>
            </a:lvl4pPr>
            <a:lvl5pPr lvl="4" algn="ctr">
              <a:spcBef>
                <a:spcPts val="500"/>
              </a:spcBef>
              <a:spcAft>
                <a:spcPts val="0"/>
              </a:spcAft>
              <a:buNone/>
              <a:defRPr sz="1900">
                <a:solidFill>
                  <a:schemeClr val="accent1"/>
                </a:solidFill>
              </a:defRPr>
            </a:lvl5pPr>
            <a:lvl6pPr lvl="5" algn="ctr">
              <a:spcBef>
                <a:spcPts val="500"/>
              </a:spcBef>
              <a:spcAft>
                <a:spcPts val="0"/>
              </a:spcAft>
              <a:buNone/>
              <a:defRPr sz="1900">
                <a:solidFill>
                  <a:schemeClr val="accent1"/>
                </a:solidFill>
              </a:defRPr>
            </a:lvl6pPr>
            <a:lvl7pPr lvl="6" algn="ctr">
              <a:spcBef>
                <a:spcPts val="500"/>
              </a:spcBef>
              <a:spcAft>
                <a:spcPts val="0"/>
              </a:spcAft>
              <a:buNone/>
              <a:defRPr sz="1900">
                <a:solidFill>
                  <a:schemeClr val="accent1"/>
                </a:solidFill>
              </a:defRPr>
            </a:lvl7pPr>
            <a:lvl8pPr lvl="7" algn="ctr">
              <a:spcBef>
                <a:spcPts val="500"/>
              </a:spcBef>
              <a:spcAft>
                <a:spcPts val="0"/>
              </a:spcAft>
              <a:buNone/>
              <a:defRPr sz="1900">
                <a:solidFill>
                  <a:schemeClr val="accent1"/>
                </a:solidFill>
              </a:defRPr>
            </a:lvl8pPr>
            <a:lvl9pPr lvl="8" algn="ctr">
              <a:spcBef>
                <a:spcPts val="500"/>
              </a:spcBef>
              <a:spcAft>
                <a:spcPts val="500"/>
              </a:spcAft>
              <a:buNone/>
              <a:defRPr sz="1900">
                <a:solidFill>
                  <a:schemeClr val="accent1"/>
                </a:solidFill>
              </a:defRPr>
            </a:lvl9pPr>
          </a:lstStyle>
          <a:p/>
        </p:txBody>
      </p:sp>
      <p:pic>
        <p:nvPicPr>
          <p:cNvPr id="1645" name="Google Shape;1645;p99"/>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1646" name="Google Shape;1646;p99"/>
          <p:cNvSpPr txBox="1"/>
          <p:nvPr>
            <p:ph idx="8" type="subTitle"/>
          </p:nvPr>
        </p:nvSpPr>
        <p:spPr>
          <a:xfrm>
            <a:off x="1951850" y="6169550"/>
            <a:ext cx="8002500" cy="560100"/>
          </a:xfrm>
          <a:prstGeom prst="rect">
            <a:avLst/>
          </a:prstGeom>
        </p:spPr>
        <p:txBody>
          <a:bodyPr anchorCtr="0" anchor="b" bIns="0" lIns="0" spcFirstLastPara="1" rIns="0" wrap="square" tIns="0">
            <a:noAutofit/>
          </a:bodyPr>
          <a:lstStyle>
            <a:lvl1pPr lvl="0">
              <a:lnSpc>
                <a:spcPct val="115000"/>
              </a:lnSpc>
              <a:spcBef>
                <a:spcPts val="0"/>
              </a:spcBef>
              <a:spcAft>
                <a:spcPts val="0"/>
              </a:spcAft>
              <a:buNone/>
              <a:defRPr sz="800">
                <a:solidFill>
                  <a:schemeClr val="dk1"/>
                </a:solidFill>
              </a:defRPr>
            </a:lvl1pPr>
            <a:lvl2pPr lvl="1">
              <a:lnSpc>
                <a:spcPct val="115000"/>
              </a:lnSpc>
              <a:spcBef>
                <a:spcPts val="0"/>
              </a:spcBef>
              <a:spcAft>
                <a:spcPts val="0"/>
              </a:spcAft>
              <a:buNone/>
              <a:defRPr sz="800">
                <a:solidFill>
                  <a:schemeClr val="dk1"/>
                </a:solidFill>
              </a:defRPr>
            </a:lvl2pPr>
            <a:lvl3pPr lvl="2">
              <a:lnSpc>
                <a:spcPct val="115000"/>
              </a:lnSpc>
              <a:spcBef>
                <a:spcPts val="0"/>
              </a:spcBef>
              <a:spcAft>
                <a:spcPts val="0"/>
              </a:spcAft>
              <a:buNone/>
              <a:defRPr sz="800">
                <a:solidFill>
                  <a:schemeClr val="dk1"/>
                </a:solidFill>
              </a:defRPr>
            </a:lvl3pPr>
            <a:lvl4pPr lvl="3">
              <a:lnSpc>
                <a:spcPct val="115000"/>
              </a:lnSpc>
              <a:spcBef>
                <a:spcPts val="0"/>
              </a:spcBef>
              <a:spcAft>
                <a:spcPts val="0"/>
              </a:spcAft>
              <a:buNone/>
              <a:defRPr sz="800">
                <a:solidFill>
                  <a:schemeClr val="dk1"/>
                </a:solidFill>
              </a:defRPr>
            </a:lvl4pPr>
            <a:lvl5pPr lvl="4">
              <a:lnSpc>
                <a:spcPct val="115000"/>
              </a:lnSpc>
              <a:spcBef>
                <a:spcPts val="0"/>
              </a:spcBef>
              <a:spcAft>
                <a:spcPts val="0"/>
              </a:spcAft>
              <a:buNone/>
              <a:defRPr sz="800">
                <a:solidFill>
                  <a:schemeClr val="dk1"/>
                </a:solidFill>
              </a:defRPr>
            </a:lvl5pPr>
            <a:lvl6pPr lvl="5">
              <a:lnSpc>
                <a:spcPct val="115000"/>
              </a:lnSpc>
              <a:spcBef>
                <a:spcPts val="0"/>
              </a:spcBef>
              <a:spcAft>
                <a:spcPts val="0"/>
              </a:spcAft>
              <a:buNone/>
              <a:defRPr sz="800">
                <a:solidFill>
                  <a:schemeClr val="dk1"/>
                </a:solidFill>
              </a:defRPr>
            </a:lvl6pPr>
            <a:lvl7pPr lvl="6">
              <a:lnSpc>
                <a:spcPct val="115000"/>
              </a:lnSpc>
              <a:spcBef>
                <a:spcPts val="0"/>
              </a:spcBef>
              <a:spcAft>
                <a:spcPts val="0"/>
              </a:spcAft>
              <a:buNone/>
              <a:defRPr sz="800">
                <a:solidFill>
                  <a:schemeClr val="dk1"/>
                </a:solidFill>
              </a:defRPr>
            </a:lvl7pPr>
            <a:lvl8pPr lvl="7">
              <a:lnSpc>
                <a:spcPct val="115000"/>
              </a:lnSpc>
              <a:spcBef>
                <a:spcPts val="0"/>
              </a:spcBef>
              <a:spcAft>
                <a:spcPts val="0"/>
              </a:spcAft>
              <a:buNone/>
              <a:defRPr sz="800">
                <a:solidFill>
                  <a:schemeClr val="dk1"/>
                </a:solidFill>
              </a:defRPr>
            </a:lvl8pPr>
            <a:lvl9pPr lvl="8">
              <a:lnSpc>
                <a:spcPct val="115000"/>
              </a:lnSpc>
              <a:spcBef>
                <a:spcPts val="0"/>
              </a:spcBef>
              <a:spcAft>
                <a:spcPts val="0"/>
              </a:spcAft>
              <a:buNone/>
              <a:defRPr sz="800">
                <a:solidFill>
                  <a:schemeClr val="dk1"/>
                </a:solidFill>
              </a:defRPr>
            </a:lvl9pPr>
          </a:lstStyle>
          <a:p/>
        </p:txBody>
      </p:sp>
      <p:pic>
        <p:nvPicPr>
          <p:cNvPr id="1647" name="Google Shape;1647;p99"/>
          <p:cNvPicPr preferRelativeResize="0"/>
          <p:nvPr/>
        </p:nvPicPr>
        <p:blipFill>
          <a:blip r:embed="rId3">
            <a:alphaModFix/>
          </a:blip>
          <a:stretch>
            <a:fillRect/>
          </a:stretch>
        </p:blipFill>
        <p:spPr>
          <a:xfrm>
            <a:off x="764350" y="6271000"/>
            <a:ext cx="851876" cy="355150"/>
          </a:xfrm>
          <a:prstGeom prst="rect">
            <a:avLst/>
          </a:prstGeom>
          <a:noFill/>
          <a:ln>
            <a:noFill/>
          </a:ln>
        </p:spPr>
      </p:pic>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data large pie">
  <p:cSld name="CUSTOM_4_11">
    <p:spTree>
      <p:nvGrpSpPr>
        <p:cNvPr id="1648" name="Shape 1648"/>
        <p:cNvGrpSpPr/>
        <p:nvPr/>
      </p:nvGrpSpPr>
      <p:grpSpPr>
        <a:xfrm>
          <a:off x="0" y="0"/>
          <a:ext cx="0" cy="0"/>
          <a:chOff x="0" y="0"/>
          <a:chExt cx="0" cy="0"/>
        </a:xfrm>
      </p:grpSpPr>
      <p:cxnSp>
        <p:nvCxnSpPr>
          <p:cNvPr id="1649" name="Google Shape;1649;p100"/>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1650" name="Google Shape;1650;p100"/>
          <p:cNvCxnSpPr/>
          <p:nvPr/>
        </p:nvCxnSpPr>
        <p:spPr>
          <a:xfrm rot="10800000">
            <a:off x="447767" y="6401700"/>
            <a:ext cx="0" cy="456300"/>
          </a:xfrm>
          <a:prstGeom prst="straightConnector1">
            <a:avLst/>
          </a:prstGeom>
          <a:noFill/>
          <a:ln cap="flat" cmpd="sng" w="9525">
            <a:solidFill>
              <a:schemeClr val="accent1"/>
            </a:solidFill>
            <a:prstDash val="solid"/>
            <a:round/>
            <a:headEnd len="med" w="med" type="none"/>
            <a:tailEnd len="med" w="med" type="none"/>
          </a:ln>
        </p:spPr>
      </p:cxnSp>
      <p:sp>
        <p:nvSpPr>
          <p:cNvPr id="1651" name="Google Shape;1651;p100"/>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1652" name="Google Shape;1652;p100"/>
          <p:cNvSpPr txBox="1"/>
          <p:nvPr>
            <p:ph idx="1" type="subTitle"/>
          </p:nvPr>
        </p:nvSpPr>
        <p:spPr>
          <a:xfrm>
            <a:off x="887800" y="2596700"/>
            <a:ext cx="3182700" cy="2668800"/>
          </a:xfrm>
          <a:prstGeom prst="rect">
            <a:avLst/>
          </a:prstGeom>
        </p:spPr>
        <p:txBody>
          <a:bodyPr anchorCtr="0" anchor="t" bIns="0" lIns="0" spcFirstLastPara="1" rIns="0" wrap="square" tIns="0">
            <a:noAutofit/>
          </a:bodyPr>
          <a:lstStyle>
            <a:lvl1pPr lv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1pPr>
            <a:lvl2pPr lvl="1">
              <a:lnSpc>
                <a:spcPct val="155000"/>
              </a:lnSpc>
              <a:spcBef>
                <a:spcPts val="0"/>
              </a:spcBef>
              <a:spcAft>
                <a:spcPts val="0"/>
              </a:spcAft>
              <a:buNone/>
              <a:defRPr>
                <a:solidFill>
                  <a:schemeClr val="accent1"/>
                </a:solidFill>
                <a:latin typeface="Red Hat Display"/>
                <a:ea typeface="Red Hat Display"/>
                <a:cs typeface="Red Hat Display"/>
                <a:sym typeface="Red Hat Display"/>
              </a:defRPr>
            </a:lvl2pPr>
            <a:lvl3pPr lvl="2">
              <a:lnSpc>
                <a:spcPct val="155000"/>
              </a:lnSpc>
              <a:spcBef>
                <a:spcPts val="0"/>
              </a:spcBef>
              <a:spcAft>
                <a:spcPts val="0"/>
              </a:spcAft>
              <a:buNone/>
              <a:defRPr>
                <a:solidFill>
                  <a:schemeClr val="accent1"/>
                </a:solidFill>
                <a:latin typeface="Red Hat Display"/>
                <a:ea typeface="Red Hat Display"/>
                <a:cs typeface="Red Hat Display"/>
                <a:sym typeface="Red Hat Display"/>
              </a:defRPr>
            </a:lvl3pPr>
            <a:lvl4pPr lvl="3">
              <a:lnSpc>
                <a:spcPct val="155000"/>
              </a:lnSpc>
              <a:spcBef>
                <a:spcPts val="0"/>
              </a:spcBef>
              <a:spcAft>
                <a:spcPts val="0"/>
              </a:spcAft>
              <a:buNone/>
              <a:defRPr>
                <a:solidFill>
                  <a:schemeClr val="accent1"/>
                </a:solidFill>
                <a:latin typeface="Red Hat Display"/>
                <a:ea typeface="Red Hat Display"/>
                <a:cs typeface="Red Hat Display"/>
                <a:sym typeface="Red Hat Display"/>
              </a:defRPr>
            </a:lvl4pPr>
            <a:lvl5pPr lvl="4">
              <a:lnSpc>
                <a:spcPct val="155000"/>
              </a:lnSpc>
              <a:spcBef>
                <a:spcPts val="0"/>
              </a:spcBef>
              <a:spcAft>
                <a:spcPts val="0"/>
              </a:spcAft>
              <a:buNone/>
              <a:defRPr>
                <a:solidFill>
                  <a:schemeClr val="accent1"/>
                </a:solidFill>
                <a:latin typeface="Red Hat Display"/>
                <a:ea typeface="Red Hat Display"/>
                <a:cs typeface="Red Hat Display"/>
                <a:sym typeface="Red Hat Display"/>
              </a:defRPr>
            </a:lvl5pPr>
            <a:lvl6pPr lvl="5">
              <a:lnSpc>
                <a:spcPct val="155000"/>
              </a:lnSpc>
              <a:spcBef>
                <a:spcPts val="0"/>
              </a:spcBef>
              <a:spcAft>
                <a:spcPts val="0"/>
              </a:spcAft>
              <a:buNone/>
              <a:defRPr>
                <a:solidFill>
                  <a:schemeClr val="accent1"/>
                </a:solidFill>
                <a:latin typeface="Red Hat Display"/>
                <a:ea typeface="Red Hat Display"/>
                <a:cs typeface="Red Hat Display"/>
                <a:sym typeface="Red Hat Display"/>
              </a:defRPr>
            </a:lvl6pPr>
            <a:lvl7pPr lvl="6">
              <a:lnSpc>
                <a:spcPct val="155000"/>
              </a:lnSpc>
              <a:spcBef>
                <a:spcPts val="0"/>
              </a:spcBef>
              <a:spcAft>
                <a:spcPts val="0"/>
              </a:spcAft>
              <a:buNone/>
              <a:defRPr>
                <a:solidFill>
                  <a:schemeClr val="accent1"/>
                </a:solidFill>
                <a:latin typeface="Red Hat Display"/>
                <a:ea typeface="Red Hat Display"/>
                <a:cs typeface="Red Hat Display"/>
                <a:sym typeface="Red Hat Display"/>
              </a:defRPr>
            </a:lvl7pPr>
            <a:lvl8pPr lvl="7">
              <a:lnSpc>
                <a:spcPct val="155000"/>
              </a:lnSpc>
              <a:spcBef>
                <a:spcPts val="0"/>
              </a:spcBef>
              <a:spcAft>
                <a:spcPts val="0"/>
              </a:spcAft>
              <a:buNone/>
              <a:defRPr>
                <a:solidFill>
                  <a:schemeClr val="accent1"/>
                </a:solidFill>
                <a:latin typeface="Red Hat Display"/>
                <a:ea typeface="Red Hat Display"/>
                <a:cs typeface="Red Hat Display"/>
                <a:sym typeface="Red Hat Display"/>
              </a:defRPr>
            </a:lvl8pPr>
            <a:lvl9pPr lvl="8">
              <a:lnSpc>
                <a:spcPct val="155000"/>
              </a:lnSpc>
              <a:spcBef>
                <a:spcPts val="0"/>
              </a:spcBef>
              <a:spcAft>
                <a:spcPts val="0"/>
              </a:spcAft>
              <a:buNone/>
              <a:defRPr>
                <a:solidFill>
                  <a:schemeClr val="accent1"/>
                </a:solidFill>
                <a:latin typeface="Red Hat Display"/>
                <a:ea typeface="Red Hat Display"/>
                <a:cs typeface="Red Hat Display"/>
                <a:sym typeface="Red Hat Display"/>
              </a:defRPr>
            </a:lvl9pPr>
          </a:lstStyle>
          <a:p/>
        </p:txBody>
      </p:sp>
      <p:sp>
        <p:nvSpPr>
          <p:cNvPr id="1653" name="Google Shape;1653;p100"/>
          <p:cNvSpPr txBox="1"/>
          <p:nvPr>
            <p:ph idx="2" type="subTitle"/>
          </p:nvPr>
        </p:nvSpPr>
        <p:spPr>
          <a:xfrm>
            <a:off x="9078238" y="3048425"/>
            <a:ext cx="914400" cy="528900"/>
          </a:xfrm>
          <a:prstGeom prst="rect">
            <a:avLst/>
          </a:prstGeom>
        </p:spPr>
        <p:txBody>
          <a:bodyPr anchorCtr="0" anchor="t" bIns="0" lIns="0" spcFirstLastPara="1" rIns="0" wrap="square" tIns="0">
            <a:noAutofit/>
          </a:bodyPr>
          <a:lstStyle>
            <a:lvl1pPr lvl="0">
              <a:lnSpc>
                <a:spcPct val="100000"/>
              </a:lnSpc>
              <a:spcBef>
                <a:spcPts val="0"/>
              </a:spcBef>
              <a:spcAft>
                <a:spcPts val="0"/>
              </a:spcAft>
              <a:buNone/>
              <a:defRPr sz="1100"/>
            </a:lvl1pPr>
            <a:lvl2pPr lvl="1">
              <a:lnSpc>
                <a:spcPct val="100000"/>
              </a:lnSpc>
              <a:spcBef>
                <a:spcPts val="0"/>
              </a:spcBef>
              <a:spcAft>
                <a:spcPts val="0"/>
              </a:spcAft>
              <a:buNone/>
              <a:defRPr b="1" sz="1100"/>
            </a:lvl2pPr>
            <a:lvl3pPr lvl="2">
              <a:lnSpc>
                <a:spcPct val="100000"/>
              </a:lnSpc>
              <a:spcBef>
                <a:spcPts val="0"/>
              </a:spcBef>
              <a:spcAft>
                <a:spcPts val="0"/>
              </a:spcAft>
              <a:buNone/>
              <a:defRPr b="1" sz="1100"/>
            </a:lvl3pPr>
            <a:lvl4pPr lvl="3">
              <a:lnSpc>
                <a:spcPct val="100000"/>
              </a:lnSpc>
              <a:spcBef>
                <a:spcPts val="0"/>
              </a:spcBef>
              <a:spcAft>
                <a:spcPts val="0"/>
              </a:spcAft>
              <a:buNone/>
              <a:defRPr b="1" sz="1100"/>
            </a:lvl4pPr>
            <a:lvl5pPr lvl="4">
              <a:lnSpc>
                <a:spcPct val="100000"/>
              </a:lnSpc>
              <a:spcBef>
                <a:spcPts val="0"/>
              </a:spcBef>
              <a:spcAft>
                <a:spcPts val="0"/>
              </a:spcAft>
              <a:buNone/>
              <a:defRPr b="1" sz="1100"/>
            </a:lvl5pPr>
            <a:lvl6pPr lvl="5">
              <a:lnSpc>
                <a:spcPct val="100000"/>
              </a:lnSpc>
              <a:spcBef>
                <a:spcPts val="0"/>
              </a:spcBef>
              <a:spcAft>
                <a:spcPts val="0"/>
              </a:spcAft>
              <a:buNone/>
              <a:defRPr b="1" sz="1100"/>
            </a:lvl6pPr>
            <a:lvl7pPr lvl="6">
              <a:lnSpc>
                <a:spcPct val="100000"/>
              </a:lnSpc>
              <a:spcBef>
                <a:spcPts val="0"/>
              </a:spcBef>
              <a:spcAft>
                <a:spcPts val="0"/>
              </a:spcAft>
              <a:buNone/>
              <a:defRPr b="1" sz="1100"/>
            </a:lvl7pPr>
            <a:lvl8pPr lvl="7">
              <a:lnSpc>
                <a:spcPct val="100000"/>
              </a:lnSpc>
              <a:spcBef>
                <a:spcPts val="0"/>
              </a:spcBef>
              <a:spcAft>
                <a:spcPts val="0"/>
              </a:spcAft>
              <a:buNone/>
              <a:defRPr b="1" sz="1100"/>
            </a:lvl8pPr>
            <a:lvl9pPr lvl="8">
              <a:lnSpc>
                <a:spcPct val="100000"/>
              </a:lnSpc>
              <a:spcBef>
                <a:spcPts val="0"/>
              </a:spcBef>
              <a:spcAft>
                <a:spcPts val="0"/>
              </a:spcAft>
              <a:buNone/>
              <a:defRPr b="1" sz="1100"/>
            </a:lvl9pPr>
          </a:lstStyle>
          <a:p/>
        </p:txBody>
      </p:sp>
      <p:sp>
        <p:nvSpPr>
          <p:cNvPr id="1654" name="Google Shape;1654;p100"/>
          <p:cNvSpPr txBox="1"/>
          <p:nvPr>
            <p:ph idx="3" type="subTitle"/>
          </p:nvPr>
        </p:nvSpPr>
        <p:spPr>
          <a:xfrm>
            <a:off x="10284513" y="3048425"/>
            <a:ext cx="914400" cy="528900"/>
          </a:xfrm>
          <a:prstGeom prst="rect">
            <a:avLst/>
          </a:prstGeom>
        </p:spPr>
        <p:txBody>
          <a:bodyPr anchorCtr="0" anchor="t" bIns="0" lIns="0" spcFirstLastPara="1" rIns="0" wrap="square" tIns="0">
            <a:noAutofit/>
          </a:bodyPr>
          <a:lstStyle>
            <a:lvl1pPr lvl="0">
              <a:lnSpc>
                <a:spcPct val="100000"/>
              </a:lnSpc>
              <a:spcBef>
                <a:spcPts val="0"/>
              </a:spcBef>
              <a:spcAft>
                <a:spcPts val="0"/>
              </a:spcAft>
              <a:buNone/>
              <a:defRPr sz="1100"/>
            </a:lvl1pPr>
            <a:lvl2pPr lvl="1">
              <a:lnSpc>
                <a:spcPct val="100000"/>
              </a:lnSpc>
              <a:spcBef>
                <a:spcPts val="0"/>
              </a:spcBef>
              <a:spcAft>
                <a:spcPts val="0"/>
              </a:spcAft>
              <a:buNone/>
              <a:defRPr b="1" sz="1100"/>
            </a:lvl2pPr>
            <a:lvl3pPr lvl="2">
              <a:lnSpc>
                <a:spcPct val="100000"/>
              </a:lnSpc>
              <a:spcBef>
                <a:spcPts val="0"/>
              </a:spcBef>
              <a:spcAft>
                <a:spcPts val="0"/>
              </a:spcAft>
              <a:buNone/>
              <a:defRPr b="1" sz="1100"/>
            </a:lvl3pPr>
            <a:lvl4pPr lvl="3">
              <a:lnSpc>
                <a:spcPct val="100000"/>
              </a:lnSpc>
              <a:spcBef>
                <a:spcPts val="0"/>
              </a:spcBef>
              <a:spcAft>
                <a:spcPts val="0"/>
              </a:spcAft>
              <a:buNone/>
              <a:defRPr b="1" sz="1100"/>
            </a:lvl4pPr>
            <a:lvl5pPr lvl="4">
              <a:lnSpc>
                <a:spcPct val="100000"/>
              </a:lnSpc>
              <a:spcBef>
                <a:spcPts val="0"/>
              </a:spcBef>
              <a:spcAft>
                <a:spcPts val="0"/>
              </a:spcAft>
              <a:buNone/>
              <a:defRPr b="1" sz="1100"/>
            </a:lvl5pPr>
            <a:lvl6pPr lvl="5">
              <a:lnSpc>
                <a:spcPct val="100000"/>
              </a:lnSpc>
              <a:spcBef>
                <a:spcPts val="0"/>
              </a:spcBef>
              <a:spcAft>
                <a:spcPts val="0"/>
              </a:spcAft>
              <a:buNone/>
              <a:defRPr b="1" sz="1100"/>
            </a:lvl6pPr>
            <a:lvl7pPr lvl="6">
              <a:lnSpc>
                <a:spcPct val="100000"/>
              </a:lnSpc>
              <a:spcBef>
                <a:spcPts val="0"/>
              </a:spcBef>
              <a:spcAft>
                <a:spcPts val="0"/>
              </a:spcAft>
              <a:buNone/>
              <a:defRPr b="1" sz="1100"/>
            </a:lvl7pPr>
            <a:lvl8pPr lvl="7">
              <a:lnSpc>
                <a:spcPct val="100000"/>
              </a:lnSpc>
              <a:spcBef>
                <a:spcPts val="0"/>
              </a:spcBef>
              <a:spcAft>
                <a:spcPts val="0"/>
              </a:spcAft>
              <a:buNone/>
              <a:defRPr b="1" sz="1100"/>
            </a:lvl8pPr>
            <a:lvl9pPr lvl="8">
              <a:lnSpc>
                <a:spcPct val="100000"/>
              </a:lnSpc>
              <a:spcBef>
                <a:spcPts val="0"/>
              </a:spcBef>
              <a:spcAft>
                <a:spcPts val="0"/>
              </a:spcAft>
              <a:buNone/>
              <a:defRPr b="1" sz="1100"/>
            </a:lvl9pPr>
          </a:lstStyle>
          <a:p/>
        </p:txBody>
      </p:sp>
      <p:sp>
        <p:nvSpPr>
          <p:cNvPr id="1655" name="Google Shape;1655;p100"/>
          <p:cNvSpPr txBox="1"/>
          <p:nvPr>
            <p:ph idx="4" type="subTitle"/>
          </p:nvPr>
        </p:nvSpPr>
        <p:spPr>
          <a:xfrm>
            <a:off x="9078238" y="3841627"/>
            <a:ext cx="914400" cy="528900"/>
          </a:xfrm>
          <a:prstGeom prst="rect">
            <a:avLst/>
          </a:prstGeom>
        </p:spPr>
        <p:txBody>
          <a:bodyPr anchorCtr="0" anchor="t" bIns="0" lIns="0" spcFirstLastPara="1" rIns="0" wrap="square" tIns="0">
            <a:noAutofit/>
          </a:bodyPr>
          <a:lstStyle>
            <a:lvl1pPr lvl="0">
              <a:lnSpc>
                <a:spcPct val="100000"/>
              </a:lnSpc>
              <a:spcBef>
                <a:spcPts val="0"/>
              </a:spcBef>
              <a:spcAft>
                <a:spcPts val="0"/>
              </a:spcAft>
              <a:buNone/>
              <a:defRPr sz="1100"/>
            </a:lvl1pPr>
            <a:lvl2pPr lvl="1">
              <a:lnSpc>
                <a:spcPct val="100000"/>
              </a:lnSpc>
              <a:spcBef>
                <a:spcPts val="0"/>
              </a:spcBef>
              <a:spcAft>
                <a:spcPts val="0"/>
              </a:spcAft>
              <a:buNone/>
              <a:defRPr b="1" sz="1100"/>
            </a:lvl2pPr>
            <a:lvl3pPr lvl="2">
              <a:lnSpc>
                <a:spcPct val="100000"/>
              </a:lnSpc>
              <a:spcBef>
                <a:spcPts val="0"/>
              </a:spcBef>
              <a:spcAft>
                <a:spcPts val="0"/>
              </a:spcAft>
              <a:buNone/>
              <a:defRPr b="1" sz="1100"/>
            </a:lvl3pPr>
            <a:lvl4pPr lvl="3">
              <a:lnSpc>
                <a:spcPct val="100000"/>
              </a:lnSpc>
              <a:spcBef>
                <a:spcPts val="0"/>
              </a:spcBef>
              <a:spcAft>
                <a:spcPts val="0"/>
              </a:spcAft>
              <a:buNone/>
              <a:defRPr b="1" sz="1100"/>
            </a:lvl4pPr>
            <a:lvl5pPr lvl="4">
              <a:lnSpc>
                <a:spcPct val="100000"/>
              </a:lnSpc>
              <a:spcBef>
                <a:spcPts val="0"/>
              </a:spcBef>
              <a:spcAft>
                <a:spcPts val="0"/>
              </a:spcAft>
              <a:buNone/>
              <a:defRPr b="1" sz="1100"/>
            </a:lvl5pPr>
            <a:lvl6pPr lvl="5">
              <a:lnSpc>
                <a:spcPct val="100000"/>
              </a:lnSpc>
              <a:spcBef>
                <a:spcPts val="0"/>
              </a:spcBef>
              <a:spcAft>
                <a:spcPts val="0"/>
              </a:spcAft>
              <a:buNone/>
              <a:defRPr b="1" sz="1100"/>
            </a:lvl6pPr>
            <a:lvl7pPr lvl="6">
              <a:lnSpc>
                <a:spcPct val="100000"/>
              </a:lnSpc>
              <a:spcBef>
                <a:spcPts val="0"/>
              </a:spcBef>
              <a:spcAft>
                <a:spcPts val="0"/>
              </a:spcAft>
              <a:buNone/>
              <a:defRPr b="1" sz="1100"/>
            </a:lvl7pPr>
            <a:lvl8pPr lvl="7">
              <a:lnSpc>
                <a:spcPct val="100000"/>
              </a:lnSpc>
              <a:spcBef>
                <a:spcPts val="0"/>
              </a:spcBef>
              <a:spcAft>
                <a:spcPts val="0"/>
              </a:spcAft>
              <a:buNone/>
              <a:defRPr b="1" sz="1100"/>
            </a:lvl8pPr>
            <a:lvl9pPr lvl="8">
              <a:lnSpc>
                <a:spcPct val="100000"/>
              </a:lnSpc>
              <a:spcBef>
                <a:spcPts val="0"/>
              </a:spcBef>
              <a:spcAft>
                <a:spcPts val="0"/>
              </a:spcAft>
              <a:buNone/>
              <a:defRPr b="1" sz="1100"/>
            </a:lvl9pPr>
          </a:lstStyle>
          <a:p/>
        </p:txBody>
      </p:sp>
      <p:sp>
        <p:nvSpPr>
          <p:cNvPr id="1656" name="Google Shape;1656;p100"/>
          <p:cNvSpPr txBox="1"/>
          <p:nvPr>
            <p:ph idx="5" type="subTitle"/>
          </p:nvPr>
        </p:nvSpPr>
        <p:spPr>
          <a:xfrm>
            <a:off x="10284513" y="3841627"/>
            <a:ext cx="914400" cy="528900"/>
          </a:xfrm>
          <a:prstGeom prst="rect">
            <a:avLst/>
          </a:prstGeom>
        </p:spPr>
        <p:txBody>
          <a:bodyPr anchorCtr="0" anchor="t" bIns="0" lIns="0" spcFirstLastPara="1" rIns="0" wrap="square" tIns="0">
            <a:noAutofit/>
          </a:bodyPr>
          <a:lstStyle>
            <a:lvl1pPr lvl="0">
              <a:lnSpc>
                <a:spcPct val="100000"/>
              </a:lnSpc>
              <a:spcBef>
                <a:spcPts val="0"/>
              </a:spcBef>
              <a:spcAft>
                <a:spcPts val="0"/>
              </a:spcAft>
              <a:buNone/>
              <a:defRPr sz="1100"/>
            </a:lvl1pPr>
            <a:lvl2pPr lvl="1">
              <a:lnSpc>
                <a:spcPct val="100000"/>
              </a:lnSpc>
              <a:spcBef>
                <a:spcPts val="0"/>
              </a:spcBef>
              <a:spcAft>
                <a:spcPts val="0"/>
              </a:spcAft>
              <a:buNone/>
              <a:defRPr b="1" sz="1100"/>
            </a:lvl2pPr>
            <a:lvl3pPr lvl="2">
              <a:lnSpc>
                <a:spcPct val="100000"/>
              </a:lnSpc>
              <a:spcBef>
                <a:spcPts val="0"/>
              </a:spcBef>
              <a:spcAft>
                <a:spcPts val="0"/>
              </a:spcAft>
              <a:buNone/>
              <a:defRPr b="1" sz="1100"/>
            </a:lvl3pPr>
            <a:lvl4pPr lvl="3">
              <a:lnSpc>
                <a:spcPct val="100000"/>
              </a:lnSpc>
              <a:spcBef>
                <a:spcPts val="0"/>
              </a:spcBef>
              <a:spcAft>
                <a:spcPts val="0"/>
              </a:spcAft>
              <a:buNone/>
              <a:defRPr b="1" sz="1100"/>
            </a:lvl4pPr>
            <a:lvl5pPr lvl="4">
              <a:lnSpc>
                <a:spcPct val="100000"/>
              </a:lnSpc>
              <a:spcBef>
                <a:spcPts val="0"/>
              </a:spcBef>
              <a:spcAft>
                <a:spcPts val="0"/>
              </a:spcAft>
              <a:buNone/>
              <a:defRPr b="1" sz="1100"/>
            </a:lvl5pPr>
            <a:lvl6pPr lvl="5">
              <a:lnSpc>
                <a:spcPct val="100000"/>
              </a:lnSpc>
              <a:spcBef>
                <a:spcPts val="0"/>
              </a:spcBef>
              <a:spcAft>
                <a:spcPts val="0"/>
              </a:spcAft>
              <a:buNone/>
              <a:defRPr b="1" sz="1100"/>
            </a:lvl6pPr>
            <a:lvl7pPr lvl="6">
              <a:lnSpc>
                <a:spcPct val="100000"/>
              </a:lnSpc>
              <a:spcBef>
                <a:spcPts val="0"/>
              </a:spcBef>
              <a:spcAft>
                <a:spcPts val="0"/>
              </a:spcAft>
              <a:buNone/>
              <a:defRPr b="1" sz="1100"/>
            </a:lvl7pPr>
            <a:lvl8pPr lvl="7">
              <a:lnSpc>
                <a:spcPct val="100000"/>
              </a:lnSpc>
              <a:spcBef>
                <a:spcPts val="0"/>
              </a:spcBef>
              <a:spcAft>
                <a:spcPts val="0"/>
              </a:spcAft>
              <a:buNone/>
              <a:defRPr b="1" sz="1100"/>
            </a:lvl8pPr>
            <a:lvl9pPr lvl="8">
              <a:lnSpc>
                <a:spcPct val="100000"/>
              </a:lnSpc>
              <a:spcBef>
                <a:spcPts val="0"/>
              </a:spcBef>
              <a:spcAft>
                <a:spcPts val="0"/>
              </a:spcAft>
              <a:buNone/>
              <a:defRPr b="1" sz="1100"/>
            </a:lvl9pPr>
          </a:lstStyle>
          <a:p/>
        </p:txBody>
      </p:sp>
      <p:sp>
        <p:nvSpPr>
          <p:cNvPr id="1657" name="Google Shape;1657;p100"/>
          <p:cNvSpPr txBox="1"/>
          <p:nvPr>
            <p:ph idx="6" type="subTitle"/>
          </p:nvPr>
        </p:nvSpPr>
        <p:spPr>
          <a:xfrm>
            <a:off x="9078238" y="4603527"/>
            <a:ext cx="914400" cy="528900"/>
          </a:xfrm>
          <a:prstGeom prst="rect">
            <a:avLst/>
          </a:prstGeom>
        </p:spPr>
        <p:txBody>
          <a:bodyPr anchorCtr="0" anchor="t" bIns="0" lIns="0" spcFirstLastPara="1" rIns="0" wrap="square" tIns="0">
            <a:noAutofit/>
          </a:bodyPr>
          <a:lstStyle>
            <a:lvl1pPr lvl="0">
              <a:lnSpc>
                <a:spcPct val="100000"/>
              </a:lnSpc>
              <a:spcBef>
                <a:spcPts val="0"/>
              </a:spcBef>
              <a:spcAft>
                <a:spcPts val="0"/>
              </a:spcAft>
              <a:buNone/>
              <a:defRPr sz="1100"/>
            </a:lvl1pPr>
            <a:lvl2pPr lvl="1">
              <a:lnSpc>
                <a:spcPct val="100000"/>
              </a:lnSpc>
              <a:spcBef>
                <a:spcPts val="0"/>
              </a:spcBef>
              <a:spcAft>
                <a:spcPts val="0"/>
              </a:spcAft>
              <a:buNone/>
              <a:defRPr b="1" sz="1100"/>
            </a:lvl2pPr>
            <a:lvl3pPr lvl="2">
              <a:lnSpc>
                <a:spcPct val="100000"/>
              </a:lnSpc>
              <a:spcBef>
                <a:spcPts val="0"/>
              </a:spcBef>
              <a:spcAft>
                <a:spcPts val="0"/>
              </a:spcAft>
              <a:buNone/>
              <a:defRPr b="1" sz="1100"/>
            </a:lvl3pPr>
            <a:lvl4pPr lvl="3">
              <a:lnSpc>
                <a:spcPct val="100000"/>
              </a:lnSpc>
              <a:spcBef>
                <a:spcPts val="0"/>
              </a:spcBef>
              <a:spcAft>
                <a:spcPts val="0"/>
              </a:spcAft>
              <a:buNone/>
              <a:defRPr b="1" sz="1100"/>
            </a:lvl4pPr>
            <a:lvl5pPr lvl="4">
              <a:lnSpc>
                <a:spcPct val="100000"/>
              </a:lnSpc>
              <a:spcBef>
                <a:spcPts val="0"/>
              </a:spcBef>
              <a:spcAft>
                <a:spcPts val="0"/>
              </a:spcAft>
              <a:buNone/>
              <a:defRPr b="1" sz="1100"/>
            </a:lvl5pPr>
            <a:lvl6pPr lvl="5">
              <a:lnSpc>
                <a:spcPct val="100000"/>
              </a:lnSpc>
              <a:spcBef>
                <a:spcPts val="0"/>
              </a:spcBef>
              <a:spcAft>
                <a:spcPts val="0"/>
              </a:spcAft>
              <a:buNone/>
              <a:defRPr b="1" sz="1100"/>
            </a:lvl6pPr>
            <a:lvl7pPr lvl="6">
              <a:lnSpc>
                <a:spcPct val="100000"/>
              </a:lnSpc>
              <a:spcBef>
                <a:spcPts val="0"/>
              </a:spcBef>
              <a:spcAft>
                <a:spcPts val="0"/>
              </a:spcAft>
              <a:buNone/>
              <a:defRPr b="1" sz="1100"/>
            </a:lvl7pPr>
            <a:lvl8pPr lvl="7">
              <a:lnSpc>
                <a:spcPct val="100000"/>
              </a:lnSpc>
              <a:spcBef>
                <a:spcPts val="0"/>
              </a:spcBef>
              <a:spcAft>
                <a:spcPts val="0"/>
              </a:spcAft>
              <a:buNone/>
              <a:defRPr b="1" sz="1100"/>
            </a:lvl8pPr>
            <a:lvl9pPr lvl="8">
              <a:lnSpc>
                <a:spcPct val="100000"/>
              </a:lnSpc>
              <a:spcBef>
                <a:spcPts val="0"/>
              </a:spcBef>
              <a:spcAft>
                <a:spcPts val="0"/>
              </a:spcAft>
              <a:buNone/>
              <a:defRPr b="1" sz="1100"/>
            </a:lvl9pPr>
          </a:lstStyle>
          <a:p/>
        </p:txBody>
      </p:sp>
      <p:sp>
        <p:nvSpPr>
          <p:cNvPr id="1658" name="Google Shape;1658;p100"/>
          <p:cNvSpPr txBox="1"/>
          <p:nvPr>
            <p:ph idx="7" type="subTitle"/>
          </p:nvPr>
        </p:nvSpPr>
        <p:spPr>
          <a:xfrm>
            <a:off x="10284513" y="4603527"/>
            <a:ext cx="914400" cy="528900"/>
          </a:xfrm>
          <a:prstGeom prst="rect">
            <a:avLst/>
          </a:prstGeom>
        </p:spPr>
        <p:txBody>
          <a:bodyPr anchorCtr="0" anchor="t" bIns="0" lIns="0" spcFirstLastPara="1" rIns="0" wrap="square" tIns="0">
            <a:noAutofit/>
          </a:bodyPr>
          <a:lstStyle>
            <a:lvl1pPr lvl="0">
              <a:lnSpc>
                <a:spcPct val="100000"/>
              </a:lnSpc>
              <a:spcBef>
                <a:spcPts val="0"/>
              </a:spcBef>
              <a:spcAft>
                <a:spcPts val="0"/>
              </a:spcAft>
              <a:buNone/>
              <a:defRPr sz="1100"/>
            </a:lvl1pPr>
            <a:lvl2pPr lvl="1">
              <a:lnSpc>
                <a:spcPct val="100000"/>
              </a:lnSpc>
              <a:spcBef>
                <a:spcPts val="0"/>
              </a:spcBef>
              <a:spcAft>
                <a:spcPts val="0"/>
              </a:spcAft>
              <a:buNone/>
              <a:defRPr b="1" sz="1100"/>
            </a:lvl2pPr>
            <a:lvl3pPr lvl="2">
              <a:lnSpc>
                <a:spcPct val="100000"/>
              </a:lnSpc>
              <a:spcBef>
                <a:spcPts val="0"/>
              </a:spcBef>
              <a:spcAft>
                <a:spcPts val="0"/>
              </a:spcAft>
              <a:buNone/>
              <a:defRPr b="1" sz="1100"/>
            </a:lvl3pPr>
            <a:lvl4pPr lvl="3">
              <a:lnSpc>
                <a:spcPct val="100000"/>
              </a:lnSpc>
              <a:spcBef>
                <a:spcPts val="0"/>
              </a:spcBef>
              <a:spcAft>
                <a:spcPts val="0"/>
              </a:spcAft>
              <a:buNone/>
              <a:defRPr b="1" sz="1100"/>
            </a:lvl4pPr>
            <a:lvl5pPr lvl="4">
              <a:lnSpc>
                <a:spcPct val="100000"/>
              </a:lnSpc>
              <a:spcBef>
                <a:spcPts val="0"/>
              </a:spcBef>
              <a:spcAft>
                <a:spcPts val="0"/>
              </a:spcAft>
              <a:buNone/>
              <a:defRPr b="1" sz="1100"/>
            </a:lvl5pPr>
            <a:lvl6pPr lvl="5">
              <a:lnSpc>
                <a:spcPct val="100000"/>
              </a:lnSpc>
              <a:spcBef>
                <a:spcPts val="0"/>
              </a:spcBef>
              <a:spcAft>
                <a:spcPts val="0"/>
              </a:spcAft>
              <a:buNone/>
              <a:defRPr b="1" sz="1100"/>
            </a:lvl6pPr>
            <a:lvl7pPr lvl="6">
              <a:lnSpc>
                <a:spcPct val="100000"/>
              </a:lnSpc>
              <a:spcBef>
                <a:spcPts val="0"/>
              </a:spcBef>
              <a:spcAft>
                <a:spcPts val="0"/>
              </a:spcAft>
              <a:buNone/>
              <a:defRPr b="1" sz="1100"/>
            </a:lvl7pPr>
            <a:lvl8pPr lvl="7">
              <a:lnSpc>
                <a:spcPct val="100000"/>
              </a:lnSpc>
              <a:spcBef>
                <a:spcPts val="0"/>
              </a:spcBef>
              <a:spcAft>
                <a:spcPts val="0"/>
              </a:spcAft>
              <a:buNone/>
              <a:defRPr b="1" sz="1100"/>
            </a:lvl8pPr>
            <a:lvl9pPr lvl="8">
              <a:lnSpc>
                <a:spcPct val="100000"/>
              </a:lnSpc>
              <a:spcBef>
                <a:spcPts val="0"/>
              </a:spcBef>
              <a:spcAft>
                <a:spcPts val="0"/>
              </a:spcAft>
              <a:buNone/>
              <a:defRPr b="1" sz="1100"/>
            </a:lvl9pPr>
          </a:lstStyle>
          <a:p/>
        </p:txBody>
      </p:sp>
      <p:sp>
        <p:nvSpPr>
          <p:cNvPr id="1659" name="Google Shape;1659;p100"/>
          <p:cNvSpPr txBox="1"/>
          <p:nvPr>
            <p:ph idx="8"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2pPr>
            <a:lvl3pPr lvl="2">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3pPr>
            <a:lvl4pPr lvl="3">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4pPr>
            <a:lvl5pPr lvl="4">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5pPr>
            <a:lvl6pPr lvl="5">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6pPr>
            <a:lvl7pPr lvl="6">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7pPr>
            <a:lvl8pPr lvl="7">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8pPr>
            <a:lvl9pPr lvl="8">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9pPr>
          </a:lstStyle>
          <a:p/>
        </p:txBody>
      </p:sp>
      <p:sp>
        <p:nvSpPr>
          <p:cNvPr id="1660" name="Google Shape;1660;p100"/>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algn="ctr">
              <a:lnSpc>
                <a:spcPct val="130000"/>
              </a:lnSpc>
              <a:spcBef>
                <a:spcPts val="0"/>
              </a:spcBef>
              <a:spcAft>
                <a:spcPts val="0"/>
              </a:spcAft>
              <a:buNone/>
              <a:defRPr sz="2800"/>
            </a:lvl1pPr>
            <a:lvl2pPr lvl="1" algn="ctr">
              <a:lnSpc>
                <a:spcPct val="130000"/>
              </a:lnSpc>
              <a:spcBef>
                <a:spcPts val="0"/>
              </a:spcBef>
              <a:spcAft>
                <a:spcPts val="0"/>
              </a:spcAft>
              <a:buNone/>
              <a:defRPr sz="2700"/>
            </a:lvl2pPr>
            <a:lvl3pPr lvl="2" algn="ctr">
              <a:lnSpc>
                <a:spcPct val="130000"/>
              </a:lnSpc>
              <a:spcBef>
                <a:spcPts val="0"/>
              </a:spcBef>
              <a:spcAft>
                <a:spcPts val="0"/>
              </a:spcAft>
              <a:buNone/>
              <a:defRPr sz="2700"/>
            </a:lvl3pPr>
            <a:lvl4pPr lvl="3" algn="ctr">
              <a:lnSpc>
                <a:spcPct val="130000"/>
              </a:lnSpc>
              <a:spcBef>
                <a:spcPts val="0"/>
              </a:spcBef>
              <a:spcAft>
                <a:spcPts val="0"/>
              </a:spcAft>
              <a:buNone/>
              <a:defRPr sz="2700"/>
            </a:lvl4pPr>
            <a:lvl5pPr lvl="4" algn="ctr">
              <a:lnSpc>
                <a:spcPct val="130000"/>
              </a:lnSpc>
              <a:spcBef>
                <a:spcPts val="0"/>
              </a:spcBef>
              <a:spcAft>
                <a:spcPts val="0"/>
              </a:spcAft>
              <a:buNone/>
              <a:defRPr sz="2700"/>
            </a:lvl5pPr>
            <a:lvl6pPr lvl="5" algn="ctr">
              <a:lnSpc>
                <a:spcPct val="130000"/>
              </a:lnSpc>
              <a:spcBef>
                <a:spcPts val="0"/>
              </a:spcBef>
              <a:spcAft>
                <a:spcPts val="0"/>
              </a:spcAft>
              <a:buNone/>
              <a:defRPr sz="2700"/>
            </a:lvl6pPr>
            <a:lvl7pPr lvl="6" algn="ctr">
              <a:lnSpc>
                <a:spcPct val="130000"/>
              </a:lnSpc>
              <a:spcBef>
                <a:spcPts val="0"/>
              </a:spcBef>
              <a:spcAft>
                <a:spcPts val="0"/>
              </a:spcAft>
              <a:buNone/>
              <a:defRPr sz="2700"/>
            </a:lvl7pPr>
            <a:lvl8pPr lvl="7" algn="ctr">
              <a:lnSpc>
                <a:spcPct val="130000"/>
              </a:lnSpc>
              <a:spcBef>
                <a:spcPts val="0"/>
              </a:spcBef>
              <a:spcAft>
                <a:spcPts val="0"/>
              </a:spcAft>
              <a:buNone/>
              <a:defRPr sz="2700"/>
            </a:lvl8pPr>
            <a:lvl9pPr lvl="8" algn="ctr">
              <a:lnSpc>
                <a:spcPct val="130000"/>
              </a:lnSpc>
              <a:spcBef>
                <a:spcPts val="0"/>
              </a:spcBef>
              <a:spcAft>
                <a:spcPts val="0"/>
              </a:spcAft>
              <a:buNone/>
              <a:defRPr sz="2700"/>
            </a:lvl9pPr>
          </a:lstStyle>
          <a:p/>
        </p:txBody>
      </p:sp>
      <p:sp>
        <p:nvSpPr>
          <p:cNvPr id="1661" name="Google Shape;1661;p100"/>
          <p:cNvSpPr txBox="1"/>
          <p:nvPr>
            <p:ph idx="9" type="subTitle"/>
          </p:nvPr>
        </p:nvSpPr>
        <p:spPr>
          <a:xfrm>
            <a:off x="885125" y="1653550"/>
            <a:ext cx="10422000" cy="291900"/>
          </a:xfrm>
          <a:prstGeom prst="rect">
            <a:avLst/>
          </a:prstGeom>
        </p:spPr>
        <p:txBody>
          <a:bodyPr anchorCtr="0" anchor="t" bIns="0" lIns="0" spcFirstLastPara="1" rIns="0" wrap="square" tIns="0">
            <a:noAutofit/>
          </a:bodyPr>
          <a:lstStyle>
            <a:lvl1pPr lvl="0" algn="ctr">
              <a:spcBef>
                <a:spcPts val="0"/>
              </a:spcBef>
              <a:spcAft>
                <a:spcPts val="0"/>
              </a:spcAft>
              <a:buNone/>
              <a:defRPr sz="1900">
                <a:solidFill>
                  <a:schemeClr val="accent1"/>
                </a:solidFill>
              </a:defRPr>
            </a:lvl1pPr>
            <a:lvl2pPr lvl="1" algn="ctr">
              <a:spcBef>
                <a:spcPts val="500"/>
              </a:spcBef>
              <a:spcAft>
                <a:spcPts val="0"/>
              </a:spcAft>
              <a:buNone/>
              <a:defRPr sz="1900">
                <a:solidFill>
                  <a:schemeClr val="accent1"/>
                </a:solidFill>
              </a:defRPr>
            </a:lvl2pPr>
            <a:lvl3pPr lvl="2" algn="ctr">
              <a:spcBef>
                <a:spcPts val="500"/>
              </a:spcBef>
              <a:spcAft>
                <a:spcPts val="0"/>
              </a:spcAft>
              <a:buNone/>
              <a:defRPr sz="1900">
                <a:solidFill>
                  <a:schemeClr val="accent1"/>
                </a:solidFill>
              </a:defRPr>
            </a:lvl3pPr>
            <a:lvl4pPr lvl="3" algn="ctr">
              <a:spcBef>
                <a:spcPts val="500"/>
              </a:spcBef>
              <a:spcAft>
                <a:spcPts val="0"/>
              </a:spcAft>
              <a:buNone/>
              <a:defRPr sz="1900">
                <a:solidFill>
                  <a:schemeClr val="accent1"/>
                </a:solidFill>
              </a:defRPr>
            </a:lvl4pPr>
            <a:lvl5pPr lvl="4" algn="ctr">
              <a:spcBef>
                <a:spcPts val="500"/>
              </a:spcBef>
              <a:spcAft>
                <a:spcPts val="0"/>
              </a:spcAft>
              <a:buNone/>
              <a:defRPr sz="1900">
                <a:solidFill>
                  <a:schemeClr val="accent1"/>
                </a:solidFill>
              </a:defRPr>
            </a:lvl5pPr>
            <a:lvl6pPr lvl="5" algn="ctr">
              <a:spcBef>
                <a:spcPts val="500"/>
              </a:spcBef>
              <a:spcAft>
                <a:spcPts val="0"/>
              </a:spcAft>
              <a:buNone/>
              <a:defRPr sz="1900">
                <a:solidFill>
                  <a:schemeClr val="accent1"/>
                </a:solidFill>
              </a:defRPr>
            </a:lvl6pPr>
            <a:lvl7pPr lvl="6" algn="ctr">
              <a:spcBef>
                <a:spcPts val="500"/>
              </a:spcBef>
              <a:spcAft>
                <a:spcPts val="0"/>
              </a:spcAft>
              <a:buNone/>
              <a:defRPr sz="1900">
                <a:solidFill>
                  <a:schemeClr val="accent1"/>
                </a:solidFill>
              </a:defRPr>
            </a:lvl7pPr>
            <a:lvl8pPr lvl="7" algn="ctr">
              <a:spcBef>
                <a:spcPts val="500"/>
              </a:spcBef>
              <a:spcAft>
                <a:spcPts val="0"/>
              </a:spcAft>
              <a:buNone/>
              <a:defRPr sz="1900">
                <a:solidFill>
                  <a:schemeClr val="accent1"/>
                </a:solidFill>
              </a:defRPr>
            </a:lvl8pPr>
            <a:lvl9pPr lvl="8" algn="ctr">
              <a:spcBef>
                <a:spcPts val="500"/>
              </a:spcBef>
              <a:spcAft>
                <a:spcPts val="500"/>
              </a:spcAft>
              <a:buNone/>
              <a:defRPr sz="1900">
                <a:solidFill>
                  <a:schemeClr val="accent1"/>
                </a:solidFill>
              </a:defRPr>
            </a:lvl9pPr>
          </a:lstStyle>
          <a:p/>
        </p:txBody>
      </p:sp>
      <p:pic>
        <p:nvPicPr>
          <p:cNvPr id="1662" name="Google Shape;1662;p100"/>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1663" name="Google Shape;1663;p100"/>
          <p:cNvSpPr txBox="1"/>
          <p:nvPr>
            <p:ph idx="13" type="subTitle"/>
          </p:nvPr>
        </p:nvSpPr>
        <p:spPr>
          <a:xfrm>
            <a:off x="1951850" y="6169550"/>
            <a:ext cx="8002500" cy="560100"/>
          </a:xfrm>
          <a:prstGeom prst="rect">
            <a:avLst/>
          </a:prstGeom>
        </p:spPr>
        <p:txBody>
          <a:bodyPr anchorCtr="0" anchor="b" bIns="0" lIns="0" spcFirstLastPara="1" rIns="0" wrap="square" tIns="0">
            <a:noAutofit/>
          </a:bodyPr>
          <a:lstStyle>
            <a:lvl1pPr lvl="0">
              <a:lnSpc>
                <a:spcPct val="115000"/>
              </a:lnSpc>
              <a:spcBef>
                <a:spcPts val="0"/>
              </a:spcBef>
              <a:spcAft>
                <a:spcPts val="0"/>
              </a:spcAft>
              <a:buNone/>
              <a:defRPr sz="800">
                <a:solidFill>
                  <a:schemeClr val="dk1"/>
                </a:solidFill>
              </a:defRPr>
            </a:lvl1pPr>
            <a:lvl2pPr lvl="1">
              <a:lnSpc>
                <a:spcPct val="115000"/>
              </a:lnSpc>
              <a:spcBef>
                <a:spcPts val="0"/>
              </a:spcBef>
              <a:spcAft>
                <a:spcPts val="0"/>
              </a:spcAft>
              <a:buNone/>
              <a:defRPr sz="800">
                <a:solidFill>
                  <a:schemeClr val="dk1"/>
                </a:solidFill>
              </a:defRPr>
            </a:lvl2pPr>
            <a:lvl3pPr lvl="2">
              <a:lnSpc>
                <a:spcPct val="115000"/>
              </a:lnSpc>
              <a:spcBef>
                <a:spcPts val="0"/>
              </a:spcBef>
              <a:spcAft>
                <a:spcPts val="0"/>
              </a:spcAft>
              <a:buNone/>
              <a:defRPr sz="800">
                <a:solidFill>
                  <a:schemeClr val="dk1"/>
                </a:solidFill>
              </a:defRPr>
            </a:lvl3pPr>
            <a:lvl4pPr lvl="3">
              <a:lnSpc>
                <a:spcPct val="115000"/>
              </a:lnSpc>
              <a:spcBef>
                <a:spcPts val="0"/>
              </a:spcBef>
              <a:spcAft>
                <a:spcPts val="0"/>
              </a:spcAft>
              <a:buNone/>
              <a:defRPr sz="800">
                <a:solidFill>
                  <a:schemeClr val="dk1"/>
                </a:solidFill>
              </a:defRPr>
            </a:lvl4pPr>
            <a:lvl5pPr lvl="4">
              <a:lnSpc>
                <a:spcPct val="115000"/>
              </a:lnSpc>
              <a:spcBef>
                <a:spcPts val="0"/>
              </a:spcBef>
              <a:spcAft>
                <a:spcPts val="0"/>
              </a:spcAft>
              <a:buNone/>
              <a:defRPr sz="800">
                <a:solidFill>
                  <a:schemeClr val="dk1"/>
                </a:solidFill>
              </a:defRPr>
            </a:lvl5pPr>
            <a:lvl6pPr lvl="5">
              <a:lnSpc>
                <a:spcPct val="115000"/>
              </a:lnSpc>
              <a:spcBef>
                <a:spcPts val="0"/>
              </a:spcBef>
              <a:spcAft>
                <a:spcPts val="0"/>
              </a:spcAft>
              <a:buNone/>
              <a:defRPr sz="800">
                <a:solidFill>
                  <a:schemeClr val="dk1"/>
                </a:solidFill>
              </a:defRPr>
            </a:lvl6pPr>
            <a:lvl7pPr lvl="6">
              <a:lnSpc>
                <a:spcPct val="115000"/>
              </a:lnSpc>
              <a:spcBef>
                <a:spcPts val="0"/>
              </a:spcBef>
              <a:spcAft>
                <a:spcPts val="0"/>
              </a:spcAft>
              <a:buNone/>
              <a:defRPr sz="800">
                <a:solidFill>
                  <a:schemeClr val="dk1"/>
                </a:solidFill>
              </a:defRPr>
            </a:lvl7pPr>
            <a:lvl8pPr lvl="7">
              <a:lnSpc>
                <a:spcPct val="115000"/>
              </a:lnSpc>
              <a:spcBef>
                <a:spcPts val="0"/>
              </a:spcBef>
              <a:spcAft>
                <a:spcPts val="0"/>
              </a:spcAft>
              <a:buNone/>
              <a:defRPr sz="800">
                <a:solidFill>
                  <a:schemeClr val="dk1"/>
                </a:solidFill>
              </a:defRPr>
            </a:lvl8pPr>
            <a:lvl9pPr lvl="8">
              <a:lnSpc>
                <a:spcPct val="115000"/>
              </a:lnSpc>
              <a:spcBef>
                <a:spcPts val="0"/>
              </a:spcBef>
              <a:spcAft>
                <a:spcPts val="0"/>
              </a:spcAft>
              <a:buNone/>
              <a:defRPr sz="800">
                <a:solidFill>
                  <a:schemeClr val="dk1"/>
                </a:solidFill>
              </a:defRPr>
            </a:lvl9pPr>
          </a:lstStyle>
          <a:p/>
        </p:txBody>
      </p:sp>
      <p:pic>
        <p:nvPicPr>
          <p:cNvPr id="1664" name="Google Shape;1664;p100"/>
          <p:cNvPicPr preferRelativeResize="0"/>
          <p:nvPr/>
        </p:nvPicPr>
        <p:blipFill>
          <a:blip r:embed="rId3">
            <a:alphaModFix/>
          </a:blip>
          <a:stretch>
            <a:fillRect/>
          </a:stretch>
        </p:blipFill>
        <p:spPr>
          <a:xfrm>
            <a:off x="764350" y="6271000"/>
            <a:ext cx="851876" cy="355150"/>
          </a:xfrm>
          <a:prstGeom prst="rect">
            <a:avLst/>
          </a:prstGeom>
          <a:noFill/>
          <a:ln>
            <a:noFill/>
          </a:ln>
        </p:spPr>
      </p:pic>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data percentage bars">
  <p:cSld name="CUSTOM_4_10">
    <p:spTree>
      <p:nvGrpSpPr>
        <p:cNvPr id="1665" name="Shape 1665"/>
        <p:cNvGrpSpPr/>
        <p:nvPr/>
      </p:nvGrpSpPr>
      <p:grpSpPr>
        <a:xfrm>
          <a:off x="0" y="0"/>
          <a:ext cx="0" cy="0"/>
          <a:chOff x="0" y="0"/>
          <a:chExt cx="0" cy="0"/>
        </a:xfrm>
      </p:grpSpPr>
      <p:cxnSp>
        <p:nvCxnSpPr>
          <p:cNvPr id="1666" name="Google Shape;1666;p101"/>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1667" name="Google Shape;1667;p101"/>
          <p:cNvCxnSpPr/>
          <p:nvPr/>
        </p:nvCxnSpPr>
        <p:spPr>
          <a:xfrm rot="10800000">
            <a:off x="447767" y="6401700"/>
            <a:ext cx="0" cy="456300"/>
          </a:xfrm>
          <a:prstGeom prst="straightConnector1">
            <a:avLst/>
          </a:prstGeom>
          <a:noFill/>
          <a:ln cap="flat" cmpd="sng" w="9525">
            <a:solidFill>
              <a:schemeClr val="accent1"/>
            </a:solidFill>
            <a:prstDash val="solid"/>
            <a:round/>
            <a:headEnd len="med" w="med" type="none"/>
            <a:tailEnd len="med" w="med" type="none"/>
          </a:ln>
        </p:spPr>
      </p:cxnSp>
      <p:sp>
        <p:nvSpPr>
          <p:cNvPr id="1668" name="Google Shape;1668;p101"/>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lvl1pPr lvl="0" algn="ctr">
              <a:buNone/>
              <a:defRPr sz="800">
                <a:latin typeface="Red Hat Text Medium"/>
                <a:ea typeface="Red Hat Text Medium"/>
                <a:cs typeface="Red Hat Text Medium"/>
                <a:sym typeface="Red Hat Text Medium"/>
              </a:defRPr>
            </a:lvl1pPr>
            <a:lvl2pPr lvl="1" algn="ctr">
              <a:buNone/>
              <a:defRPr sz="800">
                <a:latin typeface="Red Hat Text Medium"/>
                <a:ea typeface="Red Hat Text Medium"/>
                <a:cs typeface="Red Hat Text Medium"/>
                <a:sym typeface="Red Hat Text Medium"/>
              </a:defRPr>
            </a:lvl2pPr>
            <a:lvl3pPr lvl="2" algn="ctr">
              <a:buNone/>
              <a:defRPr sz="800">
                <a:latin typeface="Red Hat Text Medium"/>
                <a:ea typeface="Red Hat Text Medium"/>
                <a:cs typeface="Red Hat Text Medium"/>
                <a:sym typeface="Red Hat Text Medium"/>
              </a:defRPr>
            </a:lvl3pPr>
            <a:lvl4pPr lvl="3" algn="ctr">
              <a:buNone/>
              <a:defRPr sz="800">
                <a:latin typeface="Red Hat Text Medium"/>
                <a:ea typeface="Red Hat Text Medium"/>
                <a:cs typeface="Red Hat Text Medium"/>
                <a:sym typeface="Red Hat Text Medium"/>
              </a:defRPr>
            </a:lvl4pPr>
            <a:lvl5pPr lvl="4" algn="ctr">
              <a:buNone/>
              <a:defRPr sz="800">
                <a:latin typeface="Red Hat Text Medium"/>
                <a:ea typeface="Red Hat Text Medium"/>
                <a:cs typeface="Red Hat Text Medium"/>
                <a:sym typeface="Red Hat Text Medium"/>
              </a:defRPr>
            </a:lvl5pPr>
            <a:lvl6pPr lvl="5" algn="ctr">
              <a:buNone/>
              <a:defRPr sz="800">
                <a:latin typeface="Red Hat Text Medium"/>
                <a:ea typeface="Red Hat Text Medium"/>
                <a:cs typeface="Red Hat Text Medium"/>
                <a:sym typeface="Red Hat Text Medium"/>
              </a:defRPr>
            </a:lvl6pPr>
            <a:lvl7pPr lvl="6" algn="ctr">
              <a:buNone/>
              <a:defRPr sz="800">
                <a:latin typeface="Red Hat Text Medium"/>
                <a:ea typeface="Red Hat Text Medium"/>
                <a:cs typeface="Red Hat Text Medium"/>
                <a:sym typeface="Red Hat Text Medium"/>
              </a:defRPr>
            </a:lvl7pPr>
            <a:lvl8pPr lvl="7" algn="ctr">
              <a:buNone/>
              <a:defRPr sz="800">
                <a:latin typeface="Red Hat Text Medium"/>
                <a:ea typeface="Red Hat Text Medium"/>
                <a:cs typeface="Red Hat Text Medium"/>
                <a:sym typeface="Red Hat Text Medium"/>
              </a:defRPr>
            </a:lvl8pPr>
            <a:lvl9pPr lvl="8"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1669" name="Google Shape;1669;p101"/>
          <p:cNvSpPr txBox="1"/>
          <p:nvPr>
            <p:ph idx="1" type="subTitle"/>
          </p:nvPr>
        </p:nvSpPr>
        <p:spPr>
          <a:xfrm>
            <a:off x="8048050" y="2898600"/>
            <a:ext cx="3410400" cy="718500"/>
          </a:xfrm>
          <a:prstGeom prst="rect">
            <a:avLst/>
          </a:prstGeom>
        </p:spPr>
        <p:txBody>
          <a:bodyPr anchorCtr="0" anchor="t" bIns="0" lIns="0" spcFirstLastPara="1" rIns="0" wrap="square" tIns="0">
            <a:noAutofit/>
          </a:bodyPr>
          <a:lstStyle>
            <a:lvl1pPr lvl="0">
              <a:lnSpc>
                <a:spcPct val="140000"/>
              </a:lnSpc>
              <a:spcBef>
                <a:spcPts val="0"/>
              </a:spcBef>
              <a:spcAft>
                <a:spcPts val="0"/>
              </a:spcAft>
              <a:buNone/>
              <a:defRPr sz="1200"/>
            </a:lvl1pPr>
            <a:lvl2pPr lvl="1">
              <a:lnSpc>
                <a:spcPct val="140000"/>
              </a:lnSpc>
              <a:spcBef>
                <a:spcPts val="0"/>
              </a:spcBef>
              <a:spcAft>
                <a:spcPts val="0"/>
              </a:spcAft>
              <a:buNone/>
              <a:defRPr sz="1200"/>
            </a:lvl2pPr>
            <a:lvl3pPr lvl="2">
              <a:lnSpc>
                <a:spcPct val="140000"/>
              </a:lnSpc>
              <a:spcBef>
                <a:spcPts val="0"/>
              </a:spcBef>
              <a:spcAft>
                <a:spcPts val="0"/>
              </a:spcAft>
              <a:buNone/>
              <a:defRPr sz="1200"/>
            </a:lvl3pPr>
            <a:lvl4pPr lvl="3">
              <a:lnSpc>
                <a:spcPct val="140000"/>
              </a:lnSpc>
              <a:spcBef>
                <a:spcPts val="0"/>
              </a:spcBef>
              <a:spcAft>
                <a:spcPts val="0"/>
              </a:spcAft>
              <a:buNone/>
              <a:defRPr sz="1200"/>
            </a:lvl4pPr>
            <a:lvl5pPr lvl="4">
              <a:lnSpc>
                <a:spcPct val="140000"/>
              </a:lnSpc>
              <a:spcBef>
                <a:spcPts val="0"/>
              </a:spcBef>
              <a:spcAft>
                <a:spcPts val="0"/>
              </a:spcAft>
              <a:buNone/>
              <a:defRPr sz="1200"/>
            </a:lvl5pPr>
            <a:lvl6pPr lvl="5">
              <a:lnSpc>
                <a:spcPct val="140000"/>
              </a:lnSpc>
              <a:spcBef>
                <a:spcPts val="0"/>
              </a:spcBef>
              <a:spcAft>
                <a:spcPts val="0"/>
              </a:spcAft>
              <a:buNone/>
              <a:defRPr sz="1200"/>
            </a:lvl6pPr>
            <a:lvl7pPr lvl="6">
              <a:lnSpc>
                <a:spcPct val="140000"/>
              </a:lnSpc>
              <a:spcBef>
                <a:spcPts val="0"/>
              </a:spcBef>
              <a:spcAft>
                <a:spcPts val="0"/>
              </a:spcAft>
              <a:buNone/>
              <a:defRPr sz="1200"/>
            </a:lvl7pPr>
            <a:lvl8pPr lvl="7">
              <a:lnSpc>
                <a:spcPct val="140000"/>
              </a:lnSpc>
              <a:spcBef>
                <a:spcPts val="0"/>
              </a:spcBef>
              <a:spcAft>
                <a:spcPts val="0"/>
              </a:spcAft>
              <a:buNone/>
              <a:defRPr sz="1200"/>
            </a:lvl8pPr>
            <a:lvl9pPr lvl="8">
              <a:lnSpc>
                <a:spcPct val="140000"/>
              </a:lnSpc>
              <a:spcBef>
                <a:spcPts val="0"/>
              </a:spcBef>
              <a:spcAft>
                <a:spcPts val="0"/>
              </a:spcAft>
              <a:buNone/>
              <a:defRPr sz="1200"/>
            </a:lvl9pPr>
          </a:lstStyle>
          <a:p/>
        </p:txBody>
      </p:sp>
      <p:sp>
        <p:nvSpPr>
          <p:cNvPr id="1670" name="Google Shape;1670;p101"/>
          <p:cNvSpPr txBox="1"/>
          <p:nvPr>
            <p:ph idx="2" type="subTitle"/>
          </p:nvPr>
        </p:nvSpPr>
        <p:spPr>
          <a:xfrm>
            <a:off x="8048050" y="2540600"/>
            <a:ext cx="3410400" cy="333300"/>
          </a:xfrm>
          <a:prstGeom prst="rect">
            <a:avLst/>
          </a:prstGeom>
        </p:spPr>
        <p:txBody>
          <a:bodyPr anchorCtr="0" anchor="b" bIns="0" lIns="0" spcFirstLastPara="1" rIns="0" wrap="square" tIns="0">
            <a:noAutofit/>
          </a:bodyPr>
          <a:lstStyle>
            <a:lvl1pPr lvl="0">
              <a:lnSpc>
                <a:spcPct val="100000"/>
              </a:lnSpc>
              <a:spcBef>
                <a:spcPts val="0"/>
              </a:spcBef>
              <a:spcAft>
                <a:spcPts val="0"/>
              </a:spcAft>
              <a:buNone/>
              <a:defRPr sz="2800">
                <a:solidFill>
                  <a:schemeClr val="accen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None/>
              <a:defRPr sz="2800">
                <a:solidFill>
                  <a:schemeClr val="accent1"/>
                </a:solidFill>
                <a:latin typeface="Red Hat Display Medium"/>
                <a:ea typeface="Red Hat Display Medium"/>
                <a:cs typeface="Red Hat Display Medium"/>
                <a:sym typeface="Red Hat Display Medium"/>
              </a:defRPr>
            </a:lvl2pPr>
            <a:lvl3pPr lvl="2">
              <a:lnSpc>
                <a:spcPct val="100000"/>
              </a:lnSpc>
              <a:spcBef>
                <a:spcPts val="0"/>
              </a:spcBef>
              <a:spcAft>
                <a:spcPts val="0"/>
              </a:spcAft>
              <a:buNone/>
              <a:defRPr sz="2800">
                <a:solidFill>
                  <a:schemeClr val="accent1"/>
                </a:solidFill>
                <a:latin typeface="Red Hat Display Medium"/>
                <a:ea typeface="Red Hat Display Medium"/>
                <a:cs typeface="Red Hat Display Medium"/>
                <a:sym typeface="Red Hat Display Medium"/>
              </a:defRPr>
            </a:lvl3pPr>
            <a:lvl4pPr lvl="3">
              <a:lnSpc>
                <a:spcPct val="100000"/>
              </a:lnSpc>
              <a:spcBef>
                <a:spcPts val="0"/>
              </a:spcBef>
              <a:spcAft>
                <a:spcPts val="0"/>
              </a:spcAft>
              <a:buNone/>
              <a:defRPr sz="2800">
                <a:solidFill>
                  <a:schemeClr val="accent1"/>
                </a:solidFill>
                <a:latin typeface="Red Hat Display Medium"/>
                <a:ea typeface="Red Hat Display Medium"/>
                <a:cs typeface="Red Hat Display Medium"/>
                <a:sym typeface="Red Hat Display Medium"/>
              </a:defRPr>
            </a:lvl4pPr>
            <a:lvl5pPr lvl="4">
              <a:lnSpc>
                <a:spcPct val="100000"/>
              </a:lnSpc>
              <a:spcBef>
                <a:spcPts val="0"/>
              </a:spcBef>
              <a:spcAft>
                <a:spcPts val="0"/>
              </a:spcAft>
              <a:buNone/>
              <a:defRPr sz="2800">
                <a:solidFill>
                  <a:schemeClr val="accent1"/>
                </a:solidFill>
                <a:latin typeface="Red Hat Display Medium"/>
                <a:ea typeface="Red Hat Display Medium"/>
                <a:cs typeface="Red Hat Display Medium"/>
                <a:sym typeface="Red Hat Display Medium"/>
              </a:defRPr>
            </a:lvl5pPr>
            <a:lvl6pPr lvl="5">
              <a:lnSpc>
                <a:spcPct val="100000"/>
              </a:lnSpc>
              <a:spcBef>
                <a:spcPts val="0"/>
              </a:spcBef>
              <a:spcAft>
                <a:spcPts val="0"/>
              </a:spcAft>
              <a:buNone/>
              <a:defRPr sz="2800">
                <a:solidFill>
                  <a:schemeClr val="accent1"/>
                </a:solidFill>
                <a:latin typeface="Red Hat Display Medium"/>
                <a:ea typeface="Red Hat Display Medium"/>
                <a:cs typeface="Red Hat Display Medium"/>
                <a:sym typeface="Red Hat Display Medium"/>
              </a:defRPr>
            </a:lvl6pPr>
            <a:lvl7pPr lvl="6">
              <a:lnSpc>
                <a:spcPct val="100000"/>
              </a:lnSpc>
              <a:spcBef>
                <a:spcPts val="0"/>
              </a:spcBef>
              <a:spcAft>
                <a:spcPts val="0"/>
              </a:spcAft>
              <a:buNone/>
              <a:defRPr sz="2800">
                <a:solidFill>
                  <a:schemeClr val="accent1"/>
                </a:solidFill>
                <a:latin typeface="Red Hat Display Medium"/>
                <a:ea typeface="Red Hat Display Medium"/>
                <a:cs typeface="Red Hat Display Medium"/>
                <a:sym typeface="Red Hat Display Medium"/>
              </a:defRPr>
            </a:lvl7pPr>
            <a:lvl8pPr lvl="7">
              <a:lnSpc>
                <a:spcPct val="100000"/>
              </a:lnSpc>
              <a:spcBef>
                <a:spcPts val="0"/>
              </a:spcBef>
              <a:spcAft>
                <a:spcPts val="0"/>
              </a:spcAft>
              <a:buNone/>
              <a:defRPr sz="2800">
                <a:solidFill>
                  <a:schemeClr val="accent1"/>
                </a:solidFill>
                <a:latin typeface="Red Hat Display Medium"/>
                <a:ea typeface="Red Hat Display Medium"/>
                <a:cs typeface="Red Hat Display Medium"/>
                <a:sym typeface="Red Hat Display Medium"/>
              </a:defRPr>
            </a:lvl8pPr>
            <a:lvl9pPr lvl="8">
              <a:lnSpc>
                <a:spcPct val="100000"/>
              </a:lnSpc>
              <a:spcBef>
                <a:spcPts val="0"/>
              </a:spcBef>
              <a:spcAft>
                <a:spcPts val="0"/>
              </a:spcAft>
              <a:buNone/>
              <a:defRPr sz="2800">
                <a:solidFill>
                  <a:schemeClr val="accent1"/>
                </a:solidFill>
                <a:latin typeface="Red Hat Display Medium"/>
                <a:ea typeface="Red Hat Display Medium"/>
                <a:cs typeface="Red Hat Display Medium"/>
                <a:sym typeface="Red Hat Display Medium"/>
              </a:defRPr>
            </a:lvl9pPr>
          </a:lstStyle>
          <a:p/>
        </p:txBody>
      </p:sp>
      <p:sp>
        <p:nvSpPr>
          <p:cNvPr id="1671" name="Google Shape;1671;p101"/>
          <p:cNvSpPr txBox="1"/>
          <p:nvPr>
            <p:ph idx="3" type="subTitle"/>
          </p:nvPr>
        </p:nvSpPr>
        <p:spPr>
          <a:xfrm>
            <a:off x="8048050" y="4676800"/>
            <a:ext cx="3410400" cy="718500"/>
          </a:xfrm>
          <a:prstGeom prst="rect">
            <a:avLst/>
          </a:prstGeom>
        </p:spPr>
        <p:txBody>
          <a:bodyPr anchorCtr="0" anchor="t" bIns="0" lIns="0" spcFirstLastPara="1" rIns="0" wrap="square" tIns="0">
            <a:noAutofit/>
          </a:bodyPr>
          <a:lstStyle>
            <a:lvl1pPr lvl="0">
              <a:lnSpc>
                <a:spcPct val="140000"/>
              </a:lnSpc>
              <a:spcBef>
                <a:spcPts val="0"/>
              </a:spcBef>
              <a:spcAft>
                <a:spcPts val="0"/>
              </a:spcAft>
              <a:buNone/>
              <a:defRPr sz="1200"/>
            </a:lvl1pPr>
            <a:lvl2pPr lvl="1">
              <a:lnSpc>
                <a:spcPct val="140000"/>
              </a:lnSpc>
              <a:spcBef>
                <a:spcPts val="0"/>
              </a:spcBef>
              <a:spcAft>
                <a:spcPts val="0"/>
              </a:spcAft>
              <a:buNone/>
              <a:defRPr sz="1200"/>
            </a:lvl2pPr>
            <a:lvl3pPr lvl="2">
              <a:lnSpc>
                <a:spcPct val="140000"/>
              </a:lnSpc>
              <a:spcBef>
                <a:spcPts val="0"/>
              </a:spcBef>
              <a:spcAft>
                <a:spcPts val="0"/>
              </a:spcAft>
              <a:buNone/>
              <a:defRPr sz="1200"/>
            </a:lvl3pPr>
            <a:lvl4pPr lvl="3">
              <a:lnSpc>
                <a:spcPct val="140000"/>
              </a:lnSpc>
              <a:spcBef>
                <a:spcPts val="0"/>
              </a:spcBef>
              <a:spcAft>
                <a:spcPts val="0"/>
              </a:spcAft>
              <a:buNone/>
              <a:defRPr sz="1200"/>
            </a:lvl4pPr>
            <a:lvl5pPr lvl="4">
              <a:lnSpc>
                <a:spcPct val="140000"/>
              </a:lnSpc>
              <a:spcBef>
                <a:spcPts val="0"/>
              </a:spcBef>
              <a:spcAft>
                <a:spcPts val="0"/>
              </a:spcAft>
              <a:buNone/>
              <a:defRPr sz="1200"/>
            </a:lvl5pPr>
            <a:lvl6pPr lvl="5">
              <a:lnSpc>
                <a:spcPct val="140000"/>
              </a:lnSpc>
              <a:spcBef>
                <a:spcPts val="0"/>
              </a:spcBef>
              <a:spcAft>
                <a:spcPts val="0"/>
              </a:spcAft>
              <a:buNone/>
              <a:defRPr sz="1200"/>
            </a:lvl6pPr>
            <a:lvl7pPr lvl="6">
              <a:lnSpc>
                <a:spcPct val="140000"/>
              </a:lnSpc>
              <a:spcBef>
                <a:spcPts val="0"/>
              </a:spcBef>
              <a:spcAft>
                <a:spcPts val="0"/>
              </a:spcAft>
              <a:buNone/>
              <a:defRPr sz="1200"/>
            </a:lvl7pPr>
            <a:lvl8pPr lvl="7">
              <a:lnSpc>
                <a:spcPct val="140000"/>
              </a:lnSpc>
              <a:spcBef>
                <a:spcPts val="0"/>
              </a:spcBef>
              <a:spcAft>
                <a:spcPts val="0"/>
              </a:spcAft>
              <a:buNone/>
              <a:defRPr sz="1200"/>
            </a:lvl8pPr>
            <a:lvl9pPr lvl="8">
              <a:lnSpc>
                <a:spcPct val="140000"/>
              </a:lnSpc>
              <a:spcBef>
                <a:spcPts val="0"/>
              </a:spcBef>
              <a:spcAft>
                <a:spcPts val="0"/>
              </a:spcAft>
              <a:buNone/>
              <a:defRPr sz="1200"/>
            </a:lvl9pPr>
          </a:lstStyle>
          <a:p/>
        </p:txBody>
      </p:sp>
      <p:sp>
        <p:nvSpPr>
          <p:cNvPr id="1672" name="Google Shape;1672;p101"/>
          <p:cNvSpPr txBox="1"/>
          <p:nvPr>
            <p:ph idx="4" type="subTitle"/>
          </p:nvPr>
        </p:nvSpPr>
        <p:spPr>
          <a:xfrm>
            <a:off x="8048050" y="4318800"/>
            <a:ext cx="3410400" cy="333300"/>
          </a:xfrm>
          <a:prstGeom prst="rect">
            <a:avLst/>
          </a:prstGeom>
        </p:spPr>
        <p:txBody>
          <a:bodyPr anchorCtr="0" anchor="b" bIns="0" lIns="0" spcFirstLastPara="1" rIns="0" wrap="square" tIns="0">
            <a:noAutofit/>
          </a:bodyPr>
          <a:lstStyle>
            <a:lvl1pPr lvl="0">
              <a:lnSpc>
                <a:spcPct val="100000"/>
              </a:lnSpc>
              <a:spcBef>
                <a:spcPts val="0"/>
              </a:spcBef>
              <a:spcAft>
                <a:spcPts val="0"/>
              </a:spcAft>
              <a:buNone/>
              <a:defRPr sz="2800">
                <a:latin typeface="Red Hat Display Medium"/>
                <a:ea typeface="Red Hat Display Medium"/>
                <a:cs typeface="Red Hat Display Medium"/>
                <a:sym typeface="Red Hat Display Medium"/>
              </a:defRPr>
            </a:lvl1pPr>
            <a:lvl2pPr lvl="1">
              <a:lnSpc>
                <a:spcPct val="100000"/>
              </a:lnSpc>
              <a:spcBef>
                <a:spcPts val="0"/>
              </a:spcBef>
              <a:spcAft>
                <a:spcPts val="0"/>
              </a:spcAft>
              <a:buNone/>
              <a:defRPr sz="2800">
                <a:solidFill>
                  <a:schemeClr val="accent2"/>
                </a:solidFill>
                <a:latin typeface="Red Hat Display Medium"/>
                <a:ea typeface="Red Hat Display Medium"/>
                <a:cs typeface="Red Hat Display Medium"/>
                <a:sym typeface="Red Hat Display Medium"/>
              </a:defRPr>
            </a:lvl2pPr>
            <a:lvl3pPr lvl="2">
              <a:lnSpc>
                <a:spcPct val="100000"/>
              </a:lnSpc>
              <a:spcBef>
                <a:spcPts val="0"/>
              </a:spcBef>
              <a:spcAft>
                <a:spcPts val="0"/>
              </a:spcAft>
              <a:buNone/>
              <a:defRPr sz="2800">
                <a:solidFill>
                  <a:schemeClr val="accent2"/>
                </a:solidFill>
                <a:latin typeface="Red Hat Display Medium"/>
                <a:ea typeface="Red Hat Display Medium"/>
                <a:cs typeface="Red Hat Display Medium"/>
                <a:sym typeface="Red Hat Display Medium"/>
              </a:defRPr>
            </a:lvl3pPr>
            <a:lvl4pPr lvl="3">
              <a:lnSpc>
                <a:spcPct val="100000"/>
              </a:lnSpc>
              <a:spcBef>
                <a:spcPts val="0"/>
              </a:spcBef>
              <a:spcAft>
                <a:spcPts val="0"/>
              </a:spcAft>
              <a:buNone/>
              <a:defRPr sz="2800">
                <a:solidFill>
                  <a:schemeClr val="accent2"/>
                </a:solidFill>
                <a:latin typeface="Red Hat Display Medium"/>
                <a:ea typeface="Red Hat Display Medium"/>
                <a:cs typeface="Red Hat Display Medium"/>
                <a:sym typeface="Red Hat Display Medium"/>
              </a:defRPr>
            </a:lvl4pPr>
            <a:lvl5pPr lvl="4">
              <a:lnSpc>
                <a:spcPct val="100000"/>
              </a:lnSpc>
              <a:spcBef>
                <a:spcPts val="0"/>
              </a:spcBef>
              <a:spcAft>
                <a:spcPts val="0"/>
              </a:spcAft>
              <a:buNone/>
              <a:defRPr sz="2800">
                <a:solidFill>
                  <a:schemeClr val="accent2"/>
                </a:solidFill>
                <a:latin typeface="Red Hat Display Medium"/>
                <a:ea typeface="Red Hat Display Medium"/>
                <a:cs typeface="Red Hat Display Medium"/>
                <a:sym typeface="Red Hat Display Medium"/>
              </a:defRPr>
            </a:lvl5pPr>
            <a:lvl6pPr lvl="5">
              <a:lnSpc>
                <a:spcPct val="100000"/>
              </a:lnSpc>
              <a:spcBef>
                <a:spcPts val="0"/>
              </a:spcBef>
              <a:spcAft>
                <a:spcPts val="0"/>
              </a:spcAft>
              <a:buNone/>
              <a:defRPr sz="2800">
                <a:solidFill>
                  <a:schemeClr val="accent2"/>
                </a:solidFill>
                <a:latin typeface="Red Hat Display Medium"/>
                <a:ea typeface="Red Hat Display Medium"/>
                <a:cs typeface="Red Hat Display Medium"/>
                <a:sym typeface="Red Hat Display Medium"/>
              </a:defRPr>
            </a:lvl6pPr>
            <a:lvl7pPr lvl="6">
              <a:lnSpc>
                <a:spcPct val="100000"/>
              </a:lnSpc>
              <a:spcBef>
                <a:spcPts val="0"/>
              </a:spcBef>
              <a:spcAft>
                <a:spcPts val="0"/>
              </a:spcAft>
              <a:buNone/>
              <a:defRPr sz="2800">
                <a:solidFill>
                  <a:schemeClr val="accent2"/>
                </a:solidFill>
                <a:latin typeface="Red Hat Display Medium"/>
                <a:ea typeface="Red Hat Display Medium"/>
                <a:cs typeface="Red Hat Display Medium"/>
                <a:sym typeface="Red Hat Display Medium"/>
              </a:defRPr>
            </a:lvl7pPr>
            <a:lvl8pPr lvl="7">
              <a:lnSpc>
                <a:spcPct val="100000"/>
              </a:lnSpc>
              <a:spcBef>
                <a:spcPts val="0"/>
              </a:spcBef>
              <a:spcAft>
                <a:spcPts val="0"/>
              </a:spcAft>
              <a:buNone/>
              <a:defRPr sz="2800">
                <a:solidFill>
                  <a:schemeClr val="accent2"/>
                </a:solidFill>
                <a:latin typeface="Red Hat Display Medium"/>
                <a:ea typeface="Red Hat Display Medium"/>
                <a:cs typeface="Red Hat Display Medium"/>
                <a:sym typeface="Red Hat Display Medium"/>
              </a:defRPr>
            </a:lvl8pPr>
            <a:lvl9pPr lvl="8">
              <a:lnSpc>
                <a:spcPct val="100000"/>
              </a:lnSpc>
              <a:spcBef>
                <a:spcPts val="0"/>
              </a:spcBef>
              <a:spcAft>
                <a:spcPts val="0"/>
              </a:spcAft>
              <a:buNone/>
              <a:defRPr sz="2800">
                <a:solidFill>
                  <a:schemeClr val="accent2"/>
                </a:solidFill>
                <a:latin typeface="Red Hat Display Medium"/>
                <a:ea typeface="Red Hat Display Medium"/>
                <a:cs typeface="Red Hat Display Medium"/>
                <a:sym typeface="Red Hat Display Medium"/>
              </a:defRPr>
            </a:lvl9pPr>
          </a:lstStyle>
          <a:p/>
        </p:txBody>
      </p:sp>
      <p:sp>
        <p:nvSpPr>
          <p:cNvPr id="1673" name="Google Shape;1673;p101"/>
          <p:cNvSpPr/>
          <p:nvPr/>
        </p:nvSpPr>
        <p:spPr>
          <a:xfrm>
            <a:off x="889525"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101"/>
          <p:cNvSpPr/>
          <p:nvPr/>
        </p:nvSpPr>
        <p:spPr>
          <a:xfrm>
            <a:off x="889525"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101"/>
          <p:cNvSpPr/>
          <p:nvPr/>
        </p:nvSpPr>
        <p:spPr>
          <a:xfrm>
            <a:off x="889525"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101"/>
          <p:cNvSpPr/>
          <p:nvPr/>
        </p:nvSpPr>
        <p:spPr>
          <a:xfrm>
            <a:off x="889525"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101"/>
          <p:cNvSpPr/>
          <p:nvPr/>
        </p:nvSpPr>
        <p:spPr>
          <a:xfrm>
            <a:off x="889525"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101"/>
          <p:cNvSpPr/>
          <p:nvPr/>
        </p:nvSpPr>
        <p:spPr>
          <a:xfrm>
            <a:off x="889525"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101"/>
          <p:cNvSpPr/>
          <p:nvPr/>
        </p:nvSpPr>
        <p:spPr>
          <a:xfrm>
            <a:off x="889525"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101"/>
          <p:cNvSpPr/>
          <p:nvPr/>
        </p:nvSpPr>
        <p:spPr>
          <a:xfrm>
            <a:off x="889525"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101"/>
          <p:cNvSpPr/>
          <p:nvPr/>
        </p:nvSpPr>
        <p:spPr>
          <a:xfrm>
            <a:off x="889525"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101"/>
          <p:cNvSpPr/>
          <p:nvPr/>
        </p:nvSpPr>
        <p:spPr>
          <a:xfrm>
            <a:off x="889525"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101"/>
          <p:cNvSpPr/>
          <p:nvPr/>
        </p:nvSpPr>
        <p:spPr>
          <a:xfrm>
            <a:off x="1586000"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101"/>
          <p:cNvSpPr/>
          <p:nvPr/>
        </p:nvSpPr>
        <p:spPr>
          <a:xfrm>
            <a:off x="1586000"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101"/>
          <p:cNvSpPr/>
          <p:nvPr/>
        </p:nvSpPr>
        <p:spPr>
          <a:xfrm>
            <a:off x="1586000"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101"/>
          <p:cNvSpPr/>
          <p:nvPr/>
        </p:nvSpPr>
        <p:spPr>
          <a:xfrm>
            <a:off x="1586000"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101"/>
          <p:cNvSpPr/>
          <p:nvPr/>
        </p:nvSpPr>
        <p:spPr>
          <a:xfrm>
            <a:off x="1586000"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101"/>
          <p:cNvSpPr/>
          <p:nvPr/>
        </p:nvSpPr>
        <p:spPr>
          <a:xfrm>
            <a:off x="1586000"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101"/>
          <p:cNvSpPr/>
          <p:nvPr/>
        </p:nvSpPr>
        <p:spPr>
          <a:xfrm>
            <a:off x="1586000"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101"/>
          <p:cNvSpPr/>
          <p:nvPr/>
        </p:nvSpPr>
        <p:spPr>
          <a:xfrm>
            <a:off x="1586000"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101"/>
          <p:cNvSpPr/>
          <p:nvPr/>
        </p:nvSpPr>
        <p:spPr>
          <a:xfrm>
            <a:off x="1586000"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101"/>
          <p:cNvSpPr/>
          <p:nvPr/>
        </p:nvSpPr>
        <p:spPr>
          <a:xfrm>
            <a:off x="1586000"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p>
        </p:txBody>
      </p:sp>
      <p:sp>
        <p:nvSpPr>
          <p:cNvPr id="1693" name="Google Shape;1693;p101"/>
          <p:cNvSpPr/>
          <p:nvPr/>
        </p:nvSpPr>
        <p:spPr>
          <a:xfrm>
            <a:off x="2282475"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101"/>
          <p:cNvSpPr/>
          <p:nvPr/>
        </p:nvSpPr>
        <p:spPr>
          <a:xfrm>
            <a:off x="2282475"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101"/>
          <p:cNvSpPr/>
          <p:nvPr/>
        </p:nvSpPr>
        <p:spPr>
          <a:xfrm>
            <a:off x="2282475"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101"/>
          <p:cNvSpPr/>
          <p:nvPr/>
        </p:nvSpPr>
        <p:spPr>
          <a:xfrm>
            <a:off x="2282475"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101"/>
          <p:cNvSpPr/>
          <p:nvPr/>
        </p:nvSpPr>
        <p:spPr>
          <a:xfrm>
            <a:off x="2282475"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101"/>
          <p:cNvSpPr/>
          <p:nvPr/>
        </p:nvSpPr>
        <p:spPr>
          <a:xfrm>
            <a:off x="2282475"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101"/>
          <p:cNvSpPr/>
          <p:nvPr/>
        </p:nvSpPr>
        <p:spPr>
          <a:xfrm>
            <a:off x="2282475"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101"/>
          <p:cNvSpPr/>
          <p:nvPr/>
        </p:nvSpPr>
        <p:spPr>
          <a:xfrm>
            <a:off x="2282475"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101"/>
          <p:cNvSpPr/>
          <p:nvPr/>
        </p:nvSpPr>
        <p:spPr>
          <a:xfrm>
            <a:off x="2282475"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101"/>
          <p:cNvSpPr/>
          <p:nvPr/>
        </p:nvSpPr>
        <p:spPr>
          <a:xfrm>
            <a:off x="2282475"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p>
        </p:txBody>
      </p:sp>
      <p:sp>
        <p:nvSpPr>
          <p:cNvPr id="1703" name="Google Shape;1703;p101"/>
          <p:cNvSpPr/>
          <p:nvPr/>
        </p:nvSpPr>
        <p:spPr>
          <a:xfrm>
            <a:off x="2978950"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101"/>
          <p:cNvSpPr/>
          <p:nvPr/>
        </p:nvSpPr>
        <p:spPr>
          <a:xfrm>
            <a:off x="2978950"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101"/>
          <p:cNvSpPr/>
          <p:nvPr/>
        </p:nvSpPr>
        <p:spPr>
          <a:xfrm>
            <a:off x="2978950"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101"/>
          <p:cNvSpPr/>
          <p:nvPr/>
        </p:nvSpPr>
        <p:spPr>
          <a:xfrm>
            <a:off x="2978950"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101"/>
          <p:cNvSpPr/>
          <p:nvPr/>
        </p:nvSpPr>
        <p:spPr>
          <a:xfrm>
            <a:off x="2978950"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101"/>
          <p:cNvSpPr/>
          <p:nvPr/>
        </p:nvSpPr>
        <p:spPr>
          <a:xfrm>
            <a:off x="2978950"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101"/>
          <p:cNvSpPr/>
          <p:nvPr/>
        </p:nvSpPr>
        <p:spPr>
          <a:xfrm>
            <a:off x="2978950"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101"/>
          <p:cNvSpPr/>
          <p:nvPr/>
        </p:nvSpPr>
        <p:spPr>
          <a:xfrm>
            <a:off x="2978950"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101"/>
          <p:cNvSpPr/>
          <p:nvPr/>
        </p:nvSpPr>
        <p:spPr>
          <a:xfrm>
            <a:off x="2978950"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101"/>
          <p:cNvSpPr/>
          <p:nvPr/>
        </p:nvSpPr>
        <p:spPr>
          <a:xfrm>
            <a:off x="2978950"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p>
        </p:txBody>
      </p:sp>
      <p:sp>
        <p:nvSpPr>
          <p:cNvPr id="1713" name="Google Shape;1713;p101"/>
          <p:cNvSpPr/>
          <p:nvPr/>
        </p:nvSpPr>
        <p:spPr>
          <a:xfrm>
            <a:off x="3675425"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101"/>
          <p:cNvSpPr/>
          <p:nvPr/>
        </p:nvSpPr>
        <p:spPr>
          <a:xfrm>
            <a:off x="3675425"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101"/>
          <p:cNvSpPr/>
          <p:nvPr/>
        </p:nvSpPr>
        <p:spPr>
          <a:xfrm>
            <a:off x="3675425"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101"/>
          <p:cNvSpPr/>
          <p:nvPr/>
        </p:nvSpPr>
        <p:spPr>
          <a:xfrm>
            <a:off x="3675425"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101"/>
          <p:cNvSpPr/>
          <p:nvPr/>
        </p:nvSpPr>
        <p:spPr>
          <a:xfrm>
            <a:off x="3675425"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101"/>
          <p:cNvSpPr/>
          <p:nvPr/>
        </p:nvSpPr>
        <p:spPr>
          <a:xfrm>
            <a:off x="3675425"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101"/>
          <p:cNvSpPr/>
          <p:nvPr/>
        </p:nvSpPr>
        <p:spPr>
          <a:xfrm>
            <a:off x="3675425"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101"/>
          <p:cNvSpPr/>
          <p:nvPr/>
        </p:nvSpPr>
        <p:spPr>
          <a:xfrm>
            <a:off x="3675425"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101"/>
          <p:cNvSpPr/>
          <p:nvPr/>
        </p:nvSpPr>
        <p:spPr>
          <a:xfrm>
            <a:off x="3675425"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101"/>
          <p:cNvSpPr/>
          <p:nvPr/>
        </p:nvSpPr>
        <p:spPr>
          <a:xfrm>
            <a:off x="3675425"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p>
        </p:txBody>
      </p:sp>
      <p:sp>
        <p:nvSpPr>
          <p:cNvPr id="1723" name="Google Shape;1723;p101"/>
          <p:cNvSpPr/>
          <p:nvPr/>
        </p:nvSpPr>
        <p:spPr>
          <a:xfrm>
            <a:off x="4371900"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101"/>
          <p:cNvSpPr/>
          <p:nvPr/>
        </p:nvSpPr>
        <p:spPr>
          <a:xfrm>
            <a:off x="4371900"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101"/>
          <p:cNvSpPr/>
          <p:nvPr/>
        </p:nvSpPr>
        <p:spPr>
          <a:xfrm>
            <a:off x="4371900"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101"/>
          <p:cNvSpPr/>
          <p:nvPr/>
        </p:nvSpPr>
        <p:spPr>
          <a:xfrm>
            <a:off x="4371900"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101"/>
          <p:cNvSpPr/>
          <p:nvPr/>
        </p:nvSpPr>
        <p:spPr>
          <a:xfrm>
            <a:off x="4371900"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101"/>
          <p:cNvSpPr/>
          <p:nvPr/>
        </p:nvSpPr>
        <p:spPr>
          <a:xfrm>
            <a:off x="4371900"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101"/>
          <p:cNvSpPr/>
          <p:nvPr/>
        </p:nvSpPr>
        <p:spPr>
          <a:xfrm>
            <a:off x="4371900"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101"/>
          <p:cNvSpPr/>
          <p:nvPr/>
        </p:nvSpPr>
        <p:spPr>
          <a:xfrm>
            <a:off x="4371900"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101"/>
          <p:cNvSpPr/>
          <p:nvPr/>
        </p:nvSpPr>
        <p:spPr>
          <a:xfrm>
            <a:off x="4371900"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101"/>
          <p:cNvSpPr/>
          <p:nvPr/>
        </p:nvSpPr>
        <p:spPr>
          <a:xfrm>
            <a:off x="4371900"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p>
        </p:txBody>
      </p:sp>
      <p:sp>
        <p:nvSpPr>
          <p:cNvPr id="1733" name="Google Shape;1733;p101"/>
          <p:cNvSpPr/>
          <p:nvPr/>
        </p:nvSpPr>
        <p:spPr>
          <a:xfrm>
            <a:off x="5068375"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101"/>
          <p:cNvSpPr/>
          <p:nvPr/>
        </p:nvSpPr>
        <p:spPr>
          <a:xfrm>
            <a:off x="5068375"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101"/>
          <p:cNvSpPr/>
          <p:nvPr/>
        </p:nvSpPr>
        <p:spPr>
          <a:xfrm>
            <a:off x="5068375"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101"/>
          <p:cNvSpPr/>
          <p:nvPr/>
        </p:nvSpPr>
        <p:spPr>
          <a:xfrm>
            <a:off x="5068375"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101"/>
          <p:cNvSpPr/>
          <p:nvPr/>
        </p:nvSpPr>
        <p:spPr>
          <a:xfrm>
            <a:off x="5068375"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101"/>
          <p:cNvSpPr/>
          <p:nvPr/>
        </p:nvSpPr>
        <p:spPr>
          <a:xfrm>
            <a:off x="5068375"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101"/>
          <p:cNvSpPr/>
          <p:nvPr/>
        </p:nvSpPr>
        <p:spPr>
          <a:xfrm>
            <a:off x="5068375"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101"/>
          <p:cNvSpPr/>
          <p:nvPr/>
        </p:nvSpPr>
        <p:spPr>
          <a:xfrm>
            <a:off x="5068375"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101"/>
          <p:cNvSpPr/>
          <p:nvPr/>
        </p:nvSpPr>
        <p:spPr>
          <a:xfrm>
            <a:off x="5068375"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101"/>
          <p:cNvSpPr/>
          <p:nvPr/>
        </p:nvSpPr>
        <p:spPr>
          <a:xfrm>
            <a:off x="5068375"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p>
        </p:txBody>
      </p:sp>
      <p:sp>
        <p:nvSpPr>
          <p:cNvPr id="1743" name="Google Shape;1743;p101"/>
          <p:cNvSpPr/>
          <p:nvPr/>
        </p:nvSpPr>
        <p:spPr>
          <a:xfrm>
            <a:off x="5764850"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101"/>
          <p:cNvSpPr/>
          <p:nvPr/>
        </p:nvSpPr>
        <p:spPr>
          <a:xfrm>
            <a:off x="5764850"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101"/>
          <p:cNvSpPr/>
          <p:nvPr/>
        </p:nvSpPr>
        <p:spPr>
          <a:xfrm>
            <a:off x="5764850"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101"/>
          <p:cNvSpPr/>
          <p:nvPr/>
        </p:nvSpPr>
        <p:spPr>
          <a:xfrm>
            <a:off x="5764850"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101"/>
          <p:cNvSpPr/>
          <p:nvPr/>
        </p:nvSpPr>
        <p:spPr>
          <a:xfrm>
            <a:off x="5764850"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101"/>
          <p:cNvSpPr/>
          <p:nvPr/>
        </p:nvSpPr>
        <p:spPr>
          <a:xfrm>
            <a:off x="5764850"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101"/>
          <p:cNvSpPr/>
          <p:nvPr/>
        </p:nvSpPr>
        <p:spPr>
          <a:xfrm>
            <a:off x="5764850"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101"/>
          <p:cNvSpPr/>
          <p:nvPr/>
        </p:nvSpPr>
        <p:spPr>
          <a:xfrm>
            <a:off x="5764850"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101"/>
          <p:cNvSpPr/>
          <p:nvPr/>
        </p:nvSpPr>
        <p:spPr>
          <a:xfrm>
            <a:off x="5764850"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101"/>
          <p:cNvSpPr/>
          <p:nvPr/>
        </p:nvSpPr>
        <p:spPr>
          <a:xfrm>
            <a:off x="5764850"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p>
        </p:txBody>
      </p:sp>
      <p:sp>
        <p:nvSpPr>
          <p:cNvPr id="1753" name="Google Shape;1753;p101"/>
          <p:cNvSpPr/>
          <p:nvPr/>
        </p:nvSpPr>
        <p:spPr>
          <a:xfrm>
            <a:off x="6461325"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101"/>
          <p:cNvSpPr/>
          <p:nvPr/>
        </p:nvSpPr>
        <p:spPr>
          <a:xfrm>
            <a:off x="6461325"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101"/>
          <p:cNvSpPr/>
          <p:nvPr/>
        </p:nvSpPr>
        <p:spPr>
          <a:xfrm>
            <a:off x="6461325"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101"/>
          <p:cNvSpPr/>
          <p:nvPr/>
        </p:nvSpPr>
        <p:spPr>
          <a:xfrm>
            <a:off x="6461325"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101"/>
          <p:cNvSpPr/>
          <p:nvPr/>
        </p:nvSpPr>
        <p:spPr>
          <a:xfrm>
            <a:off x="6461325"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101"/>
          <p:cNvSpPr/>
          <p:nvPr/>
        </p:nvSpPr>
        <p:spPr>
          <a:xfrm>
            <a:off x="6461325"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101"/>
          <p:cNvSpPr/>
          <p:nvPr/>
        </p:nvSpPr>
        <p:spPr>
          <a:xfrm>
            <a:off x="6461325"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101"/>
          <p:cNvSpPr/>
          <p:nvPr/>
        </p:nvSpPr>
        <p:spPr>
          <a:xfrm>
            <a:off x="6461325"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101"/>
          <p:cNvSpPr/>
          <p:nvPr/>
        </p:nvSpPr>
        <p:spPr>
          <a:xfrm>
            <a:off x="6461325"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101"/>
          <p:cNvSpPr/>
          <p:nvPr/>
        </p:nvSpPr>
        <p:spPr>
          <a:xfrm>
            <a:off x="6461325"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p>
        </p:txBody>
      </p:sp>
      <p:sp>
        <p:nvSpPr>
          <p:cNvPr id="1763" name="Google Shape;1763;p101"/>
          <p:cNvSpPr/>
          <p:nvPr/>
        </p:nvSpPr>
        <p:spPr>
          <a:xfrm>
            <a:off x="7157800"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101"/>
          <p:cNvSpPr/>
          <p:nvPr/>
        </p:nvSpPr>
        <p:spPr>
          <a:xfrm>
            <a:off x="7157800"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101"/>
          <p:cNvSpPr/>
          <p:nvPr/>
        </p:nvSpPr>
        <p:spPr>
          <a:xfrm>
            <a:off x="7157800"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101"/>
          <p:cNvSpPr/>
          <p:nvPr/>
        </p:nvSpPr>
        <p:spPr>
          <a:xfrm>
            <a:off x="7157800"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101"/>
          <p:cNvSpPr/>
          <p:nvPr/>
        </p:nvSpPr>
        <p:spPr>
          <a:xfrm>
            <a:off x="7157800"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101"/>
          <p:cNvSpPr/>
          <p:nvPr/>
        </p:nvSpPr>
        <p:spPr>
          <a:xfrm>
            <a:off x="7157800"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101"/>
          <p:cNvSpPr/>
          <p:nvPr/>
        </p:nvSpPr>
        <p:spPr>
          <a:xfrm>
            <a:off x="7157800"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101"/>
          <p:cNvSpPr/>
          <p:nvPr/>
        </p:nvSpPr>
        <p:spPr>
          <a:xfrm>
            <a:off x="7157800"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101"/>
          <p:cNvSpPr/>
          <p:nvPr/>
        </p:nvSpPr>
        <p:spPr>
          <a:xfrm>
            <a:off x="7157800"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101"/>
          <p:cNvSpPr/>
          <p:nvPr/>
        </p:nvSpPr>
        <p:spPr>
          <a:xfrm>
            <a:off x="7157800"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p>
        </p:txBody>
      </p:sp>
      <p:sp>
        <p:nvSpPr>
          <p:cNvPr id="1773" name="Google Shape;1773;p101"/>
          <p:cNvSpPr/>
          <p:nvPr/>
        </p:nvSpPr>
        <p:spPr>
          <a:xfrm>
            <a:off x="889525"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101"/>
          <p:cNvSpPr/>
          <p:nvPr/>
        </p:nvSpPr>
        <p:spPr>
          <a:xfrm>
            <a:off x="889525"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101"/>
          <p:cNvSpPr/>
          <p:nvPr/>
        </p:nvSpPr>
        <p:spPr>
          <a:xfrm>
            <a:off x="889525"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101"/>
          <p:cNvSpPr/>
          <p:nvPr/>
        </p:nvSpPr>
        <p:spPr>
          <a:xfrm>
            <a:off x="889525"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101"/>
          <p:cNvSpPr/>
          <p:nvPr/>
        </p:nvSpPr>
        <p:spPr>
          <a:xfrm>
            <a:off x="889525"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101"/>
          <p:cNvSpPr/>
          <p:nvPr/>
        </p:nvSpPr>
        <p:spPr>
          <a:xfrm>
            <a:off x="889525"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101"/>
          <p:cNvSpPr/>
          <p:nvPr/>
        </p:nvSpPr>
        <p:spPr>
          <a:xfrm>
            <a:off x="889525"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101"/>
          <p:cNvSpPr/>
          <p:nvPr/>
        </p:nvSpPr>
        <p:spPr>
          <a:xfrm>
            <a:off x="889525"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101"/>
          <p:cNvSpPr/>
          <p:nvPr/>
        </p:nvSpPr>
        <p:spPr>
          <a:xfrm>
            <a:off x="889525"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101"/>
          <p:cNvSpPr/>
          <p:nvPr/>
        </p:nvSpPr>
        <p:spPr>
          <a:xfrm>
            <a:off x="889525"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p>
        </p:txBody>
      </p:sp>
      <p:sp>
        <p:nvSpPr>
          <p:cNvPr id="1783" name="Google Shape;1783;p101"/>
          <p:cNvSpPr/>
          <p:nvPr/>
        </p:nvSpPr>
        <p:spPr>
          <a:xfrm>
            <a:off x="1586000"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101"/>
          <p:cNvSpPr/>
          <p:nvPr/>
        </p:nvSpPr>
        <p:spPr>
          <a:xfrm>
            <a:off x="1586000"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101"/>
          <p:cNvSpPr/>
          <p:nvPr/>
        </p:nvSpPr>
        <p:spPr>
          <a:xfrm>
            <a:off x="1586000"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101"/>
          <p:cNvSpPr/>
          <p:nvPr/>
        </p:nvSpPr>
        <p:spPr>
          <a:xfrm>
            <a:off x="1586000"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101"/>
          <p:cNvSpPr/>
          <p:nvPr/>
        </p:nvSpPr>
        <p:spPr>
          <a:xfrm>
            <a:off x="1586000"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101"/>
          <p:cNvSpPr/>
          <p:nvPr/>
        </p:nvSpPr>
        <p:spPr>
          <a:xfrm>
            <a:off x="1586000"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101"/>
          <p:cNvSpPr/>
          <p:nvPr/>
        </p:nvSpPr>
        <p:spPr>
          <a:xfrm>
            <a:off x="1586000"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101"/>
          <p:cNvSpPr/>
          <p:nvPr/>
        </p:nvSpPr>
        <p:spPr>
          <a:xfrm>
            <a:off x="1586000"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101"/>
          <p:cNvSpPr/>
          <p:nvPr/>
        </p:nvSpPr>
        <p:spPr>
          <a:xfrm>
            <a:off x="1586000"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101"/>
          <p:cNvSpPr/>
          <p:nvPr/>
        </p:nvSpPr>
        <p:spPr>
          <a:xfrm>
            <a:off x="1586000"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p>
        </p:txBody>
      </p:sp>
      <p:sp>
        <p:nvSpPr>
          <p:cNvPr id="1793" name="Google Shape;1793;p101"/>
          <p:cNvSpPr/>
          <p:nvPr/>
        </p:nvSpPr>
        <p:spPr>
          <a:xfrm>
            <a:off x="2282475"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101"/>
          <p:cNvSpPr/>
          <p:nvPr/>
        </p:nvSpPr>
        <p:spPr>
          <a:xfrm>
            <a:off x="2282475"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101"/>
          <p:cNvSpPr/>
          <p:nvPr/>
        </p:nvSpPr>
        <p:spPr>
          <a:xfrm>
            <a:off x="2282475"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101"/>
          <p:cNvSpPr/>
          <p:nvPr/>
        </p:nvSpPr>
        <p:spPr>
          <a:xfrm>
            <a:off x="2282475"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101"/>
          <p:cNvSpPr/>
          <p:nvPr/>
        </p:nvSpPr>
        <p:spPr>
          <a:xfrm>
            <a:off x="2282475"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101"/>
          <p:cNvSpPr/>
          <p:nvPr/>
        </p:nvSpPr>
        <p:spPr>
          <a:xfrm>
            <a:off x="2282475"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101"/>
          <p:cNvSpPr/>
          <p:nvPr/>
        </p:nvSpPr>
        <p:spPr>
          <a:xfrm>
            <a:off x="2282475"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101"/>
          <p:cNvSpPr/>
          <p:nvPr/>
        </p:nvSpPr>
        <p:spPr>
          <a:xfrm>
            <a:off x="2282475"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101"/>
          <p:cNvSpPr/>
          <p:nvPr/>
        </p:nvSpPr>
        <p:spPr>
          <a:xfrm>
            <a:off x="2282475"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101"/>
          <p:cNvSpPr/>
          <p:nvPr/>
        </p:nvSpPr>
        <p:spPr>
          <a:xfrm>
            <a:off x="2282475"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p>
        </p:txBody>
      </p:sp>
      <p:sp>
        <p:nvSpPr>
          <p:cNvPr id="1803" name="Google Shape;1803;p101"/>
          <p:cNvSpPr/>
          <p:nvPr/>
        </p:nvSpPr>
        <p:spPr>
          <a:xfrm>
            <a:off x="2978950"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101"/>
          <p:cNvSpPr/>
          <p:nvPr/>
        </p:nvSpPr>
        <p:spPr>
          <a:xfrm>
            <a:off x="2978950"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101"/>
          <p:cNvSpPr/>
          <p:nvPr/>
        </p:nvSpPr>
        <p:spPr>
          <a:xfrm>
            <a:off x="2978950"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101"/>
          <p:cNvSpPr/>
          <p:nvPr/>
        </p:nvSpPr>
        <p:spPr>
          <a:xfrm>
            <a:off x="2978950"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101"/>
          <p:cNvSpPr/>
          <p:nvPr/>
        </p:nvSpPr>
        <p:spPr>
          <a:xfrm>
            <a:off x="2978950"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101"/>
          <p:cNvSpPr/>
          <p:nvPr/>
        </p:nvSpPr>
        <p:spPr>
          <a:xfrm>
            <a:off x="2978950"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101"/>
          <p:cNvSpPr/>
          <p:nvPr/>
        </p:nvSpPr>
        <p:spPr>
          <a:xfrm>
            <a:off x="2978950"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101"/>
          <p:cNvSpPr/>
          <p:nvPr/>
        </p:nvSpPr>
        <p:spPr>
          <a:xfrm>
            <a:off x="2978950"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101"/>
          <p:cNvSpPr/>
          <p:nvPr/>
        </p:nvSpPr>
        <p:spPr>
          <a:xfrm>
            <a:off x="2978950"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101"/>
          <p:cNvSpPr/>
          <p:nvPr/>
        </p:nvSpPr>
        <p:spPr>
          <a:xfrm>
            <a:off x="2978950"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p>
        </p:txBody>
      </p:sp>
      <p:sp>
        <p:nvSpPr>
          <p:cNvPr id="1813" name="Google Shape;1813;p101"/>
          <p:cNvSpPr/>
          <p:nvPr/>
        </p:nvSpPr>
        <p:spPr>
          <a:xfrm>
            <a:off x="3675425"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101"/>
          <p:cNvSpPr/>
          <p:nvPr/>
        </p:nvSpPr>
        <p:spPr>
          <a:xfrm>
            <a:off x="3675425"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101"/>
          <p:cNvSpPr/>
          <p:nvPr/>
        </p:nvSpPr>
        <p:spPr>
          <a:xfrm>
            <a:off x="3675425"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101"/>
          <p:cNvSpPr/>
          <p:nvPr/>
        </p:nvSpPr>
        <p:spPr>
          <a:xfrm>
            <a:off x="3675425"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101"/>
          <p:cNvSpPr/>
          <p:nvPr/>
        </p:nvSpPr>
        <p:spPr>
          <a:xfrm>
            <a:off x="3675425"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101"/>
          <p:cNvSpPr/>
          <p:nvPr/>
        </p:nvSpPr>
        <p:spPr>
          <a:xfrm>
            <a:off x="3675425"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101"/>
          <p:cNvSpPr/>
          <p:nvPr/>
        </p:nvSpPr>
        <p:spPr>
          <a:xfrm>
            <a:off x="3675425"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101"/>
          <p:cNvSpPr/>
          <p:nvPr/>
        </p:nvSpPr>
        <p:spPr>
          <a:xfrm>
            <a:off x="3675425"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101"/>
          <p:cNvSpPr/>
          <p:nvPr/>
        </p:nvSpPr>
        <p:spPr>
          <a:xfrm>
            <a:off x="3675425"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101"/>
          <p:cNvSpPr/>
          <p:nvPr/>
        </p:nvSpPr>
        <p:spPr>
          <a:xfrm>
            <a:off x="3675425"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p>
        </p:txBody>
      </p:sp>
      <p:sp>
        <p:nvSpPr>
          <p:cNvPr id="1823" name="Google Shape;1823;p101"/>
          <p:cNvSpPr/>
          <p:nvPr/>
        </p:nvSpPr>
        <p:spPr>
          <a:xfrm>
            <a:off x="4371900"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101"/>
          <p:cNvSpPr/>
          <p:nvPr/>
        </p:nvSpPr>
        <p:spPr>
          <a:xfrm>
            <a:off x="4371900"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101"/>
          <p:cNvSpPr/>
          <p:nvPr/>
        </p:nvSpPr>
        <p:spPr>
          <a:xfrm>
            <a:off x="4371900"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101"/>
          <p:cNvSpPr/>
          <p:nvPr/>
        </p:nvSpPr>
        <p:spPr>
          <a:xfrm>
            <a:off x="4371900"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101"/>
          <p:cNvSpPr/>
          <p:nvPr/>
        </p:nvSpPr>
        <p:spPr>
          <a:xfrm>
            <a:off x="4371900"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101"/>
          <p:cNvSpPr/>
          <p:nvPr/>
        </p:nvSpPr>
        <p:spPr>
          <a:xfrm>
            <a:off x="4371900"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101"/>
          <p:cNvSpPr/>
          <p:nvPr/>
        </p:nvSpPr>
        <p:spPr>
          <a:xfrm>
            <a:off x="4371900"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101"/>
          <p:cNvSpPr/>
          <p:nvPr/>
        </p:nvSpPr>
        <p:spPr>
          <a:xfrm>
            <a:off x="4371900"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101"/>
          <p:cNvSpPr/>
          <p:nvPr/>
        </p:nvSpPr>
        <p:spPr>
          <a:xfrm>
            <a:off x="4371900"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101"/>
          <p:cNvSpPr/>
          <p:nvPr/>
        </p:nvSpPr>
        <p:spPr>
          <a:xfrm>
            <a:off x="4371900"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p>
        </p:txBody>
      </p:sp>
      <p:sp>
        <p:nvSpPr>
          <p:cNvPr id="1833" name="Google Shape;1833;p101"/>
          <p:cNvSpPr/>
          <p:nvPr/>
        </p:nvSpPr>
        <p:spPr>
          <a:xfrm>
            <a:off x="5068375"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101"/>
          <p:cNvSpPr/>
          <p:nvPr/>
        </p:nvSpPr>
        <p:spPr>
          <a:xfrm>
            <a:off x="5068375"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101"/>
          <p:cNvSpPr/>
          <p:nvPr/>
        </p:nvSpPr>
        <p:spPr>
          <a:xfrm>
            <a:off x="5068375"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101"/>
          <p:cNvSpPr/>
          <p:nvPr/>
        </p:nvSpPr>
        <p:spPr>
          <a:xfrm>
            <a:off x="5068375"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101"/>
          <p:cNvSpPr/>
          <p:nvPr/>
        </p:nvSpPr>
        <p:spPr>
          <a:xfrm>
            <a:off x="5068375"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101"/>
          <p:cNvSpPr/>
          <p:nvPr/>
        </p:nvSpPr>
        <p:spPr>
          <a:xfrm>
            <a:off x="5068375"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101"/>
          <p:cNvSpPr/>
          <p:nvPr/>
        </p:nvSpPr>
        <p:spPr>
          <a:xfrm>
            <a:off x="5068375"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101"/>
          <p:cNvSpPr/>
          <p:nvPr/>
        </p:nvSpPr>
        <p:spPr>
          <a:xfrm>
            <a:off x="5068375"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101"/>
          <p:cNvSpPr/>
          <p:nvPr/>
        </p:nvSpPr>
        <p:spPr>
          <a:xfrm>
            <a:off x="5068375"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101"/>
          <p:cNvSpPr/>
          <p:nvPr/>
        </p:nvSpPr>
        <p:spPr>
          <a:xfrm>
            <a:off x="5068375"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p>
        </p:txBody>
      </p:sp>
      <p:sp>
        <p:nvSpPr>
          <p:cNvPr id="1843" name="Google Shape;1843;p101"/>
          <p:cNvSpPr/>
          <p:nvPr/>
        </p:nvSpPr>
        <p:spPr>
          <a:xfrm>
            <a:off x="5764850"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101"/>
          <p:cNvSpPr/>
          <p:nvPr/>
        </p:nvSpPr>
        <p:spPr>
          <a:xfrm>
            <a:off x="5764850"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101"/>
          <p:cNvSpPr/>
          <p:nvPr/>
        </p:nvSpPr>
        <p:spPr>
          <a:xfrm>
            <a:off x="5764850"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101"/>
          <p:cNvSpPr/>
          <p:nvPr/>
        </p:nvSpPr>
        <p:spPr>
          <a:xfrm>
            <a:off x="5764850"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101"/>
          <p:cNvSpPr/>
          <p:nvPr/>
        </p:nvSpPr>
        <p:spPr>
          <a:xfrm>
            <a:off x="5764850"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101"/>
          <p:cNvSpPr/>
          <p:nvPr/>
        </p:nvSpPr>
        <p:spPr>
          <a:xfrm>
            <a:off x="5764850"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101"/>
          <p:cNvSpPr/>
          <p:nvPr/>
        </p:nvSpPr>
        <p:spPr>
          <a:xfrm>
            <a:off x="5764850"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101"/>
          <p:cNvSpPr/>
          <p:nvPr/>
        </p:nvSpPr>
        <p:spPr>
          <a:xfrm>
            <a:off x="5764850"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101"/>
          <p:cNvSpPr/>
          <p:nvPr/>
        </p:nvSpPr>
        <p:spPr>
          <a:xfrm>
            <a:off x="5764850"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101"/>
          <p:cNvSpPr/>
          <p:nvPr/>
        </p:nvSpPr>
        <p:spPr>
          <a:xfrm>
            <a:off x="5764850"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p>
        </p:txBody>
      </p:sp>
      <p:sp>
        <p:nvSpPr>
          <p:cNvPr id="1853" name="Google Shape;1853;p101"/>
          <p:cNvSpPr/>
          <p:nvPr/>
        </p:nvSpPr>
        <p:spPr>
          <a:xfrm>
            <a:off x="6461325"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101"/>
          <p:cNvSpPr/>
          <p:nvPr/>
        </p:nvSpPr>
        <p:spPr>
          <a:xfrm>
            <a:off x="6461325"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101"/>
          <p:cNvSpPr/>
          <p:nvPr/>
        </p:nvSpPr>
        <p:spPr>
          <a:xfrm>
            <a:off x="6461325"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101"/>
          <p:cNvSpPr/>
          <p:nvPr/>
        </p:nvSpPr>
        <p:spPr>
          <a:xfrm>
            <a:off x="6461325"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101"/>
          <p:cNvSpPr/>
          <p:nvPr/>
        </p:nvSpPr>
        <p:spPr>
          <a:xfrm>
            <a:off x="6461325"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101"/>
          <p:cNvSpPr/>
          <p:nvPr/>
        </p:nvSpPr>
        <p:spPr>
          <a:xfrm>
            <a:off x="6461325"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101"/>
          <p:cNvSpPr/>
          <p:nvPr/>
        </p:nvSpPr>
        <p:spPr>
          <a:xfrm>
            <a:off x="6461325"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101"/>
          <p:cNvSpPr/>
          <p:nvPr/>
        </p:nvSpPr>
        <p:spPr>
          <a:xfrm>
            <a:off x="6461325"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101"/>
          <p:cNvSpPr/>
          <p:nvPr/>
        </p:nvSpPr>
        <p:spPr>
          <a:xfrm>
            <a:off x="6461325"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101"/>
          <p:cNvSpPr/>
          <p:nvPr/>
        </p:nvSpPr>
        <p:spPr>
          <a:xfrm>
            <a:off x="6461325"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p>
        </p:txBody>
      </p:sp>
      <p:sp>
        <p:nvSpPr>
          <p:cNvPr id="1863" name="Google Shape;1863;p101"/>
          <p:cNvSpPr/>
          <p:nvPr/>
        </p:nvSpPr>
        <p:spPr>
          <a:xfrm>
            <a:off x="7157800"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101"/>
          <p:cNvSpPr/>
          <p:nvPr/>
        </p:nvSpPr>
        <p:spPr>
          <a:xfrm>
            <a:off x="7157800"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101"/>
          <p:cNvSpPr/>
          <p:nvPr/>
        </p:nvSpPr>
        <p:spPr>
          <a:xfrm>
            <a:off x="7157800"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101"/>
          <p:cNvSpPr/>
          <p:nvPr/>
        </p:nvSpPr>
        <p:spPr>
          <a:xfrm>
            <a:off x="7157800"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101"/>
          <p:cNvSpPr/>
          <p:nvPr/>
        </p:nvSpPr>
        <p:spPr>
          <a:xfrm>
            <a:off x="7157800"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101"/>
          <p:cNvSpPr/>
          <p:nvPr/>
        </p:nvSpPr>
        <p:spPr>
          <a:xfrm>
            <a:off x="7157800"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101"/>
          <p:cNvSpPr/>
          <p:nvPr/>
        </p:nvSpPr>
        <p:spPr>
          <a:xfrm>
            <a:off x="7157800"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101"/>
          <p:cNvSpPr/>
          <p:nvPr/>
        </p:nvSpPr>
        <p:spPr>
          <a:xfrm>
            <a:off x="7157800"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101"/>
          <p:cNvSpPr/>
          <p:nvPr/>
        </p:nvSpPr>
        <p:spPr>
          <a:xfrm>
            <a:off x="7157800"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p101"/>
          <p:cNvSpPr/>
          <p:nvPr/>
        </p:nvSpPr>
        <p:spPr>
          <a:xfrm>
            <a:off x="7157800"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p>
        </p:txBody>
      </p:sp>
      <p:sp>
        <p:nvSpPr>
          <p:cNvPr id="1873" name="Google Shape;1873;p101"/>
          <p:cNvSpPr txBox="1"/>
          <p:nvPr>
            <p:ph idx="5"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1pPr>
            <a:lvl2pPr lvl="1">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2pPr>
            <a:lvl3pPr lvl="2">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3pPr>
            <a:lvl4pPr lvl="3">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4pPr>
            <a:lvl5pPr lvl="4">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5pPr>
            <a:lvl6pPr lvl="5">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6pPr>
            <a:lvl7pPr lvl="6">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7pPr>
            <a:lvl8pPr lvl="7">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8pPr>
            <a:lvl9pPr lvl="8">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9pPr>
          </a:lstStyle>
          <a:p/>
        </p:txBody>
      </p:sp>
      <p:sp>
        <p:nvSpPr>
          <p:cNvPr id="1874" name="Google Shape;1874;p101"/>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algn="ctr">
              <a:lnSpc>
                <a:spcPct val="130000"/>
              </a:lnSpc>
              <a:spcBef>
                <a:spcPts val="0"/>
              </a:spcBef>
              <a:spcAft>
                <a:spcPts val="0"/>
              </a:spcAft>
              <a:buNone/>
              <a:defRPr sz="2800"/>
            </a:lvl1pPr>
            <a:lvl2pPr lvl="1" algn="ctr">
              <a:lnSpc>
                <a:spcPct val="130000"/>
              </a:lnSpc>
              <a:spcBef>
                <a:spcPts val="0"/>
              </a:spcBef>
              <a:spcAft>
                <a:spcPts val="0"/>
              </a:spcAft>
              <a:buNone/>
              <a:defRPr sz="2700"/>
            </a:lvl2pPr>
            <a:lvl3pPr lvl="2" algn="ctr">
              <a:lnSpc>
                <a:spcPct val="130000"/>
              </a:lnSpc>
              <a:spcBef>
                <a:spcPts val="0"/>
              </a:spcBef>
              <a:spcAft>
                <a:spcPts val="0"/>
              </a:spcAft>
              <a:buNone/>
              <a:defRPr sz="2700"/>
            </a:lvl3pPr>
            <a:lvl4pPr lvl="3" algn="ctr">
              <a:lnSpc>
                <a:spcPct val="130000"/>
              </a:lnSpc>
              <a:spcBef>
                <a:spcPts val="0"/>
              </a:spcBef>
              <a:spcAft>
                <a:spcPts val="0"/>
              </a:spcAft>
              <a:buNone/>
              <a:defRPr sz="2700"/>
            </a:lvl4pPr>
            <a:lvl5pPr lvl="4" algn="ctr">
              <a:lnSpc>
                <a:spcPct val="130000"/>
              </a:lnSpc>
              <a:spcBef>
                <a:spcPts val="0"/>
              </a:spcBef>
              <a:spcAft>
                <a:spcPts val="0"/>
              </a:spcAft>
              <a:buNone/>
              <a:defRPr sz="2700"/>
            </a:lvl5pPr>
            <a:lvl6pPr lvl="5" algn="ctr">
              <a:lnSpc>
                <a:spcPct val="130000"/>
              </a:lnSpc>
              <a:spcBef>
                <a:spcPts val="0"/>
              </a:spcBef>
              <a:spcAft>
                <a:spcPts val="0"/>
              </a:spcAft>
              <a:buNone/>
              <a:defRPr sz="2700"/>
            </a:lvl6pPr>
            <a:lvl7pPr lvl="6" algn="ctr">
              <a:lnSpc>
                <a:spcPct val="130000"/>
              </a:lnSpc>
              <a:spcBef>
                <a:spcPts val="0"/>
              </a:spcBef>
              <a:spcAft>
                <a:spcPts val="0"/>
              </a:spcAft>
              <a:buNone/>
              <a:defRPr sz="2700"/>
            </a:lvl7pPr>
            <a:lvl8pPr lvl="7" algn="ctr">
              <a:lnSpc>
                <a:spcPct val="130000"/>
              </a:lnSpc>
              <a:spcBef>
                <a:spcPts val="0"/>
              </a:spcBef>
              <a:spcAft>
                <a:spcPts val="0"/>
              </a:spcAft>
              <a:buNone/>
              <a:defRPr sz="2700"/>
            </a:lvl8pPr>
            <a:lvl9pPr lvl="8" algn="ctr">
              <a:lnSpc>
                <a:spcPct val="130000"/>
              </a:lnSpc>
              <a:spcBef>
                <a:spcPts val="0"/>
              </a:spcBef>
              <a:spcAft>
                <a:spcPts val="0"/>
              </a:spcAft>
              <a:buNone/>
              <a:defRPr sz="2700"/>
            </a:lvl9pPr>
          </a:lstStyle>
          <a:p/>
        </p:txBody>
      </p:sp>
      <p:sp>
        <p:nvSpPr>
          <p:cNvPr id="1875" name="Google Shape;1875;p101"/>
          <p:cNvSpPr txBox="1"/>
          <p:nvPr>
            <p:ph idx="6" type="subTitle"/>
          </p:nvPr>
        </p:nvSpPr>
        <p:spPr>
          <a:xfrm>
            <a:off x="885125" y="1653550"/>
            <a:ext cx="10422000" cy="291900"/>
          </a:xfrm>
          <a:prstGeom prst="rect">
            <a:avLst/>
          </a:prstGeom>
        </p:spPr>
        <p:txBody>
          <a:bodyPr anchorCtr="0" anchor="t" bIns="0" lIns="0" spcFirstLastPara="1" rIns="0" wrap="square" tIns="0">
            <a:noAutofit/>
          </a:bodyPr>
          <a:lstStyle>
            <a:lvl1pPr lvl="0" algn="ctr">
              <a:spcBef>
                <a:spcPts val="0"/>
              </a:spcBef>
              <a:spcAft>
                <a:spcPts val="0"/>
              </a:spcAft>
              <a:buNone/>
              <a:defRPr sz="1900">
                <a:solidFill>
                  <a:schemeClr val="accent1"/>
                </a:solidFill>
              </a:defRPr>
            </a:lvl1pPr>
            <a:lvl2pPr lvl="1" algn="ctr">
              <a:spcBef>
                <a:spcPts val="500"/>
              </a:spcBef>
              <a:spcAft>
                <a:spcPts val="0"/>
              </a:spcAft>
              <a:buNone/>
              <a:defRPr sz="1900">
                <a:solidFill>
                  <a:schemeClr val="accent1"/>
                </a:solidFill>
              </a:defRPr>
            </a:lvl2pPr>
            <a:lvl3pPr lvl="2" algn="ctr">
              <a:spcBef>
                <a:spcPts val="500"/>
              </a:spcBef>
              <a:spcAft>
                <a:spcPts val="0"/>
              </a:spcAft>
              <a:buNone/>
              <a:defRPr sz="1900">
                <a:solidFill>
                  <a:schemeClr val="accent1"/>
                </a:solidFill>
              </a:defRPr>
            </a:lvl3pPr>
            <a:lvl4pPr lvl="3" algn="ctr">
              <a:spcBef>
                <a:spcPts val="500"/>
              </a:spcBef>
              <a:spcAft>
                <a:spcPts val="0"/>
              </a:spcAft>
              <a:buNone/>
              <a:defRPr sz="1900">
                <a:solidFill>
                  <a:schemeClr val="accent1"/>
                </a:solidFill>
              </a:defRPr>
            </a:lvl4pPr>
            <a:lvl5pPr lvl="4" algn="ctr">
              <a:spcBef>
                <a:spcPts val="500"/>
              </a:spcBef>
              <a:spcAft>
                <a:spcPts val="0"/>
              </a:spcAft>
              <a:buNone/>
              <a:defRPr sz="1900">
                <a:solidFill>
                  <a:schemeClr val="accent1"/>
                </a:solidFill>
              </a:defRPr>
            </a:lvl5pPr>
            <a:lvl6pPr lvl="5" algn="ctr">
              <a:spcBef>
                <a:spcPts val="500"/>
              </a:spcBef>
              <a:spcAft>
                <a:spcPts val="0"/>
              </a:spcAft>
              <a:buNone/>
              <a:defRPr sz="1900">
                <a:solidFill>
                  <a:schemeClr val="accent1"/>
                </a:solidFill>
              </a:defRPr>
            </a:lvl6pPr>
            <a:lvl7pPr lvl="6" algn="ctr">
              <a:spcBef>
                <a:spcPts val="500"/>
              </a:spcBef>
              <a:spcAft>
                <a:spcPts val="0"/>
              </a:spcAft>
              <a:buNone/>
              <a:defRPr sz="1900">
                <a:solidFill>
                  <a:schemeClr val="accent1"/>
                </a:solidFill>
              </a:defRPr>
            </a:lvl7pPr>
            <a:lvl8pPr lvl="7" algn="ctr">
              <a:spcBef>
                <a:spcPts val="500"/>
              </a:spcBef>
              <a:spcAft>
                <a:spcPts val="0"/>
              </a:spcAft>
              <a:buNone/>
              <a:defRPr sz="1900">
                <a:solidFill>
                  <a:schemeClr val="accent1"/>
                </a:solidFill>
              </a:defRPr>
            </a:lvl8pPr>
            <a:lvl9pPr lvl="8" algn="ctr">
              <a:spcBef>
                <a:spcPts val="500"/>
              </a:spcBef>
              <a:spcAft>
                <a:spcPts val="500"/>
              </a:spcAft>
              <a:buNone/>
              <a:defRPr sz="1900">
                <a:solidFill>
                  <a:schemeClr val="accent1"/>
                </a:solidFill>
              </a:defRPr>
            </a:lvl9pPr>
          </a:lstStyle>
          <a:p/>
        </p:txBody>
      </p:sp>
      <p:pic>
        <p:nvPicPr>
          <p:cNvPr id="1876" name="Google Shape;1876;p101"/>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1877" name="Google Shape;1877;p101"/>
          <p:cNvSpPr txBox="1"/>
          <p:nvPr>
            <p:ph idx="7" type="subTitle"/>
          </p:nvPr>
        </p:nvSpPr>
        <p:spPr>
          <a:xfrm>
            <a:off x="1951850" y="6169550"/>
            <a:ext cx="8002500" cy="560100"/>
          </a:xfrm>
          <a:prstGeom prst="rect">
            <a:avLst/>
          </a:prstGeom>
        </p:spPr>
        <p:txBody>
          <a:bodyPr anchorCtr="0" anchor="b" bIns="0" lIns="0" spcFirstLastPara="1" rIns="0" wrap="square" tIns="0">
            <a:noAutofit/>
          </a:bodyPr>
          <a:lstStyle>
            <a:lvl1pPr lvl="0">
              <a:lnSpc>
                <a:spcPct val="115000"/>
              </a:lnSpc>
              <a:spcBef>
                <a:spcPts val="0"/>
              </a:spcBef>
              <a:spcAft>
                <a:spcPts val="0"/>
              </a:spcAft>
              <a:buNone/>
              <a:defRPr sz="800">
                <a:solidFill>
                  <a:schemeClr val="dk1"/>
                </a:solidFill>
              </a:defRPr>
            </a:lvl1pPr>
            <a:lvl2pPr lvl="1">
              <a:lnSpc>
                <a:spcPct val="115000"/>
              </a:lnSpc>
              <a:spcBef>
                <a:spcPts val="0"/>
              </a:spcBef>
              <a:spcAft>
                <a:spcPts val="0"/>
              </a:spcAft>
              <a:buNone/>
              <a:defRPr sz="800">
                <a:solidFill>
                  <a:schemeClr val="dk1"/>
                </a:solidFill>
              </a:defRPr>
            </a:lvl2pPr>
            <a:lvl3pPr lvl="2">
              <a:lnSpc>
                <a:spcPct val="115000"/>
              </a:lnSpc>
              <a:spcBef>
                <a:spcPts val="0"/>
              </a:spcBef>
              <a:spcAft>
                <a:spcPts val="0"/>
              </a:spcAft>
              <a:buNone/>
              <a:defRPr sz="800">
                <a:solidFill>
                  <a:schemeClr val="dk1"/>
                </a:solidFill>
              </a:defRPr>
            </a:lvl3pPr>
            <a:lvl4pPr lvl="3">
              <a:lnSpc>
                <a:spcPct val="115000"/>
              </a:lnSpc>
              <a:spcBef>
                <a:spcPts val="0"/>
              </a:spcBef>
              <a:spcAft>
                <a:spcPts val="0"/>
              </a:spcAft>
              <a:buNone/>
              <a:defRPr sz="800">
                <a:solidFill>
                  <a:schemeClr val="dk1"/>
                </a:solidFill>
              </a:defRPr>
            </a:lvl4pPr>
            <a:lvl5pPr lvl="4">
              <a:lnSpc>
                <a:spcPct val="115000"/>
              </a:lnSpc>
              <a:spcBef>
                <a:spcPts val="0"/>
              </a:spcBef>
              <a:spcAft>
                <a:spcPts val="0"/>
              </a:spcAft>
              <a:buNone/>
              <a:defRPr sz="800">
                <a:solidFill>
                  <a:schemeClr val="dk1"/>
                </a:solidFill>
              </a:defRPr>
            </a:lvl5pPr>
            <a:lvl6pPr lvl="5">
              <a:lnSpc>
                <a:spcPct val="115000"/>
              </a:lnSpc>
              <a:spcBef>
                <a:spcPts val="0"/>
              </a:spcBef>
              <a:spcAft>
                <a:spcPts val="0"/>
              </a:spcAft>
              <a:buNone/>
              <a:defRPr sz="800">
                <a:solidFill>
                  <a:schemeClr val="dk1"/>
                </a:solidFill>
              </a:defRPr>
            </a:lvl6pPr>
            <a:lvl7pPr lvl="6">
              <a:lnSpc>
                <a:spcPct val="115000"/>
              </a:lnSpc>
              <a:spcBef>
                <a:spcPts val="0"/>
              </a:spcBef>
              <a:spcAft>
                <a:spcPts val="0"/>
              </a:spcAft>
              <a:buNone/>
              <a:defRPr sz="800">
                <a:solidFill>
                  <a:schemeClr val="dk1"/>
                </a:solidFill>
              </a:defRPr>
            </a:lvl7pPr>
            <a:lvl8pPr lvl="7">
              <a:lnSpc>
                <a:spcPct val="115000"/>
              </a:lnSpc>
              <a:spcBef>
                <a:spcPts val="0"/>
              </a:spcBef>
              <a:spcAft>
                <a:spcPts val="0"/>
              </a:spcAft>
              <a:buNone/>
              <a:defRPr sz="800">
                <a:solidFill>
                  <a:schemeClr val="dk1"/>
                </a:solidFill>
              </a:defRPr>
            </a:lvl8pPr>
            <a:lvl9pPr lvl="8">
              <a:lnSpc>
                <a:spcPct val="115000"/>
              </a:lnSpc>
              <a:spcBef>
                <a:spcPts val="0"/>
              </a:spcBef>
              <a:spcAft>
                <a:spcPts val="0"/>
              </a:spcAft>
              <a:buNone/>
              <a:defRPr sz="800">
                <a:solidFill>
                  <a:schemeClr val="dk1"/>
                </a:solidFill>
              </a:defRPr>
            </a:lvl9pPr>
          </a:lstStyle>
          <a:p/>
        </p:txBody>
      </p:sp>
      <p:pic>
        <p:nvPicPr>
          <p:cNvPr id="1878" name="Google Shape;1878;p101"/>
          <p:cNvPicPr preferRelativeResize="0"/>
          <p:nvPr/>
        </p:nvPicPr>
        <p:blipFill>
          <a:blip r:embed="rId3">
            <a:alphaModFix/>
          </a:blip>
          <a:stretch>
            <a:fillRect/>
          </a:stretch>
        </p:blipFill>
        <p:spPr>
          <a:xfrm>
            <a:off x="764350" y="6271000"/>
            <a:ext cx="851876" cy="35515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slideLayout" Target="../slideLayouts/slideLayout4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62" Type="http://schemas.openxmlformats.org/officeDocument/2006/relationships/slideLayout" Target="../slideLayouts/slideLayout62.xml"/><Relationship Id="rId61" Type="http://schemas.openxmlformats.org/officeDocument/2006/relationships/slideLayout" Target="../slideLayouts/slideLayout61.xml"/><Relationship Id="rId20" Type="http://schemas.openxmlformats.org/officeDocument/2006/relationships/slideLayout" Target="../slideLayouts/slideLayout20.xml"/><Relationship Id="rId64" Type="http://schemas.openxmlformats.org/officeDocument/2006/relationships/slideLayout" Target="../slideLayouts/slideLayout64.xml"/><Relationship Id="rId63" Type="http://schemas.openxmlformats.org/officeDocument/2006/relationships/slideLayout" Target="../slideLayouts/slideLayout63.xml"/><Relationship Id="rId22" Type="http://schemas.openxmlformats.org/officeDocument/2006/relationships/slideLayout" Target="../slideLayouts/slideLayout22.xml"/><Relationship Id="rId66" Type="http://schemas.openxmlformats.org/officeDocument/2006/relationships/slideLayout" Target="../slideLayouts/slideLayout66.xml"/><Relationship Id="rId21" Type="http://schemas.openxmlformats.org/officeDocument/2006/relationships/slideLayout" Target="../slideLayouts/slideLayout21.xml"/><Relationship Id="rId65" Type="http://schemas.openxmlformats.org/officeDocument/2006/relationships/slideLayout" Target="../slideLayouts/slideLayout65.xml"/><Relationship Id="rId24" Type="http://schemas.openxmlformats.org/officeDocument/2006/relationships/slideLayout" Target="../slideLayouts/slideLayout24.xml"/><Relationship Id="rId68" Type="http://schemas.openxmlformats.org/officeDocument/2006/relationships/theme" Target="../theme/theme1.xml"/><Relationship Id="rId23" Type="http://schemas.openxmlformats.org/officeDocument/2006/relationships/slideLayout" Target="../slideLayouts/slideLayout23.xml"/><Relationship Id="rId67" Type="http://schemas.openxmlformats.org/officeDocument/2006/relationships/slideLayout" Target="../slideLayouts/slideLayout67.xml"/><Relationship Id="rId60" Type="http://schemas.openxmlformats.org/officeDocument/2006/relationships/slideLayout" Target="../slideLayouts/slideLayout60.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51" Type="http://schemas.openxmlformats.org/officeDocument/2006/relationships/slideLayout" Target="../slideLayouts/slideLayout51.xml"/><Relationship Id="rId50" Type="http://schemas.openxmlformats.org/officeDocument/2006/relationships/slideLayout" Target="../slideLayouts/slideLayout50.xml"/><Relationship Id="rId53" Type="http://schemas.openxmlformats.org/officeDocument/2006/relationships/slideLayout" Target="../slideLayouts/slideLayout53.xml"/><Relationship Id="rId52" Type="http://schemas.openxmlformats.org/officeDocument/2006/relationships/slideLayout" Target="../slideLayouts/slideLayout52.xml"/><Relationship Id="rId11" Type="http://schemas.openxmlformats.org/officeDocument/2006/relationships/slideLayout" Target="../slideLayouts/slideLayout11.xml"/><Relationship Id="rId55" Type="http://schemas.openxmlformats.org/officeDocument/2006/relationships/slideLayout" Target="../slideLayouts/slideLayout55.xml"/><Relationship Id="rId10" Type="http://schemas.openxmlformats.org/officeDocument/2006/relationships/slideLayout" Target="../slideLayouts/slideLayout10.xml"/><Relationship Id="rId54" Type="http://schemas.openxmlformats.org/officeDocument/2006/relationships/slideLayout" Target="../slideLayouts/slideLayout54.xml"/><Relationship Id="rId13" Type="http://schemas.openxmlformats.org/officeDocument/2006/relationships/slideLayout" Target="../slideLayouts/slideLayout13.xml"/><Relationship Id="rId57" Type="http://schemas.openxmlformats.org/officeDocument/2006/relationships/slideLayout" Target="../slideLayouts/slideLayout57.xml"/><Relationship Id="rId12" Type="http://schemas.openxmlformats.org/officeDocument/2006/relationships/slideLayout" Target="../slideLayouts/slideLayout12.xml"/><Relationship Id="rId56" Type="http://schemas.openxmlformats.org/officeDocument/2006/relationships/slideLayout" Target="../slideLayouts/slideLayout56.xml"/><Relationship Id="rId15" Type="http://schemas.openxmlformats.org/officeDocument/2006/relationships/slideLayout" Target="../slideLayouts/slideLayout15.xml"/><Relationship Id="rId59" Type="http://schemas.openxmlformats.org/officeDocument/2006/relationships/slideLayout" Target="../slideLayouts/slideLayout59.xml"/><Relationship Id="rId14" Type="http://schemas.openxmlformats.org/officeDocument/2006/relationships/slideLayout" Target="../slideLayouts/slideLayout14.xml"/><Relationship Id="rId58" Type="http://schemas.openxmlformats.org/officeDocument/2006/relationships/slideLayout" Target="../slideLayouts/slideLayout5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107.xml"/><Relationship Id="rId42" Type="http://schemas.openxmlformats.org/officeDocument/2006/relationships/slideLayout" Target="../slideLayouts/slideLayout109.xml"/><Relationship Id="rId41" Type="http://schemas.openxmlformats.org/officeDocument/2006/relationships/slideLayout" Target="../slideLayouts/slideLayout108.xml"/><Relationship Id="rId44" Type="http://schemas.openxmlformats.org/officeDocument/2006/relationships/slideLayout" Target="../slideLayouts/slideLayout111.xml"/><Relationship Id="rId43" Type="http://schemas.openxmlformats.org/officeDocument/2006/relationships/slideLayout" Target="../slideLayouts/slideLayout110.xml"/><Relationship Id="rId46" Type="http://schemas.openxmlformats.org/officeDocument/2006/relationships/slideLayout" Target="../slideLayouts/slideLayout113.xml"/><Relationship Id="rId45" Type="http://schemas.openxmlformats.org/officeDocument/2006/relationships/slideLayout" Target="../slideLayouts/slideLayout112.xml"/><Relationship Id="rId1" Type="http://schemas.openxmlformats.org/officeDocument/2006/relationships/slideLayout" Target="../slideLayouts/slideLayout68.xml"/><Relationship Id="rId2" Type="http://schemas.openxmlformats.org/officeDocument/2006/relationships/slideLayout" Target="../slideLayouts/slideLayout69.xml"/><Relationship Id="rId3" Type="http://schemas.openxmlformats.org/officeDocument/2006/relationships/slideLayout" Target="../slideLayouts/slideLayout70.xml"/><Relationship Id="rId4" Type="http://schemas.openxmlformats.org/officeDocument/2006/relationships/slideLayout" Target="../slideLayouts/slideLayout71.xml"/><Relationship Id="rId9" Type="http://schemas.openxmlformats.org/officeDocument/2006/relationships/slideLayout" Target="../slideLayouts/slideLayout76.xml"/><Relationship Id="rId48" Type="http://schemas.openxmlformats.org/officeDocument/2006/relationships/slideLayout" Target="../slideLayouts/slideLayout115.xml"/><Relationship Id="rId47" Type="http://schemas.openxmlformats.org/officeDocument/2006/relationships/slideLayout" Target="../slideLayouts/slideLayout114.xml"/><Relationship Id="rId49" Type="http://schemas.openxmlformats.org/officeDocument/2006/relationships/slideLayout" Target="../slideLayouts/slideLayout116.xml"/><Relationship Id="rId5" Type="http://schemas.openxmlformats.org/officeDocument/2006/relationships/slideLayout" Target="../slideLayouts/slideLayout72.xml"/><Relationship Id="rId6" Type="http://schemas.openxmlformats.org/officeDocument/2006/relationships/slideLayout" Target="../slideLayouts/slideLayout73.xml"/><Relationship Id="rId7" Type="http://schemas.openxmlformats.org/officeDocument/2006/relationships/slideLayout" Target="../slideLayouts/slideLayout74.xml"/><Relationship Id="rId8" Type="http://schemas.openxmlformats.org/officeDocument/2006/relationships/slideLayout" Target="../slideLayouts/slideLayout75.xml"/><Relationship Id="rId31" Type="http://schemas.openxmlformats.org/officeDocument/2006/relationships/slideLayout" Target="../slideLayouts/slideLayout98.xml"/><Relationship Id="rId30" Type="http://schemas.openxmlformats.org/officeDocument/2006/relationships/slideLayout" Target="../slideLayouts/slideLayout97.xml"/><Relationship Id="rId33" Type="http://schemas.openxmlformats.org/officeDocument/2006/relationships/slideLayout" Target="../slideLayouts/slideLayout100.xml"/><Relationship Id="rId32" Type="http://schemas.openxmlformats.org/officeDocument/2006/relationships/slideLayout" Target="../slideLayouts/slideLayout99.xml"/><Relationship Id="rId35" Type="http://schemas.openxmlformats.org/officeDocument/2006/relationships/slideLayout" Target="../slideLayouts/slideLayout102.xml"/><Relationship Id="rId34" Type="http://schemas.openxmlformats.org/officeDocument/2006/relationships/slideLayout" Target="../slideLayouts/slideLayout101.xml"/><Relationship Id="rId37" Type="http://schemas.openxmlformats.org/officeDocument/2006/relationships/slideLayout" Target="../slideLayouts/slideLayout104.xml"/><Relationship Id="rId36" Type="http://schemas.openxmlformats.org/officeDocument/2006/relationships/slideLayout" Target="../slideLayouts/slideLayout103.xml"/><Relationship Id="rId39" Type="http://schemas.openxmlformats.org/officeDocument/2006/relationships/slideLayout" Target="../slideLayouts/slideLayout106.xml"/><Relationship Id="rId38" Type="http://schemas.openxmlformats.org/officeDocument/2006/relationships/slideLayout" Target="../slideLayouts/slideLayout105.xml"/><Relationship Id="rId20" Type="http://schemas.openxmlformats.org/officeDocument/2006/relationships/slideLayout" Target="../slideLayouts/slideLayout87.xml"/><Relationship Id="rId22" Type="http://schemas.openxmlformats.org/officeDocument/2006/relationships/slideLayout" Target="../slideLayouts/slideLayout89.xml"/><Relationship Id="rId21" Type="http://schemas.openxmlformats.org/officeDocument/2006/relationships/slideLayout" Target="../slideLayouts/slideLayout88.xml"/><Relationship Id="rId24" Type="http://schemas.openxmlformats.org/officeDocument/2006/relationships/slideLayout" Target="../slideLayouts/slideLayout91.xml"/><Relationship Id="rId23" Type="http://schemas.openxmlformats.org/officeDocument/2006/relationships/slideLayout" Target="../slideLayouts/slideLayout90.xml"/><Relationship Id="rId26" Type="http://schemas.openxmlformats.org/officeDocument/2006/relationships/slideLayout" Target="../slideLayouts/slideLayout93.xml"/><Relationship Id="rId25" Type="http://schemas.openxmlformats.org/officeDocument/2006/relationships/slideLayout" Target="../slideLayouts/slideLayout92.xml"/><Relationship Id="rId28" Type="http://schemas.openxmlformats.org/officeDocument/2006/relationships/slideLayout" Target="../slideLayouts/slideLayout95.xml"/><Relationship Id="rId27" Type="http://schemas.openxmlformats.org/officeDocument/2006/relationships/slideLayout" Target="../slideLayouts/slideLayout94.xml"/><Relationship Id="rId29" Type="http://schemas.openxmlformats.org/officeDocument/2006/relationships/slideLayout" Target="../slideLayouts/slideLayout96.xml"/><Relationship Id="rId51" Type="http://schemas.openxmlformats.org/officeDocument/2006/relationships/slideLayout" Target="../slideLayouts/slideLayout118.xml"/><Relationship Id="rId50" Type="http://schemas.openxmlformats.org/officeDocument/2006/relationships/slideLayout" Target="../slideLayouts/slideLayout117.xml"/><Relationship Id="rId53" Type="http://schemas.openxmlformats.org/officeDocument/2006/relationships/slideLayout" Target="../slideLayouts/slideLayout120.xml"/><Relationship Id="rId52" Type="http://schemas.openxmlformats.org/officeDocument/2006/relationships/slideLayout" Target="../slideLayouts/slideLayout119.xml"/><Relationship Id="rId11" Type="http://schemas.openxmlformats.org/officeDocument/2006/relationships/slideLayout" Target="../slideLayouts/slideLayout78.xml"/><Relationship Id="rId55" Type="http://schemas.openxmlformats.org/officeDocument/2006/relationships/slideLayout" Target="../slideLayouts/slideLayout122.xml"/><Relationship Id="rId10" Type="http://schemas.openxmlformats.org/officeDocument/2006/relationships/slideLayout" Target="../slideLayouts/slideLayout77.xml"/><Relationship Id="rId54" Type="http://schemas.openxmlformats.org/officeDocument/2006/relationships/slideLayout" Target="../slideLayouts/slideLayout121.xml"/><Relationship Id="rId13" Type="http://schemas.openxmlformats.org/officeDocument/2006/relationships/slideLayout" Target="../slideLayouts/slideLayout80.xml"/><Relationship Id="rId57" Type="http://schemas.openxmlformats.org/officeDocument/2006/relationships/theme" Target="../theme/theme3.xml"/><Relationship Id="rId12" Type="http://schemas.openxmlformats.org/officeDocument/2006/relationships/slideLayout" Target="../slideLayouts/slideLayout79.xml"/><Relationship Id="rId56" Type="http://schemas.openxmlformats.org/officeDocument/2006/relationships/slideLayout" Target="../slideLayouts/slideLayout123.xml"/><Relationship Id="rId15" Type="http://schemas.openxmlformats.org/officeDocument/2006/relationships/slideLayout" Target="../slideLayouts/slideLayout82.xml"/><Relationship Id="rId14" Type="http://schemas.openxmlformats.org/officeDocument/2006/relationships/slideLayout" Target="../slideLayouts/slideLayout81.xml"/><Relationship Id="rId17" Type="http://schemas.openxmlformats.org/officeDocument/2006/relationships/slideLayout" Target="../slideLayouts/slideLayout84.xml"/><Relationship Id="rId16" Type="http://schemas.openxmlformats.org/officeDocument/2006/relationships/slideLayout" Target="../slideLayouts/slideLayout83.xml"/><Relationship Id="rId19" Type="http://schemas.openxmlformats.org/officeDocument/2006/relationships/slideLayout" Target="../slideLayouts/slideLayout86.xml"/><Relationship Id="rId18" Type="http://schemas.openxmlformats.org/officeDocument/2006/relationships/slideLayout" Target="../slideLayouts/slideLayout85.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15600" y="593367"/>
            <a:ext cx="11360700" cy="7638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1pPr>
            <a:lvl2pPr lvl="1" rtl="0">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2pPr>
            <a:lvl3pPr lvl="2" rtl="0">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3pPr>
            <a:lvl4pPr lvl="3" rtl="0">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4pPr>
            <a:lvl5pPr lvl="4" rtl="0">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5pPr>
            <a:lvl6pPr lvl="5" rtl="0">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6pPr>
            <a:lvl7pPr lvl="6" rtl="0">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7pPr>
            <a:lvl8pPr lvl="7" rtl="0">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8pPr>
            <a:lvl9pPr lvl="8" rtl="0">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9pPr>
          </a:lstStyle>
          <a:p/>
        </p:txBody>
      </p:sp>
      <p:sp>
        <p:nvSpPr>
          <p:cNvPr id="7" name="Google Shape;7;p1"/>
          <p:cNvSpPr txBox="1"/>
          <p:nvPr>
            <p:ph idx="1" type="body"/>
          </p:nvPr>
        </p:nvSpPr>
        <p:spPr>
          <a:xfrm>
            <a:off x="415600" y="1536633"/>
            <a:ext cx="11360700" cy="4555200"/>
          </a:xfrm>
          <a:prstGeom prst="rect">
            <a:avLst/>
          </a:prstGeom>
          <a:noFill/>
          <a:ln>
            <a:noFill/>
          </a:ln>
        </p:spPr>
        <p:txBody>
          <a:bodyPr anchorCtr="0" anchor="t" bIns="0" lIns="0" spcFirstLastPara="1" rIns="0" wrap="square" tIns="0">
            <a:noAutofit/>
          </a:bodyPr>
          <a:lstStyle>
            <a:lvl1pPr indent="-342900" lvl="0" marL="457200" rtl="0">
              <a:lnSpc>
                <a:spcPct val="140000"/>
              </a:lnSpc>
              <a:spcBef>
                <a:spcPts val="0"/>
              </a:spcBef>
              <a:spcAft>
                <a:spcPts val="0"/>
              </a:spcAft>
              <a:buClr>
                <a:schemeClr val="accent1"/>
              </a:buClr>
              <a:buSzPts val="1800"/>
              <a:buFont typeface="Red Hat Display"/>
              <a:buChar char="▸"/>
              <a:defRPr sz="1800">
                <a:latin typeface="Red Hat Display"/>
                <a:ea typeface="Red Hat Display"/>
                <a:cs typeface="Red Hat Display"/>
                <a:sym typeface="Red Hat Display"/>
              </a:defRPr>
            </a:lvl1pPr>
            <a:lvl2pPr indent="-342900" lvl="1" marL="914400" rtl="0">
              <a:lnSpc>
                <a:spcPct val="140000"/>
              </a:lnSpc>
              <a:spcBef>
                <a:spcPts val="500"/>
              </a:spcBef>
              <a:spcAft>
                <a:spcPts val="0"/>
              </a:spcAft>
              <a:buSzPts val="1800"/>
              <a:buFont typeface="Red Hat Display"/>
              <a:buChar char="･"/>
              <a:defRPr sz="1800">
                <a:latin typeface="Red Hat Display"/>
                <a:ea typeface="Red Hat Display"/>
                <a:cs typeface="Red Hat Display"/>
                <a:sym typeface="Red Hat Display"/>
              </a:defRPr>
            </a:lvl2pPr>
            <a:lvl3pPr indent="-342900" lvl="2" marL="1371600" rtl="0">
              <a:lnSpc>
                <a:spcPct val="140000"/>
              </a:lnSpc>
              <a:spcBef>
                <a:spcPts val="500"/>
              </a:spcBef>
              <a:spcAft>
                <a:spcPts val="0"/>
              </a:spcAft>
              <a:buSzPts val="1800"/>
              <a:buFont typeface="Red Hat Display"/>
              <a:buChar char="･"/>
              <a:defRPr sz="1800">
                <a:latin typeface="Red Hat Display"/>
                <a:ea typeface="Red Hat Display"/>
                <a:cs typeface="Red Hat Display"/>
                <a:sym typeface="Red Hat Display"/>
              </a:defRPr>
            </a:lvl3pPr>
            <a:lvl4pPr indent="-342900" lvl="3" marL="1828800" rtl="0">
              <a:lnSpc>
                <a:spcPct val="140000"/>
              </a:lnSpc>
              <a:spcBef>
                <a:spcPts val="500"/>
              </a:spcBef>
              <a:spcAft>
                <a:spcPts val="0"/>
              </a:spcAft>
              <a:buSzPts val="1800"/>
              <a:buFont typeface="Red Hat Display"/>
              <a:buChar char="･"/>
              <a:defRPr sz="1800">
                <a:latin typeface="Red Hat Display"/>
                <a:ea typeface="Red Hat Display"/>
                <a:cs typeface="Red Hat Display"/>
                <a:sym typeface="Red Hat Display"/>
              </a:defRPr>
            </a:lvl4pPr>
            <a:lvl5pPr indent="-342900" lvl="4" marL="2286000" rtl="0">
              <a:lnSpc>
                <a:spcPct val="140000"/>
              </a:lnSpc>
              <a:spcBef>
                <a:spcPts val="500"/>
              </a:spcBef>
              <a:spcAft>
                <a:spcPts val="0"/>
              </a:spcAft>
              <a:buSzPts val="1800"/>
              <a:buFont typeface="Red Hat Display"/>
              <a:buChar char="･"/>
              <a:defRPr sz="1800">
                <a:latin typeface="Red Hat Display"/>
                <a:ea typeface="Red Hat Display"/>
                <a:cs typeface="Red Hat Display"/>
                <a:sym typeface="Red Hat Display"/>
              </a:defRPr>
            </a:lvl5pPr>
            <a:lvl6pPr indent="-342900" lvl="5" marL="2743200" rtl="0">
              <a:lnSpc>
                <a:spcPct val="140000"/>
              </a:lnSpc>
              <a:spcBef>
                <a:spcPts val="500"/>
              </a:spcBef>
              <a:spcAft>
                <a:spcPts val="0"/>
              </a:spcAft>
              <a:buSzPts val="1800"/>
              <a:buFont typeface="Red Hat Display"/>
              <a:buChar char="･"/>
              <a:defRPr sz="1800">
                <a:latin typeface="Red Hat Display"/>
                <a:ea typeface="Red Hat Display"/>
                <a:cs typeface="Red Hat Display"/>
                <a:sym typeface="Red Hat Display"/>
              </a:defRPr>
            </a:lvl6pPr>
            <a:lvl7pPr indent="-342900" lvl="6" marL="3200400" rtl="0">
              <a:lnSpc>
                <a:spcPct val="140000"/>
              </a:lnSpc>
              <a:spcBef>
                <a:spcPts val="500"/>
              </a:spcBef>
              <a:spcAft>
                <a:spcPts val="0"/>
              </a:spcAft>
              <a:buSzPts val="1800"/>
              <a:buFont typeface="Red Hat Display"/>
              <a:buChar char="･"/>
              <a:defRPr sz="1800">
                <a:latin typeface="Red Hat Display"/>
                <a:ea typeface="Red Hat Display"/>
                <a:cs typeface="Red Hat Display"/>
                <a:sym typeface="Red Hat Display"/>
              </a:defRPr>
            </a:lvl7pPr>
            <a:lvl8pPr indent="-342900" lvl="7" marL="3657600" rtl="0">
              <a:lnSpc>
                <a:spcPct val="140000"/>
              </a:lnSpc>
              <a:spcBef>
                <a:spcPts val="500"/>
              </a:spcBef>
              <a:spcAft>
                <a:spcPts val="0"/>
              </a:spcAft>
              <a:buSzPts val="1800"/>
              <a:buFont typeface="Red Hat Display"/>
              <a:buChar char="･"/>
              <a:defRPr sz="1800">
                <a:latin typeface="Red Hat Display"/>
                <a:ea typeface="Red Hat Display"/>
                <a:cs typeface="Red Hat Display"/>
                <a:sym typeface="Red Hat Display"/>
              </a:defRPr>
            </a:lvl8pPr>
            <a:lvl9pPr indent="-342900" lvl="8" marL="4114800" rtl="0">
              <a:lnSpc>
                <a:spcPct val="140000"/>
              </a:lnSpc>
              <a:spcBef>
                <a:spcPts val="500"/>
              </a:spcBef>
              <a:spcAft>
                <a:spcPts val="500"/>
              </a:spcAft>
              <a:buSzPts val="1800"/>
              <a:buFont typeface="Red Hat Display"/>
              <a:buChar char="･"/>
              <a:defRPr sz="1800">
                <a:latin typeface="Red Hat Display"/>
                <a:ea typeface="Red Hat Display"/>
                <a:cs typeface="Red Hat Display"/>
                <a:sym typeface="Red Hat Display"/>
              </a:defRPr>
            </a:lvl9pPr>
          </a:lstStyle>
          <a:p/>
        </p:txBody>
      </p:sp>
      <p:sp>
        <p:nvSpPr>
          <p:cNvPr id="8" name="Google Shape;8;p1"/>
          <p:cNvSpPr txBox="1"/>
          <p:nvPr>
            <p:ph idx="12" type="sldNum"/>
          </p:nvPr>
        </p:nvSpPr>
        <p:spPr>
          <a:xfrm>
            <a:off x="11409045" y="6333134"/>
            <a:ext cx="731700" cy="525000"/>
          </a:xfrm>
          <a:prstGeom prst="rect">
            <a:avLst/>
          </a:prstGeom>
          <a:noFill/>
          <a:ln>
            <a:noFill/>
          </a:ln>
        </p:spPr>
        <p:txBody>
          <a:bodyPr anchorCtr="0" anchor="t" bIns="91425" lIns="91425" spcFirstLastPara="1" rIns="91425" wrap="square" tIns="91425">
            <a:noAutofit/>
          </a:bodyPr>
          <a:lstStyle>
            <a:lvl1pPr lvl="0" algn="r">
              <a:buNone/>
              <a:defRPr sz="1300">
                <a:latin typeface="Red Hat Display"/>
                <a:ea typeface="Red Hat Display"/>
                <a:cs typeface="Red Hat Display"/>
                <a:sym typeface="Red Hat Display"/>
              </a:defRPr>
            </a:lvl1pPr>
            <a:lvl2pPr lvl="1" algn="r">
              <a:buNone/>
              <a:defRPr sz="1300">
                <a:latin typeface="Red Hat Display"/>
                <a:ea typeface="Red Hat Display"/>
                <a:cs typeface="Red Hat Display"/>
                <a:sym typeface="Red Hat Display"/>
              </a:defRPr>
            </a:lvl2pPr>
            <a:lvl3pPr lvl="2" algn="r">
              <a:buNone/>
              <a:defRPr sz="1300">
                <a:latin typeface="Red Hat Display"/>
                <a:ea typeface="Red Hat Display"/>
                <a:cs typeface="Red Hat Display"/>
                <a:sym typeface="Red Hat Display"/>
              </a:defRPr>
            </a:lvl3pPr>
            <a:lvl4pPr lvl="3" algn="r">
              <a:buNone/>
              <a:defRPr sz="1300">
                <a:latin typeface="Red Hat Display"/>
                <a:ea typeface="Red Hat Display"/>
                <a:cs typeface="Red Hat Display"/>
                <a:sym typeface="Red Hat Display"/>
              </a:defRPr>
            </a:lvl4pPr>
            <a:lvl5pPr lvl="4" algn="r">
              <a:buNone/>
              <a:defRPr sz="1300">
                <a:latin typeface="Red Hat Display"/>
                <a:ea typeface="Red Hat Display"/>
                <a:cs typeface="Red Hat Display"/>
                <a:sym typeface="Red Hat Display"/>
              </a:defRPr>
            </a:lvl5pPr>
            <a:lvl6pPr lvl="5" algn="r">
              <a:buNone/>
              <a:defRPr sz="1300">
                <a:latin typeface="Red Hat Display"/>
                <a:ea typeface="Red Hat Display"/>
                <a:cs typeface="Red Hat Display"/>
                <a:sym typeface="Red Hat Display"/>
              </a:defRPr>
            </a:lvl6pPr>
            <a:lvl7pPr lvl="6" algn="r">
              <a:buNone/>
              <a:defRPr sz="1300">
                <a:latin typeface="Red Hat Display"/>
                <a:ea typeface="Red Hat Display"/>
                <a:cs typeface="Red Hat Display"/>
                <a:sym typeface="Red Hat Display"/>
              </a:defRPr>
            </a:lvl7pPr>
            <a:lvl8pPr lvl="7" algn="r">
              <a:buNone/>
              <a:defRPr sz="1300">
                <a:latin typeface="Red Hat Display"/>
                <a:ea typeface="Red Hat Display"/>
                <a:cs typeface="Red Hat Display"/>
                <a:sym typeface="Red Hat Display"/>
              </a:defRPr>
            </a:lvl8pPr>
            <a:lvl9pPr lvl="8" algn="r">
              <a:buNone/>
              <a:defRPr sz="1300">
                <a:latin typeface="Red Hat Display"/>
                <a:ea typeface="Red Hat Display"/>
                <a:cs typeface="Red Hat Display"/>
                <a:sym typeface="Red Hat Display"/>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 id="2147483699" r:id="rId52"/>
    <p:sldLayoutId id="2147483700" r:id="rId53"/>
    <p:sldLayoutId id="2147483701" r:id="rId54"/>
    <p:sldLayoutId id="2147483702" r:id="rId55"/>
    <p:sldLayoutId id="2147483703" r:id="rId56"/>
    <p:sldLayoutId id="2147483704" r:id="rId57"/>
    <p:sldLayoutId id="2147483705" r:id="rId58"/>
    <p:sldLayoutId id="2147483706" r:id="rId59"/>
    <p:sldLayoutId id="2147483707" r:id="rId60"/>
    <p:sldLayoutId id="2147483708" r:id="rId61"/>
    <p:sldLayoutId id="2147483709" r:id="rId62"/>
    <p:sldLayoutId id="2147483710" r:id="rId63"/>
    <p:sldLayoutId id="2147483711" r:id="rId64"/>
    <p:sldLayoutId id="2147483712" r:id="rId65"/>
    <p:sldLayoutId id="2147483713" r:id="rId66"/>
    <p:sldLayoutId id="2147483714" r:id="rId67"/>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285" name="Shape 1285"/>
        <p:cNvGrpSpPr/>
        <p:nvPr/>
      </p:nvGrpSpPr>
      <p:grpSpPr>
        <a:xfrm>
          <a:off x="0" y="0"/>
          <a:ext cx="0" cy="0"/>
          <a:chOff x="0" y="0"/>
          <a:chExt cx="0" cy="0"/>
        </a:xfrm>
      </p:grpSpPr>
      <p:sp>
        <p:nvSpPr>
          <p:cNvPr id="1286" name="Google Shape;1286;p69"/>
          <p:cNvSpPr txBox="1"/>
          <p:nvPr>
            <p:ph type="title"/>
          </p:nvPr>
        </p:nvSpPr>
        <p:spPr>
          <a:xfrm>
            <a:off x="415600" y="593367"/>
            <a:ext cx="11360700" cy="7641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dk1"/>
              </a:buClr>
              <a:buSzPts val="3500"/>
              <a:buFont typeface="Red Hat Display"/>
              <a:buNone/>
              <a:defRPr sz="3500">
                <a:solidFill>
                  <a:schemeClr val="dk1"/>
                </a:solidFill>
                <a:latin typeface="Red Hat Display"/>
                <a:ea typeface="Red Hat Display"/>
                <a:cs typeface="Red Hat Display"/>
                <a:sym typeface="Red Hat Display"/>
              </a:defRPr>
            </a:lvl1pPr>
            <a:lvl2pPr lvl="1">
              <a:spcBef>
                <a:spcPts val="0"/>
              </a:spcBef>
              <a:spcAft>
                <a:spcPts val="0"/>
              </a:spcAft>
              <a:buClr>
                <a:schemeClr val="dk1"/>
              </a:buClr>
              <a:buSzPts val="3500"/>
              <a:buFont typeface="Red Hat Display"/>
              <a:buNone/>
              <a:defRPr sz="3500">
                <a:solidFill>
                  <a:schemeClr val="dk1"/>
                </a:solidFill>
                <a:latin typeface="Red Hat Display"/>
                <a:ea typeface="Red Hat Display"/>
                <a:cs typeface="Red Hat Display"/>
                <a:sym typeface="Red Hat Display"/>
              </a:defRPr>
            </a:lvl2pPr>
            <a:lvl3pPr lvl="2">
              <a:spcBef>
                <a:spcPts val="0"/>
              </a:spcBef>
              <a:spcAft>
                <a:spcPts val="0"/>
              </a:spcAft>
              <a:buClr>
                <a:schemeClr val="dk1"/>
              </a:buClr>
              <a:buSzPts val="3500"/>
              <a:buFont typeface="Red Hat Display"/>
              <a:buNone/>
              <a:defRPr sz="3500">
                <a:solidFill>
                  <a:schemeClr val="dk1"/>
                </a:solidFill>
                <a:latin typeface="Red Hat Display"/>
                <a:ea typeface="Red Hat Display"/>
                <a:cs typeface="Red Hat Display"/>
                <a:sym typeface="Red Hat Display"/>
              </a:defRPr>
            </a:lvl3pPr>
            <a:lvl4pPr lvl="3">
              <a:spcBef>
                <a:spcPts val="0"/>
              </a:spcBef>
              <a:spcAft>
                <a:spcPts val="0"/>
              </a:spcAft>
              <a:buClr>
                <a:schemeClr val="dk1"/>
              </a:buClr>
              <a:buSzPts val="3500"/>
              <a:buFont typeface="Red Hat Display"/>
              <a:buNone/>
              <a:defRPr sz="3500">
                <a:solidFill>
                  <a:schemeClr val="dk1"/>
                </a:solidFill>
                <a:latin typeface="Red Hat Display"/>
                <a:ea typeface="Red Hat Display"/>
                <a:cs typeface="Red Hat Display"/>
                <a:sym typeface="Red Hat Display"/>
              </a:defRPr>
            </a:lvl4pPr>
            <a:lvl5pPr lvl="4">
              <a:spcBef>
                <a:spcPts val="0"/>
              </a:spcBef>
              <a:spcAft>
                <a:spcPts val="0"/>
              </a:spcAft>
              <a:buClr>
                <a:schemeClr val="dk1"/>
              </a:buClr>
              <a:buSzPts val="3500"/>
              <a:buFont typeface="Red Hat Display"/>
              <a:buNone/>
              <a:defRPr sz="3500">
                <a:solidFill>
                  <a:schemeClr val="dk1"/>
                </a:solidFill>
                <a:latin typeface="Red Hat Display"/>
                <a:ea typeface="Red Hat Display"/>
                <a:cs typeface="Red Hat Display"/>
                <a:sym typeface="Red Hat Display"/>
              </a:defRPr>
            </a:lvl5pPr>
            <a:lvl6pPr lvl="5">
              <a:spcBef>
                <a:spcPts val="0"/>
              </a:spcBef>
              <a:spcAft>
                <a:spcPts val="0"/>
              </a:spcAft>
              <a:buClr>
                <a:schemeClr val="dk1"/>
              </a:buClr>
              <a:buSzPts val="3500"/>
              <a:buFont typeface="Red Hat Display"/>
              <a:buNone/>
              <a:defRPr sz="3500">
                <a:solidFill>
                  <a:schemeClr val="dk1"/>
                </a:solidFill>
                <a:latin typeface="Red Hat Display"/>
                <a:ea typeface="Red Hat Display"/>
                <a:cs typeface="Red Hat Display"/>
                <a:sym typeface="Red Hat Display"/>
              </a:defRPr>
            </a:lvl6pPr>
            <a:lvl7pPr lvl="6">
              <a:spcBef>
                <a:spcPts val="0"/>
              </a:spcBef>
              <a:spcAft>
                <a:spcPts val="0"/>
              </a:spcAft>
              <a:buClr>
                <a:schemeClr val="dk1"/>
              </a:buClr>
              <a:buSzPts val="3500"/>
              <a:buFont typeface="Red Hat Display"/>
              <a:buNone/>
              <a:defRPr sz="3500">
                <a:solidFill>
                  <a:schemeClr val="dk1"/>
                </a:solidFill>
                <a:latin typeface="Red Hat Display"/>
                <a:ea typeface="Red Hat Display"/>
                <a:cs typeface="Red Hat Display"/>
                <a:sym typeface="Red Hat Display"/>
              </a:defRPr>
            </a:lvl7pPr>
            <a:lvl8pPr lvl="7">
              <a:spcBef>
                <a:spcPts val="0"/>
              </a:spcBef>
              <a:spcAft>
                <a:spcPts val="0"/>
              </a:spcAft>
              <a:buClr>
                <a:schemeClr val="dk1"/>
              </a:buClr>
              <a:buSzPts val="3500"/>
              <a:buFont typeface="Red Hat Display"/>
              <a:buNone/>
              <a:defRPr sz="3500">
                <a:solidFill>
                  <a:schemeClr val="dk1"/>
                </a:solidFill>
                <a:latin typeface="Red Hat Display"/>
                <a:ea typeface="Red Hat Display"/>
                <a:cs typeface="Red Hat Display"/>
                <a:sym typeface="Red Hat Display"/>
              </a:defRPr>
            </a:lvl8pPr>
            <a:lvl9pPr lvl="8">
              <a:spcBef>
                <a:spcPts val="0"/>
              </a:spcBef>
              <a:spcAft>
                <a:spcPts val="0"/>
              </a:spcAft>
              <a:buClr>
                <a:schemeClr val="dk1"/>
              </a:buClr>
              <a:buSzPts val="3500"/>
              <a:buFont typeface="Red Hat Display"/>
              <a:buNone/>
              <a:defRPr sz="3500">
                <a:solidFill>
                  <a:schemeClr val="dk1"/>
                </a:solidFill>
                <a:latin typeface="Red Hat Display"/>
                <a:ea typeface="Red Hat Display"/>
                <a:cs typeface="Red Hat Display"/>
                <a:sym typeface="Red Hat Display"/>
              </a:defRPr>
            </a:lvl9pPr>
          </a:lstStyle>
          <a:p/>
        </p:txBody>
      </p:sp>
      <p:sp>
        <p:nvSpPr>
          <p:cNvPr id="1287" name="Google Shape;1287;p69"/>
          <p:cNvSpPr txBox="1"/>
          <p:nvPr>
            <p:ph idx="1" type="body"/>
          </p:nvPr>
        </p:nvSpPr>
        <p:spPr>
          <a:xfrm>
            <a:off x="415600" y="1536633"/>
            <a:ext cx="11360700" cy="4555200"/>
          </a:xfrm>
          <a:prstGeom prst="rect">
            <a:avLst/>
          </a:prstGeom>
          <a:noFill/>
          <a:ln>
            <a:noFill/>
          </a:ln>
        </p:spPr>
        <p:txBody>
          <a:bodyPr anchorCtr="0" anchor="t" bIns="0" lIns="0" spcFirstLastPara="1" rIns="0" wrap="square" tIns="0">
            <a:noAutofit/>
          </a:bodyPr>
          <a:lstStyle>
            <a:lvl1pPr indent="-349250" lvl="0" marL="457200">
              <a:lnSpc>
                <a:spcPct val="140000"/>
              </a:lnSpc>
              <a:spcBef>
                <a:spcPts val="0"/>
              </a:spcBef>
              <a:spcAft>
                <a:spcPts val="0"/>
              </a:spcAft>
              <a:buClr>
                <a:schemeClr val="accent1"/>
              </a:buClr>
              <a:buSzPts val="1900"/>
              <a:buFont typeface="Red Hat Display"/>
              <a:buChar char="▸"/>
              <a:defRPr sz="1900">
                <a:latin typeface="Red Hat Display"/>
                <a:ea typeface="Red Hat Display"/>
                <a:cs typeface="Red Hat Display"/>
                <a:sym typeface="Red Hat Display"/>
              </a:defRPr>
            </a:lvl1pPr>
            <a:lvl2pPr indent="-349250" lvl="1" marL="914400">
              <a:lnSpc>
                <a:spcPct val="140000"/>
              </a:lnSpc>
              <a:spcBef>
                <a:spcPts val="500"/>
              </a:spcBef>
              <a:spcAft>
                <a:spcPts val="0"/>
              </a:spcAft>
              <a:buSzPts val="1900"/>
              <a:buFont typeface="Red Hat Display"/>
              <a:buChar char="･"/>
              <a:defRPr sz="1900">
                <a:latin typeface="Red Hat Display"/>
                <a:ea typeface="Red Hat Display"/>
                <a:cs typeface="Red Hat Display"/>
                <a:sym typeface="Red Hat Display"/>
              </a:defRPr>
            </a:lvl2pPr>
            <a:lvl3pPr indent="-349250" lvl="2" marL="1371600">
              <a:lnSpc>
                <a:spcPct val="140000"/>
              </a:lnSpc>
              <a:spcBef>
                <a:spcPts val="500"/>
              </a:spcBef>
              <a:spcAft>
                <a:spcPts val="0"/>
              </a:spcAft>
              <a:buSzPts val="1900"/>
              <a:buFont typeface="Red Hat Display"/>
              <a:buChar char="･"/>
              <a:defRPr sz="1900">
                <a:latin typeface="Red Hat Display"/>
                <a:ea typeface="Red Hat Display"/>
                <a:cs typeface="Red Hat Display"/>
                <a:sym typeface="Red Hat Display"/>
              </a:defRPr>
            </a:lvl3pPr>
            <a:lvl4pPr indent="-349250" lvl="3" marL="1828800">
              <a:lnSpc>
                <a:spcPct val="140000"/>
              </a:lnSpc>
              <a:spcBef>
                <a:spcPts val="500"/>
              </a:spcBef>
              <a:spcAft>
                <a:spcPts val="0"/>
              </a:spcAft>
              <a:buSzPts val="1900"/>
              <a:buFont typeface="Red Hat Display"/>
              <a:buChar char="･"/>
              <a:defRPr sz="1900">
                <a:latin typeface="Red Hat Display"/>
                <a:ea typeface="Red Hat Display"/>
                <a:cs typeface="Red Hat Display"/>
                <a:sym typeface="Red Hat Display"/>
              </a:defRPr>
            </a:lvl4pPr>
            <a:lvl5pPr indent="-349250" lvl="4" marL="2286000">
              <a:lnSpc>
                <a:spcPct val="140000"/>
              </a:lnSpc>
              <a:spcBef>
                <a:spcPts val="500"/>
              </a:spcBef>
              <a:spcAft>
                <a:spcPts val="0"/>
              </a:spcAft>
              <a:buSzPts val="1900"/>
              <a:buFont typeface="Red Hat Display"/>
              <a:buChar char="･"/>
              <a:defRPr sz="1900">
                <a:latin typeface="Red Hat Display"/>
                <a:ea typeface="Red Hat Display"/>
                <a:cs typeface="Red Hat Display"/>
                <a:sym typeface="Red Hat Display"/>
              </a:defRPr>
            </a:lvl5pPr>
            <a:lvl6pPr indent="-349250" lvl="5" marL="2743200">
              <a:lnSpc>
                <a:spcPct val="140000"/>
              </a:lnSpc>
              <a:spcBef>
                <a:spcPts val="500"/>
              </a:spcBef>
              <a:spcAft>
                <a:spcPts val="0"/>
              </a:spcAft>
              <a:buSzPts val="1900"/>
              <a:buFont typeface="Red Hat Display"/>
              <a:buChar char="･"/>
              <a:defRPr sz="1900">
                <a:latin typeface="Red Hat Display"/>
                <a:ea typeface="Red Hat Display"/>
                <a:cs typeface="Red Hat Display"/>
                <a:sym typeface="Red Hat Display"/>
              </a:defRPr>
            </a:lvl6pPr>
            <a:lvl7pPr indent="-349250" lvl="6" marL="3200400">
              <a:lnSpc>
                <a:spcPct val="140000"/>
              </a:lnSpc>
              <a:spcBef>
                <a:spcPts val="500"/>
              </a:spcBef>
              <a:spcAft>
                <a:spcPts val="0"/>
              </a:spcAft>
              <a:buSzPts val="1900"/>
              <a:buFont typeface="Red Hat Display"/>
              <a:buChar char="･"/>
              <a:defRPr sz="1900">
                <a:latin typeface="Red Hat Display"/>
                <a:ea typeface="Red Hat Display"/>
                <a:cs typeface="Red Hat Display"/>
                <a:sym typeface="Red Hat Display"/>
              </a:defRPr>
            </a:lvl7pPr>
            <a:lvl8pPr indent="-349250" lvl="7" marL="3657600">
              <a:lnSpc>
                <a:spcPct val="140000"/>
              </a:lnSpc>
              <a:spcBef>
                <a:spcPts val="500"/>
              </a:spcBef>
              <a:spcAft>
                <a:spcPts val="0"/>
              </a:spcAft>
              <a:buSzPts val="1900"/>
              <a:buFont typeface="Red Hat Display"/>
              <a:buChar char="･"/>
              <a:defRPr sz="1900">
                <a:latin typeface="Red Hat Display"/>
                <a:ea typeface="Red Hat Display"/>
                <a:cs typeface="Red Hat Display"/>
                <a:sym typeface="Red Hat Display"/>
              </a:defRPr>
            </a:lvl8pPr>
            <a:lvl9pPr indent="-349250" lvl="8" marL="4114800">
              <a:lnSpc>
                <a:spcPct val="140000"/>
              </a:lnSpc>
              <a:spcBef>
                <a:spcPts val="500"/>
              </a:spcBef>
              <a:spcAft>
                <a:spcPts val="500"/>
              </a:spcAft>
              <a:buSzPts val="1900"/>
              <a:buFont typeface="Red Hat Display"/>
              <a:buChar char="･"/>
              <a:defRPr sz="1900">
                <a:latin typeface="Red Hat Display"/>
                <a:ea typeface="Red Hat Display"/>
                <a:cs typeface="Red Hat Display"/>
                <a:sym typeface="Red Hat Display"/>
              </a:defRPr>
            </a:lvl9pPr>
          </a:lstStyle>
          <a:p/>
        </p:txBody>
      </p:sp>
      <p:sp>
        <p:nvSpPr>
          <p:cNvPr id="1288" name="Google Shape;1288;p69"/>
          <p:cNvSpPr txBox="1"/>
          <p:nvPr>
            <p:ph idx="12" type="sldNum"/>
          </p:nvPr>
        </p:nvSpPr>
        <p:spPr>
          <a:xfrm>
            <a:off x="11409045" y="6333134"/>
            <a:ext cx="731700" cy="525000"/>
          </a:xfrm>
          <a:prstGeom prst="rect">
            <a:avLst/>
          </a:prstGeom>
          <a:noFill/>
          <a:ln>
            <a:noFill/>
          </a:ln>
        </p:spPr>
        <p:txBody>
          <a:bodyPr anchorCtr="0" anchor="t" bIns="91425" lIns="91425" spcFirstLastPara="1" rIns="91425" wrap="square" tIns="91425">
            <a:noAutofit/>
          </a:bodyPr>
          <a:lstStyle>
            <a:lvl1pPr lvl="0" algn="r">
              <a:buNone/>
              <a:defRPr sz="1300">
                <a:latin typeface="Red Hat Display"/>
                <a:ea typeface="Red Hat Display"/>
                <a:cs typeface="Red Hat Display"/>
                <a:sym typeface="Red Hat Display"/>
              </a:defRPr>
            </a:lvl1pPr>
            <a:lvl2pPr lvl="1" algn="r">
              <a:buNone/>
              <a:defRPr sz="1300">
                <a:latin typeface="Red Hat Display"/>
                <a:ea typeface="Red Hat Display"/>
                <a:cs typeface="Red Hat Display"/>
                <a:sym typeface="Red Hat Display"/>
              </a:defRPr>
            </a:lvl2pPr>
            <a:lvl3pPr lvl="2" algn="r">
              <a:buNone/>
              <a:defRPr sz="1300">
                <a:latin typeface="Red Hat Display"/>
                <a:ea typeface="Red Hat Display"/>
                <a:cs typeface="Red Hat Display"/>
                <a:sym typeface="Red Hat Display"/>
              </a:defRPr>
            </a:lvl3pPr>
            <a:lvl4pPr lvl="3" algn="r">
              <a:buNone/>
              <a:defRPr sz="1300">
                <a:latin typeface="Red Hat Display"/>
                <a:ea typeface="Red Hat Display"/>
                <a:cs typeface="Red Hat Display"/>
                <a:sym typeface="Red Hat Display"/>
              </a:defRPr>
            </a:lvl4pPr>
            <a:lvl5pPr lvl="4" algn="r">
              <a:buNone/>
              <a:defRPr sz="1300">
                <a:latin typeface="Red Hat Display"/>
                <a:ea typeface="Red Hat Display"/>
                <a:cs typeface="Red Hat Display"/>
                <a:sym typeface="Red Hat Display"/>
              </a:defRPr>
            </a:lvl5pPr>
            <a:lvl6pPr lvl="5" algn="r">
              <a:buNone/>
              <a:defRPr sz="1300">
                <a:latin typeface="Red Hat Display"/>
                <a:ea typeface="Red Hat Display"/>
                <a:cs typeface="Red Hat Display"/>
                <a:sym typeface="Red Hat Display"/>
              </a:defRPr>
            </a:lvl6pPr>
            <a:lvl7pPr lvl="6" algn="r">
              <a:buNone/>
              <a:defRPr sz="1300">
                <a:latin typeface="Red Hat Display"/>
                <a:ea typeface="Red Hat Display"/>
                <a:cs typeface="Red Hat Display"/>
                <a:sym typeface="Red Hat Display"/>
              </a:defRPr>
            </a:lvl7pPr>
            <a:lvl8pPr lvl="7" algn="r">
              <a:buNone/>
              <a:defRPr sz="1300">
                <a:latin typeface="Red Hat Display"/>
                <a:ea typeface="Red Hat Display"/>
                <a:cs typeface="Red Hat Display"/>
                <a:sym typeface="Red Hat Display"/>
              </a:defRPr>
            </a:lvl8pPr>
            <a:lvl9pPr lvl="8" algn="r">
              <a:buNone/>
              <a:defRPr sz="1300">
                <a:latin typeface="Red Hat Display"/>
                <a:ea typeface="Red Hat Display"/>
                <a:cs typeface="Red Hat Display"/>
                <a:sym typeface="Red Hat Display"/>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 id="2147483726" r:id="rId12"/>
    <p:sldLayoutId id="2147483727" r:id="rId13"/>
    <p:sldLayoutId id="2147483728" r:id="rId14"/>
    <p:sldLayoutId id="2147483729" r:id="rId15"/>
    <p:sldLayoutId id="2147483730" r:id="rId16"/>
    <p:sldLayoutId id="2147483731" r:id="rId17"/>
    <p:sldLayoutId id="2147483732" r:id="rId18"/>
    <p:sldLayoutId id="2147483733" r:id="rId19"/>
    <p:sldLayoutId id="2147483734" r:id="rId20"/>
    <p:sldLayoutId id="2147483735" r:id="rId21"/>
    <p:sldLayoutId id="2147483736" r:id="rId22"/>
    <p:sldLayoutId id="2147483737" r:id="rId23"/>
    <p:sldLayoutId id="2147483738" r:id="rId24"/>
    <p:sldLayoutId id="2147483739" r:id="rId25"/>
    <p:sldLayoutId id="2147483740" r:id="rId26"/>
    <p:sldLayoutId id="2147483741" r:id="rId27"/>
    <p:sldLayoutId id="2147483742" r:id="rId28"/>
    <p:sldLayoutId id="2147483743" r:id="rId29"/>
    <p:sldLayoutId id="2147483744" r:id="rId30"/>
    <p:sldLayoutId id="2147483745" r:id="rId31"/>
    <p:sldLayoutId id="2147483746" r:id="rId32"/>
    <p:sldLayoutId id="2147483747" r:id="rId33"/>
    <p:sldLayoutId id="2147483748" r:id="rId34"/>
    <p:sldLayoutId id="2147483749" r:id="rId35"/>
    <p:sldLayoutId id="2147483750" r:id="rId36"/>
    <p:sldLayoutId id="2147483751" r:id="rId37"/>
    <p:sldLayoutId id="2147483752" r:id="rId38"/>
    <p:sldLayoutId id="2147483753" r:id="rId39"/>
    <p:sldLayoutId id="2147483754" r:id="rId40"/>
    <p:sldLayoutId id="2147483755" r:id="rId41"/>
    <p:sldLayoutId id="2147483756" r:id="rId42"/>
    <p:sldLayoutId id="2147483757" r:id="rId43"/>
    <p:sldLayoutId id="2147483758" r:id="rId44"/>
    <p:sldLayoutId id="2147483759" r:id="rId45"/>
    <p:sldLayoutId id="2147483760" r:id="rId46"/>
    <p:sldLayoutId id="2147483761" r:id="rId47"/>
    <p:sldLayoutId id="2147483762" r:id="rId48"/>
    <p:sldLayoutId id="2147483763" r:id="rId49"/>
    <p:sldLayoutId id="2147483764" r:id="rId50"/>
    <p:sldLayoutId id="2147483765" r:id="rId51"/>
    <p:sldLayoutId id="2147483766" r:id="rId52"/>
    <p:sldLayoutId id="2147483767" r:id="rId53"/>
    <p:sldLayoutId id="2147483768" r:id="rId54"/>
    <p:sldLayoutId id="2147483769" r:id="rId55"/>
    <p:sldLayoutId id="2147483770" r:id="rId56"/>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1.xml"/><Relationship Id="rId3" Type="http://schemas.openxmlformats.org/officeDocument/2006/relationships/image" Target="../media/image98.png"/><Relationship Id="rId4" Type="http://schemas.openxmlformats.org/officeDocument/2006/relationships/image" Target="../media/image66.png"/><Relationship Id="rId9" Type="http://schemas.openxmlformats.org/officeDocument/2006/relationships/image" Target="../media/image74.png"/><Relationship Id="rId5" Type="http://schemas.openxmlformats.org/officeDocument/2006/relationships/image" Target="../media/image68.png"/><Relationship Id="rId6" Type="http://schemas.openxmlformats.org/officeDocument/2006/relationships/image" Target="../media/image69.png"/><Relationship Id="rId7" Type="http://schemas.openxmlformats.org/officeDocument/2006/relationships/image" Target="../media/image72.png"/><Relationship Id="rId8" Type="http://schemas.openxmlformats.org/officeDocument/2006/relationships/image" Target="../media/image7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10.xml"/><Relationship Id="rId3" Type="http://schemas.openxmlformats.org/officeDocument/2006/relationships/image" Target="../media/image86.png"/><Relationship Id="rId4" Type="http://schemas.openxmlformats.org/officeDocument/2006/relationships/image" Target="../media/image94.png"/><Relationship Id="rId5" Type="http://schemas.openxmlformats.org/officeDocument/2006/relationships/image" Target="../media/image88.png"/><Relationship Id="rId6" Type="http://schemas.openxmlformats.org/officeDocument/2006/relationships/image" Target="../media/image90.png"/><Relationship Id="rId7" Type="http://schemas.openxmlformats.org/officeDocument/2006/relationships/image" Target="../media/image91.png"/><Relationship Id="rId8" Type="http://schemas.openxmlformats.org/officeDocument/2006/relationships/image" Target="../media/image9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1.xml"/><Relationship Id="rId3" Type="http://schemas.openxmlformats.org/officeDocument/2006/relationships/image" Target="../media/image89.png"/><Relationship Id="rId4" Type="http://schemas.openxmlformats.org/officeDocument/2006/relationships/image" Target="../media/image9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3.xml"/><Relationship Id="rId3" Type="http://schemas.openxmlformats.org/officeDocument/2006/relationships/image" Target="../media/image97.png"/><Relationship Id="rId4" Type="http://schemas.openxmlformats.org/officeDocument/2006/relationships/image" Target="../media/image10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2.xml"/><Relationship Id="rId2" Type="http://schemas.openxmlformats.org/officeDocument/2006/relationships/notesSlide" Target="../notesSlides/notesSlide18.xml"/><Relationship Id="rId3" Type="http://schemas.openxmlformats.org/officeDocument/2006/relationships/image" Target="../media/image104.png"/><Relationship Id="rId4" Type="http://schemas.openxmlformats.org/officeDocument/2006/relationships/image" Target="../media/image95.png"/><Relationship Id="rId5" Type="http://schemas.openxmlformats.org/officeDocument/2006/relationships/image" Target="../media/image102.png"/><Relationship Id="rId6" Type="http://schemas.openxmlformats.org/officeDocument/2006/relationships/image" Target="../media/image109.png"/><Relationship Id="rId7" Type="http://schemas.openxmlformats.org/officeDocument/2006/relationships/image" Target="../media/image10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20.xml"/><Relationship Id="rId3" Type="http://schemas.openxmlformats.org/officeDocument/2006/relationships/hyperlink" Target="https://github.com/containers/podman" TargetMode="External"/><Relationship Id="rId4" Type="http://schemas.openxmlformats.org/officeDocument/2006/relationships/hyperlink" Target="https://github.com/containers/podman-desktop" TargetMode="External"/><Relationship Id="rId9" Type="http://schemas.openxmlformats.org/officeDocument/2006/relationships/image" Target="../media/image107.png"/><Relationship Id="rId5" Type="http://schemas.openxmlformats.org/officeDocument/2006/relationships/hyperlink" Target="https://podman.io/community" TargetMode="External"/><Relationship Id="rId6" Type="http://schemas.openxmlformats.org/officeDocument/2006/relationships/hyperlink" Target="https://podman.io/" TargetMode="External"/><Relationship Id="rId7" Type="http://schemas.openxmlformats.org/officeDocument/2006/relationships/hyperlink" Target="https://podman-desktop.io/" TargetMode="External"/><Relationship Id="rId8" Type="http://schemas.openxmlformats.org/officeDocument/2006/relationships/image" Target="../media/image106.png"/><Relationship Id="rId11" Type="http://schemas.openxmlformats.org/officeDocument/2006/relationships/hyperlink" Target="https://developers.redhat.com/e-books/podman-action" TargetMode="External"/><Relationship Id="rId10" Type="http://schemas.openxmlformats.org/officeDocument/2006/relationships/image" Target="../media/image108.png"/><Relationship Id="rId13" Type="http://schemas.openxmlformats.org/officeDocument/2006/relationships/image" Target="../media/image103.png"/><Relationship Id="rId12" Type="http://schemas.openxmlformats.org/officeDocument/2006/relationships/image" Target="../media/image11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2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4.xml"/><Relationship Id="rId3" Type="http://schemas.openxmlformats.org/officeDocument/2006/relationships/image" Target="../media/image77.png"/><Relationship Id="rId4" Type="http://schemas.openxmlformats.org/officeDocument/2006/relationships/image" Target="../media/image8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5.xml"/><Relationship Id="rId3" Type="http://schemas.openxmlformats.org/officeDocument/2006/relationships/image" Target="../media/image7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6.xml"/><Relationship Id="rId3" Type="http://schemas.openxmlformats.org/officeDocument/2006/relationships/image" Target="../media/image82.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notesSlide" Target="../notesSlides/notesSlide7.xml"/><Relationship Id="rId3" Type="http://schemas.openxmlformats.org/officeDocument/2006/relationships/image" Target="../media/image84.png"/><Relationship Id="rId4" Type="http://schemas.openxmlformats.org/officeDocument/2006/relationships/image" Target="../media/image99.png"/><Relationship Id="rId5" Type="http://schemas.openxmlformats.org/officeDocument/2006/relationships/hyperlink" Target="https://kind.sigs.k8s.io/" TargetMode="External"/><Relationship Id="rId6" Type="http://schemas.openxmlformats.org/officeDocument/2006/relationships/hyperlink" Target="https://minikube.sigs.k8s.io/" TargetMode="External"/><Relationship Id="rId7" Type="http://schemas.openxmlformats.org/officeDocument/2006/relationships/image" Target="../media/image8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notesSlide" Target="../notesSlides/notesSlide8.xml"/><Relationship Id="rId3" Type="http://schemas.openxmlformats.org/officeDocument/2006/relationships/image" Target="../media/image87.png"/><Relationship Id="rId4" Type="http://schemas.openxmlformats.org/officeDocument/2006/relationships/image" Target="../media/image9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140" name="Shape 2140"/>
        <p:cNvGrpSpPr/>
        <p:nvPr/>
      </p:nvGrpSpPr>
      <p:grpSpPr>
        <a:xfrm>
          <a:off x="0" y="0"/>
          <a:ext cx="0" cy="0"/>
          <a:chOff x="0" y="0"/>
          <a:chExt cx="0" cy="0"/>
        </a:xfrm>
      </p:grpSpPr>
      <p:pic>
        <p:nvPicPr>
          <p:cNvPr id="2141" name="Google Shape;2141;p126"/>
          <p:cNvPicPr preferRelativeResize="0"/>
          <p:nvPr/>
        </p:nvPicPr>
        <p:blipFill>
          <a:blip r:embed="rId4">
            <a:alphaModFix/>
          </a:blip>
          <a:stretch>
            <a:fillRect/>
          </a:stretch>
        </p:blipFill>
        <p:spPr>
          <a:xfrm>
            <a:off x="583232" y="439800"/>
            <a:ext cx="6296868" cy="2090767"/>
          </a:xfrm>
          <a:prstGeom prst="rect">
            <a:avLst/>
          </a:prstGeom>
          <a:noFill/>
          <a:ln>
            <a:noFill/>
          </a:ln>
        </p:spPr>
      </p:pic>
      <p:pic>
        <p:nvPicPr>
          <p:cNvPr id="2142" name="Google Shape;2142;p126"/>
          <p:cNvPicPr preferRelativeResize="0"/>
          <p:nvPr/>
        </p:nvPicPr>
        <p:blipFill>
          <a:blip r:embed="rId5">
            <a:alphaModFix/>
          </a:blip>
          <a:stretch>
            <a:fillRect/>
          </a:stretch>
        </p:blipFill>
        <p:spPr>
          <a:xfrm>
            <a:off x="5793933" y="3767166"/>
            <a:ext cx="7107804" cy="3966899"/>
          </a:xfrm>
          <a:prstGeom prst="rect">
            <a:avLst/>
          </a:prstGeom>
          <a:noFill/>
          <a:ln>
            <a:noFill/>
          </a:ln>
        </p:spPr>
      </p:pic>
      <p:sp>
        <p:nvSpPr>
          <p:cNvPr id="2143" name="Google Shape;2143;p126"/>
          <p:cNvSpPr txBox="1"/>
          <p:nvPr/>
        </p:nvSpPr>
        <p:spPr>
          <a:xfrm>
            <a:off x="483400" y="2786367"/>
            <a:ext cx="11225100" cy="879300"/>
          </a:xfrm>
          <a:prstGeom prst="rect">
            <a:avLst/>
          </a:prstGeom>
          <a:noFill/>
          <a:ln>
            <a:noFill/>
          </a:ln>
        </p:spPr>
        <p:txBody>
          <a:bodyPr anchorCtr="0" anchor="t" bIns="121900" lIns="121900" spcFirstLastPara="1" rIns="121900" wrap="square" tIns="121900">
            <a:noAutofit/>
          </a:bodyPr>
          <a:lstStyle/>
          <a:p>
            <a:pPr indent="0" lvl="0" marL="0" rtl="0" algn="l">
              <a:lnSpc>
                <a:spcPct val="100000"/>
              </a:lnSpc>
              <a:spcBef>
                <a:spcPts val="3200"/>
              </a:spcBef>
              <a:spcAft>
                <a:spcPts val="0"/>
              </a:spcAft>
              <a:buClr>
                <a:schemeClr val="dk1"/>
              </a:buClr>
              <a:buSzPts val="1500"/>
              <a:buFont typeface="Arial"/>
              <a:buNone/>
            </a:pPr>
            <a:r>
              <a:rPr lang="en" sz="2800">
                <a:solidFill>
                  <a:schemeClr val="lt1"/>
                </a:solidFill>
                <a:latin typeface="Montserrat"/>
                <a:ea typeface="Montserrat"/>
                <a:cs typeface="Montserrat"/>
                <a:sym typeface="Montserrat"/>
              </a:rPr>
              <a:t>Containers and Kubernetes for application developers</a:t>
            </a:r>
            <a:endParaRPr sz="2800">
              <a:solidFill>
                <a:schemeClr val="lt1"/>
              </a:solidFill>
              <a:latin typeface="Montserrat"/>
              <a:ea typeface="Montserrat"/>
              <a:cs typeface="Montserrat"/>
              <a:sym typeface="Montserrat"/>
            </a:endParaRPr>
          </a:p>
          <a:p>
            <a:pPr indent="0" lvl="0" marL="0" rtl="0" algn="l">
              <a:lnSpc>
                <a:spcPct val="100000"/>
              </a:lnSpc>
              <a:spcBef>
                <a:spcPts val="800"/>
              </a:spcBef>
              <a:spcAft>
                <a:spcPts val="0"/>
              </a:spcAft>
              <a:buNone/>
            </a:pPr>
            <a:r>
              <a:t/>
            </a:r>
            <a:endParaRPr b="1" sz="2100">
              <a:solidFill>
                <a:srgbClr val="9900FF"/>
              </a:solidFill>
              <a:latin typeface="Montserrat"/>
              <a:ea typeface="Montserrat"/>
              <a:cs typeface="Montserrat"/>
              <a:sym typeface="Montserrat"/>
            </a:endParaRPr>
          </a:p>
        </p:txBody>
      </p:sp>
      <p:grpSp>
        <p:nvGrpSpPr>
          <p:cNvPr id="2144" name="Google Shape;2144;p126"/>
          <p:cNvGrpSpPr/>
          <p:nvPr/>
        </p:nvGrpSpPr>
        <p:grpSpPr>
          <a:xfrm>
            <a:off x="483388" y="5402265"/>
            <a:ext cx="5297068" cy="1060658"/>
            <a:chOff x="362550" y="4051800"/>
            <a:chExt cx="3972900" cy="795514"/>
          </a:xfrm>
        </p:grpSpPr>
        <p:sp>
          <p:nvSpPr>
            <p:cNvPr id="2145" name="Google Shape;2145;p126"/>
            <p:cNvSpPr txBox="1"/>
            <p:nvPr/>
          </p:nvSpPr>
          <p:spPr>
            <a:xfrm>
              <a:off x="362550" y="4218814"/>
              <a:ext cx="3972900" cy="628500"/>
            </a:xfrm>
            <a:prstGeom prst="rect">
              <a:avLst/>
            </a:prstGeom>
            <a:noFill/>
            <a:ln>
              <a:noFill/>
            </a:ln>
          </p:spPr>
          <p:txBody>
            <a:bodyPr anchorCtr="0" anchor="t" bIns="121900" lIns="121900" spcFirstLastPara="1" rIns="121900" wrap="square" tIns="121900">
              <a:noAutofit/>
            </a:bodyPr>
            <a:lstStyle/>
            <a:p>
              <a:pPr indent="0" lvl="0" marL="0" rtl="0" algn="l">
                <a:lnSpc>
                  <a:spcPct val="100000"/>
                </a:lnSpc>
                <a:spcBef>
                  <a:spcPts val="0"/>
                </a:spcBef>
                <a:spcAft>
                  <a:spcPts val="0"/>
                </a:spcAft>
                <a:buNone/>
              </a:pPr>
              <a:r>
                <a:rPr lang="en" sz="3600">
                  <a:solidFill>
                    <a:schemeClr val="lt1"/>
                  </a:solidFill>
                  <a:latin typeface="Montserrat ExtraBold"/>
                  <a:ea typeface="Montserrat ExtraBold"/>
                  <a:cs typeface="Montserrat ExtraBold"/>
                  <a:sym typeface="Montserrat ExtraBold"/>
                </a:rPr>
                <a:t>podman-desktop.io</a:t>
              </a:r>
              <a:endParaRPr sz="2500">
                <a:solidFill>
                  <a:srgbClr val="9900FF"/>
                </a:solidFill>
                <a:latin typeface="Montserrat ExtraBold"/>
                <a:ea typeface="Montserrat ExtraBold"/>
                <a:cs typeface="Montserrat ExtraBold"/>
                <a:sym typeface="Montserrat ExtraBold"/>
              </a:endParaRPr>
            </a:p>
          </p:txBody>
        </p:sp>
        <p:sp>
          <p:nvSpPr>
            <p:cNvPr id="2146" name="Google Shape;2146;p126"/>
            <p:cNvSpPr txBox="1"/>
            <p:nvPr/>
          </p:nvSpPr>
          <p:spPr>
            <a:xfrm>
              <a:off x="362550" y="4051800"/>
              <a:ext cx="2935500" cy="429300"/>
            </a:xfrm>
            <a:prstGeom prst="rect">
              <a:avLst/>
            </a:prstGeom>
            <a:noFill/>
            <a:ln>
              <a:noFill/>
            </a:ln>
          </p:spPr>
          <p:txBody>
            <a:bodyPr anchorCtr="0" anchor="t" bIns="121900" lIns="121900" spcFirstLastPara="1" rIns="121900" wrap="square" tIns="121900">
              <a:noAutofit/>
            </a:bodyPr>
            <a:lstStyle/>
            <a:p>
              <a:pPr indent="0" lvl="0" marL="0" rtl="0" algn="l">
                <a:lnSpc>
                  <a:spcPct val="100000"/>
                </a:lnSpc>
                <a:spcBef>
                  <a:spcPts val="0"/>
                </a:spcBef>
                <a:spcAft>
                  <a:spcPts val="0"/>
                </a:spcAft>
                <a:buNone/>
              </a:pPr>
              <a:r>
                <a:t/>
              </a:r>
              <a:endParaRPr sz="900">
                <a:solidFill>
                  <a:srgbClr val="8E7CC3"/>
                </a:solidFill>
                <a:latin typeface="Montserrat Medium"/>
                <a:ea typeface="Montserrat Medium"/>
                <a:cs typeface="Montserrat Medium"/>
                <a:sym typeface="Montserrat Medium"/>
              </a:endParaRPr>
            </a:p>
          </p:txBody>
        </p:sp>
      </p:grpSp>
      <p:grpSp>
        <p:nvGrpSpPr>
          <p:cNvPr id="2147" name="Google Shape;2147;p126"/>
          <p:cNvGrpSpPr/>
          <p:nvPr/>
        </p:nvGrpSpPr>
        <p:grpSpPr>
          <a:xfrm>
            <a:off x="483385" y="4293908"/>
            <a:ext cx="3556711" cy="824106"/>
            <a:chOff x="438750" y="3982530"/>
            <a:chExt cx="2667600" cy="618095"/>
          </a:xfrm>
        </p:grpSpPr>
        <p:sp>
          <p:nvSpPr>
            <p:cNvPr id="2148" name="Google Shape;2148;p126"/>
            <p:cNvSpPr txBox="1"/>
            <p:nvPr/>
          </p:nvSpPr>
          <p:spPr>
            <a:xfrm>
              <a:off x="438750" y="3982530"/>
              <a:ext cx="2667600" cy="367200"/>
            </a:xfrm>
            <a:prstGeom prst="rect">
              <a:avLst/>
            </a:prstGeom>
            <a:noFill/>
            <a:ln>
              <a:noFill/>
            </a:ln>
          </p:spPr>
          <p:txBody>
            <a:bodyPr anchorCtr="0" anchor="t" bIns="121900" lIns="121900" spcFirstLastPara="1" rIns="121900" wrap="square" tIns="121900">
              <a:noAutofit/>
            </a:bodyPr>
            <a:lstStyle/>
            <a:p>
              <a:pPr indent="0" lvl="0" marL="0" rtl="0" algn="l">
                <a:lnSpc>
                  <a:spcPct val="100000"/>
                </a:lnSpc>
                <a:spcBef>
                  <a:spcPts val="0"/>
                </a:spcBef>
                <a:spcAft>
                  <a:spcPts val="0"/>
                </a:spcAft>
                <a:buNone/>
              </a:pPr>
              <a:r>
                <a:rPr lang="en" sz="1500">
                  <a:solidFill>
                    <a:srgbClr val="8E7CC3"/>
                  </a:solidFill>
                  <a:latin typeface="Montserrat SemiBold"/>
                  <a:ea typeface="Montserrat SemiBold"/>
                  <a:cs typeface="Montserrat SemiBold"/>
                  <a:sym typeface="Montserrat SemiBold"/>
                </a:rPr>
                <a:t>Supported platforms:</a:t>
              </a:r>
              <a:endParaRPr sz="400">
                <a:solidFill>
                  <a:srgbClr val="8E7CC3"/>
                </a:solidFill>
                <a:latin typeface="Montserrat SemiBold"/>
                <a:ea typeface="Montserrat SemiBold"/>
                <a:cs typeface="Montserrat SemiBold"/>
                <a:sym typeface="Montserrat SemiBold"/>
              </a:endParaRPr>
            </a:p>
          </p:txBody>
        </p:sp>
        <p:pic>
          <p:nvPicPr>
            <p:cNvPr id="2149" name="Google Shape;2149;p126"/>
            <p:cNvPicPr preferRelativeResize="0"/>
            <p:nvPr/>
          </p:nvPicPr>
          <p:blipFill>
            <a:blip r:embed="rId6">
              <a:alphaModFix/>
            </a:blip>
            <a:stretch>
              <a:fillRect/>
            </a:stretch>
          </p:blipFill>
          <p:spPr>
            <a:xfrm>
              <a:off x="548925" y="4336572"/>
              <a:ext cx="222350" cy="264050"/>
            </a:xfrm>
            <a:prstGeom prst="rect">
              <a:avLst/>
            </a:prstGeom>
            <a:noFill/>
            <a:ln>
              <a:noFill/>
            </a:ln>
          </p:spPr>
        </p:pic>
        <p:pic>
          <p:nvPicPr>
            <p:cNvPr id="2150" name="Google Shape;2150;p126"/>
            <p:cNvPicPr preferRelativeResize="0"/>
            <p:nvPr/>
          </p:nvPicPr>
          <p:blipFill>
            <a:blip r:embed="rId7">
              <a:alphaModFix/>
            </a:blip>
            <a:stretch>
              <a:fillRect/>
            </a:stretch>
          </p:blipFill>
          <p:spPr>
            <a:xfrm>
              <a:off x="1137900" y="4378275"/>
              <a:ext cx="222350" cy="222350"/>
            </a:xfrm>
            <a:prstGeom prst="rect">
              <a:avLst/>
            </a:prstGeom>
            <a:noFill/>
            <a:ln>
              <a:noFill/>
            </a:ln>
          </p:spPr>
        </p:pic>
        <p:pic>
          <p:nvPicPr>
            <p:cNvPr id="2151" name="Google Shape;2151;p126"/>
            <p:cNvPicPr preferRelativeResize="0"/>
            <p:nvPr/>
          </p:nvPicPr>
          <p:blipFill>
            <a:blip r:embed="rId8">
              <a:alphaModFix/>
            </a:blip>
            <a:stretch>
              <a:fillRect/>
            </a:stretch>
          </p:blipFill>
          <p:spPr>
            <a:xfrm>
              <a:off x="1673100" y="4378275"/>
              <a:ext cx="294114" cy="222350"/>
            </a:xfrm>
            <a:prstGeom prst="rect">
              <a:avLst/>
            </a:prstGeom>
            <a:noFill/>
            <a:ln>
              <a:noFill/>
            </a:ln>
          </p:spPr>
        </p:pic>
        <p:pic>
          <p:nvPicPr>
            <p:cNvPr id="2152" name="Google Shape;2152;p126"/>
            <p:cNvPicPr preferRelativeResize="0"/>
            <p:nvPr/>
          </p:nvPicPr>
          <p:blipFill>
            <a:blip r:embed="rId9">
              <a:alphaModFix/>
            </a:blip>
            <a:stretch>
              <a:fillRect/>
            </a:stretch>
          </p:blipFill>
          <p:spPr>
            <a:xfrm>
              <a:off x="2232825" y="4358325"/>
              <a:ext cx="200125" cy="242300"/>
            </a:xfrm>
            <a:prstGeom prst="rect">
              <a:avLst/>
            </a:prstGeom>
            <a:noFill/>
            <a:ln>
              <a:noFill/>
            </a:ln>
          </p:spPr>
        </p:pic>
      </p:grpSp>
      <p:sp>
        <p:nvSpPr>
          <p:cNvPr id="2153" name="Google Shape;2153;p126"/>
          <p:cNvSpPr txBox="1"/>
          <p:nvPr/>
        </p:nvSpPr>
        <p:spPr>
          <a:xfrm>
            <a:off x="491421" y="3335400"/>
            <a:ext cx="6573900" cy="497100"/>
          </a:xfrm>
          <a:prstGeom prst="rect">
            <a:avLst/>
          </a:prstGeom>
          <a:noFill/>
          <a:ln>
            <a:noFill/>
          </a:ln>
        </p:spPr>
        <p:txBody>
          <a:bodyPr anchorCtr="0" anchor="t" bIns="121900" lIns="121900" spcFirstLastPara="1" rIns="121900" wrap="square" tIns="121900">
            <a:noAutofit/>
          </a:bodyPr>
          <a:lstStyle/>
          <a:p>
            <a:pPr indent="0" lvl="0" marL="0" rtl="0" algn="l">
              <a:lnSpc>
                <a:spcPct val="100000"/>
              </a:lnSpc>
              <a:spcBef>
                <a:spcPts val="3200"/>
              </a:spcBef>
              <a:spcAft>
                <a:spcPts val="0"/>
              </a:spcAft>
              <a:buNone/>
            </a:pPr>
            <a:r>
              <a:rPr lang="en" sz="1500">
                <a:solidFill>
                  <a:schemeClr val="lt1"/>
                </a:solidFill>
                <a:latin typeface="Montserrat"/>
                <a:ea typeface="Montserrat"/>
                <a:cs typeface="Montserrat"/>
                <a:sym typeface="Montserrat"/>
              </a:rPr>
              <a:t>Podman Desktop is an open source graphical tool enabling you to seamlessly work with containers and Kubernetes from your local environment.</a:t>
            </a:r>
            <a:endParaRPr sz="1500">
              <a:solidFill>
                <a:schemeClr val="lt1"/>
              </a:solidFill>
              <a:latin typeface="Montserrat"/>
              <a:ea typeface="Montserrat"/>
              <a:cs typeface="Montserrat"/>
              <a:sym typeface="Montserrat"/>
            </a:endParaRPr>
          </a:p>
          <a:p>
            <a:pPr indent="0" lvl="0" marL="0" rtl="0" algn="l">
              <a:lnSpc>
                <a:spcPct val="100000"/>
              </a:lnSpc>
              <a:spcBef>
                <a:spcPts val="800"/>
              </a:spcBef>
              <a:spcAft>
                <a:spcPts val="0"/>
              </a:spcAft>
              <a:buNone/>
            </a:pPr>
            <a:r>
              <a:t/>
            </a:r>
            <a:endParaRPr b="1" sz="400">
              <a:solidFill>
                <a:srgbClr val="9900FF"/>
              </a:solidFill>
              <a:latin typeface="Montserrat"/>
              <a:ea typeface="Montserrat"/>
              <a:cs typeface="Montserrat"/>
              <a:sym typeface="Montserrat"/>
            </a:endParaRPr>
          </a:p>
        </p:txBody>
      </p:sp>
      <p:sp>
        <p:nvSpPr>
          <p:cNvPr id="2154" name="Google Shape;2154;p126"/>
          <p:cNvSpPr txBox="1"/>
          <p:nvPr>
            <p:ph idx="12" type="sldNum"/>
          </p:nvPr>
        </p:nvSpPr>
        <p:spPr>
          <a:xfrm>
            <a:off x="11296610" y="6217623"/>
            <a:ext cx="731700" cy="524700"/>
          </a:xfrm>
          <a:prstGeom prst="rect">
            <a:avLst/>
          </a:prstGeom>
        </p:spPr>
        <p:txBody>
          <a:bodyPr anchorCtr="0" anchor="ctr" bIns="121900" lIns="121900" spcFirstLastPara="1" rIns="121900" wrap="square" tIns="121900">
            <a:noAutofit/>
          </a:bodyPr>
          <a:lstStyle/>
          <a:p>
            <a:pPr indent="0" lvl="0" marL="0" rtl="0" algn="l">
              <a:spcBef>
                <a:spcPts val="0"/>
              </a:spcBef>
              <a:spcAft>
                <a:spcPts val="0"/>
              </a:spcAft>
              <a:buClr>
                <a:srgbClr val="000000"/>
              </a:buClr>
              <a:buSzPts val="1900"/>
              <a:buFont typeface="Arial"/>
              <a:buNone/>
            </a:pPr>
            <a:fld id="{00000000-1234-1234-1234-123412341234}" type="slidenum">
              <a:rPr lang="en"/>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5" name="Shape 2335"/>
        <p:cNvGrpSpPr/>
        <p:nvPr/>
      </p:nvGrpSpPr>
      <p:grpSpPr>
        <a:xfrm>
          <a:off x="0" y="0"/>
          <a:ext cx="0" cy="0"/>
          <a:chOff x="0" y="0"/>
          <a:chExt cx="0" cy="0"/>
        </a:xfrm>
      </p:grpSpPr>
      <p:sp>
        <p:nvSpPr>
          <p:cNvPr id="2336" name="Google Shape;2336;p135"/>
          <p:cNvSpPr txBox="1"/>
          <p:nvPr/>
        </p:nvSpPr>
        <p:spPr>
          <a:xfrm>
            <a:off x="885000" y="616147"/>
            <a:ext cx="10422000" cy="553200"/>
          </a:xfrm>
          <a:prstGeom prst="rect">
            <a:avLst/>
          </a:prstGeom>
          <a:noFill/>
          <a:ln>
            <a:noFill/>
          </a:ln>
        </p:spPr>
        <p:txBody>
          <a:bodyPr anchorCtr="0" anchor="t" bIns="0" lIns="0" spcFirstLastPara="1" rIns="0" wrap="square" tIns="0">
            <a:noAutofit/>
          </a:bodyPr>
          <a:lstStyle/>
          <a:p>
            <a:pPr indent="0" lvl="0" marL="0" rtl="0" algn="ctr">
              <a:lnSpc>
                <a:spcPct val="115000"/>
              </a:lnSpc>
              <a:spcBef>
                <a:spcPts val="0"/>
              </a:spcBef>
              <a:spcAft>
                <a:spcPts val="0"/>
              </a:spcAft>
              <a:buNone/>
            </a:pPr>
            <a:r>
              <a:rPr lang="en" sz="2700">
                <a:solidFill>
                  <a:schemeClr val="dk1"/>
                </a:solidFill>
                <a:latin typeface="Red Hat Display"/>
                <a:ea typeface="Red Hat Display"/>
                <a:cs typeface="Red Hat Display"/>
                <a:sym typeface="Red Hat Display"/>
              </a:rPr>
              <a:t>Extensibility with Podman Desktop</a:t>
            </a:r>
            <a:endParaRPr sz="2700">
              <a:solidFill>
                <a:schemeClr val="dk1"/>
              </a:solidFill>
              <a:latin typeface="Red Hat Display"/>
              <a:ea typeface="Red Hat Display"/>
              <a:cs typeface="Red Hat Display"/>
              <a:sym typeface="Red Hat Display"/>
            </a:endParaRPr>
          </a:p>
          <a:p>
            <a:pPr indent="0" lvl="0" marL="0" rtl="0" algn="ctr">
              <a:spcBef>
                <a:spcPts val="0"/>
              </a:spcBef>
              <a:spcAft>
                <a:spcPts val="0"/>
              </a:spcAft>
              <a:buClr>
                <a:schemeClr val="dk1"/>
              </a:buClr>
              <a:buSzPts val="1500"/>
              <a:buFont typeface="Arial"/>
              <a:buNone/>
            </a:pPr>
            <a:r>
              <a:rPr lang="en" sz="1900">
                <a:solidFill>
                  <a:srgbClr val="892CA0"/>
                </a:solidFill>
                <a:latin typeface="Red Hat Display"/>
                <a:ea typeface="Red Hat Display"/>
                <a:cs typeface="Red Hat Display"/>
                <a:sym typeface="Red Hat Display"/>
              </a:rPr>
              <a:t>Enabling extension points and other container/K8s technologies</a:t>
            </a:r>
            <a:endParaRPr sz="1900">
              <a:solidFill>
                <a:srgbClr val="892CA0"/>
              </a:solidFill>
              <a:latin typeface="Red Hat Display"/>
              <a:ea typeface="Red Hat Display"/>
              <a:cs typeface="Red Hat Display"/>
              <a:sym typeface="Red Hat Display"/>
            </a:endParaRPr>
          </a:p>
        </p:txBody>
      </p:sp>
      <p:sp>
        <p:nvSpPr>
          <p:cNvPr id="2337" name="Google Shape;2337;p135"/>
          <p:cNvSpPr txBox="1"/>
          <p:nvPr/>
        </p:nvSpPr>
        <p:spPr>
          <a:xfrm>
            <a:off x="264333" y="3606767"/>
            <a:ext cx="1746900" cy="8565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1100"/>
              </a:spcBef>
              <a:spcAft>
                <a:spcPts val="1100"/>
              </a:spcAft>
              <a:buNone/>
            </a:pPr>
            <a:r>
              <a:rPr lang="en" sz="1300">
                <a:solidFill>
                  <a:srgbClr val="000000"/>
                </a:solidFill>
                <a:latin typeface="Red Hat Display"/>
                <a:ea typeface="Red Hat Display"/>
                <a:cs typeface="Red Hat Display"/>
                <a:sym typeface="Red Hat Display"/>
              </a:rPr>
              <a:t>Supports Docker Desktop extensions</a:t>
            </a:r>
            <a:endParaRPr sz="1300">
              <a:latin typeface="Red Hat Display"/>
              <a:ea typeface="Red Hat Display"/>
              <a:cs typeface="Red Hat Display"/>
              <a:sym typeface="Red Hat Display"/>
            </a:endParaRPr>
          </a:p>
        </p:txBody>
      </p:sp>
      <p:sp>
        <p:nvSpPr>
          <p:cNvPr id="2338" name="Google Shape;2338;p135"/>
          <p:cNvSpPr/>
          <p:nvPr/>
        </p:nvSpPr>
        <p:spPr>
          <a:xfrm>
            <a:off x="2060467" y="3699500"/>
            <a:ext cx="227700" cy="553200"/>
          </a:xfrm>
          <a:prstGeom prst="leftBrace">
            <a:avLst>
              <a:gd fmla="val 50000" name="adj1"/>
              <a:gd fmla="val 50000" name="adj2"/>
            </a:avLst>
          </a:prstGeom>
          <a:noFill/>
          <a:ln cap="flat" cmpd="sng" w="9525">
            <a:solidFill>
              <a:srgbClr val="892CA0"/>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solidFill>
                <a:srgbClr val="EE0000"/>
              </a:solidFill>
              <a:highlight>
                <a:srgbClr val="EE0000"/>
              </a:highlight>
            </a:endParaRPr>
          </a:p>
        </p:txBody>
      </p:sp>
      <p:sp>
        <p:nvSpPr>
          <p:cNvPr id="2339" name="Google Shape;2339;p135"/>
          <p:cNvSpPr txBox="1"/>
          <p:nvPr/>
        </p:nvSpPr>
        <p:spPr>
          <a:xfrm>
            <a:off x="8643200" y="1636367"/>
            <a:ext cx="3459300" cy="37260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1100"/>
              </a:spcBef>
              <a:spcAft>
                <a:spcPts val="0"/>
              </a:spcAft>
              <a:buNone/>
            </a:pPr>
            <a:r>
              <a:rPr lang="en" sz="1300">
                <a:solidFill>
                  <a:srgbClr val="000000"/>
                </a:solidFill>
                <a:latin typeface="Red Hat Display"/>
                <a:ea typeface="Red Hat Display"/>
                <a:cs typeface="Red Hat Display"/>
                <a:sym typeface="Red Hat Display"/>
              </a:rPr>
              <a:t>But Podman Desktop extensions can also do much more:</a:t>
            </a:r>
            <a:endParaRPr sz="1300">
              <a:solidFill>
                <a:srgbClr val="000000"/>
              </a:solidFill>
              <a:latin typeface="Red Hat Display"/>
              <a:ea typeface="Red Hat Display"/>
              <a:cs typeface="Red Hat Display"/>
              <a:sym typeface="Red Hat Display"/>
            </a:endParaRPr>
          </a:p>
          <a:p>
            <a:pPr indent="-387350" lvl="0" marL="609600" rtl="0" algn="l">
              <a:lnSpc>
                <a:spcPct val="150000"/>
              </a:lnSpc>
              <a:spcBef>
                <a:spcPts val="1100"/>
              </a:spcBef>
              <a:spcAft>
                <a:spcPts val="0"/>
              </a:spcAft>
              <a:buClr>
                <a:srgbClr val="892CA0"/>
              </a:buClr>
              <a:buSzPts val="1300"/>
              <a:buFont typeface="Red Hat Display"/>
              <a:buChar char="➤"/>
            </a:pPr>
            <a:r>
              <a:rPr b="1" lang="en" sz="1300">
                <a:solidFill>
                  <a:srgbClr val="000000"/>
                </a:solidFill>
                <a:latin typeface="Red Hat Display"/>
                <a:ea typeface="Red Hat Display"/>
                <a:cs typeface="Red Hat Display"/>
                <a:sym typeface="Red Hat Display"/>
              </a:rPr>
              <a:t>Container engine providers</a:t>
            </a:r>
            <a:endParaRPr b="1" sz="1300">
              <a:solidFill>
                <a:srgbClr val="000000"/>
              </a:solidFill>
              <a:latin typeface="Red Hat Display"/>
              <a:ea typeface="Red Hat Display"/>
              <a:cs typeface="Red Hat Display"/>
              <a:sym typeface="Red Hat Display"/>
            </a:endParaRPr>
          </a:p>
          <a:p>
            <a:pPr indent="-387350" lvl="0" marL="609600" rtl="0" algn="l">
              <a:lnSpc>
                <a:spcPct val="150000"/>
              </a:lnSpc>
              <a:spcBef>
                <a:spcPts val="0"/>
              </a:spcBef>
              <a:spcAft>
                <a:spcPts val="0"/>
              </a:spcAft>
              <a:buClr>
                <a:srgbClr val="892CA0"/>
              </a:buClr>
              <a:buSzPts val="1300"/>
              <a:buFont typeface="Red Hat Display"/>
              <a:buChar char="➤"/>
            </a:pPr>
            <a:r>
              <a:rPr b="1" lang="en" sz="1300">
                <a:solidFill>
                  <a:srgbClr val="000000"/>
                </a:solidFill>
                <a:latin typeface="Red Hat Display"/>
                <a:ea typeface="Red Hat Display"/>
                <a:cs typeface="Red Hat Display"/>
                <a:sym typeface="Red Hat Display"/>
              </a:rPr>
              <a:t>Kubernetes providers</a:t>
            </a:r>
            <a:endParaRPr b="1" sz="1300">
              <a:solidFill>
                <a:srgbClr val="000000"/>
              </a:solidFill>
              <a:latin typeface="Red Hat Display"/>
              <a:ea typeface="Red Hat Display"/>
              <a:cs typeface="Red Hat Display"/>
              <a:sym typeface="Red Hat Display"/>
            </a:endParaRPr>
          </a:p>
          <a:p>
            <a:pPr indent="-387350" lvl="0" marL="609600" rtl="0" algn="l">
              <a:lnSpc>
                <a:spcPct val="150000"/>
              </a:lnSpc>
              <a:spcBef>
                <a:spcPts val="0"/>
              </a:spcBef>
              <a:spcAft>
                <a:spcPts val="0"/>
              </a:spcAft>
              <a:buClr>
                <a:srgbClr val="892CA0"/>
              </a:buClr>
              <a:buSzPts val="1300"/>
              <a:buFont typeface="Red Hat Display"/>
              <a:buChar char="➤"/>
            </a:pPr>
            <a:r>
              <a:rPr lang="en" sz="1300">
                <a:solidFill>
                  <a:srgbClr val="000000"/>
                </a:solidFill>
                <a:latin typeface="Red Hat Display"/>
                <a:ea typeface="Red Hat Display"/>
                <a:cs typeface="Red Hat Display"/>
                <a:sym typeface="Red Hat Display"/>
              </a:rPr>
              <a:t>Add actions</a:t>
            </a:r>
            <a:endParaRPr sz="1300">
              <a:solidFill>
                <a:srgbClr val="000000"/>
              </a:solidFill>
              <a:latin typeface="Red Hat Display"/>
              <a:ea typeface="Red Hat Display"/>
              <a:cs typeface="Red Hat Display"/>
              <a:sym typeface="Red Hat Display"/>
            </a:endParaRPr>
          </a:p>
          <a:p>
            <a:pPr indent="-387350" lvl="0" marL="609600" rtl="0" algn="l">
              <a:lnSpc>
                <a:spcPct val="150000"/>
              </a:lnSpc>
              <a:spcBef>
                <a:spcPts val="0"/>
              </a:spcBef>
              <a:spcAft>
                <a:spcPts val="0"/>
              </a:spcAft>
              <a:buClr>
                <a:srgbClr val="892CA0"/>
              </a:buClr>
              <a:buSzPts val="1300"/>
              <a:buFont typeface="Red Hat Display"/>
              <a:buChar char="➤"/>
            </a:pPr>
            <a:r>
              <a:rPr lang="en" sz="1300">
                <a:solidFill>
                  <a:srgbClr val="000000"/>
                </a:solidFill>
                <a:latin typeface="Red Hat Display"/>
                <a:ea typeface="Red Hat Display"/>
                <a:cs typeface="Red Hat Display"/>
                <a:sym typeface="Red Hat Display"/>
              </a:rPr>
              <a:t>Add menus</a:t>
            </a:r>
            <a:endParaRPr sz="1300">
              <a:solidFill>
                <a:srgbClr val="000000"/>
              </a:solidFill>
              <a:latin typeface="Red Hat Display"/>
              <a:ea typeface="Red Hat Display"/>
              <a:cs typeface="Red Hat Display"/>
              <a:sym typeface="Red Hat Display"/>
            </a:endParaRPr>
          </a:p>
          <a:p>
            <a:pPr indent="-387350" lvl="0" marL="609600" rtl="0" algn="l">
              <a:lnSpc>
                <a:spcPct val="150000"/>
              </a:lnSpc>
              <a:spcBef>
                <a:spcPts val="0"/>
              </a:spcBef>
              <a:spcAft>
                <a:spcPts val="0"/>
              </a:spcAft>
              <a:buClr>
                <a:srgbClr val="892CA0"/>
              </a:buClr>
              <a:buSzPts val="1300"/>
              <a:buFont typeface="Red Hat Display"/>
              <a:buChar char="➤"/>
            </a:pPr>
            <a:r>
              <a:rPr lang="en" sz="1300">
                <a:solidFill>
                  <a:srgbClr val="000000"/>
                </a:solidFill>
                <a:latin typeface="Red Hat Display"/>
                <a:ea typeface="Red Hat Display"/>
                <a:cs typeface="Red Hat Display"/>
                <a:sym typeface="Red Hat Display"/>
              </a:rPr>
              <a:t>Add configuration</a:t>
            </a:r>
            <a:endParaRPr sz="1300">
              <a:solidFill>
                <a:srgbClr val="000000"/>
              </a:solidFill>
              <a:latin typeface="Red Hat Display"/>
              <a:ea typeface="Red Hat Display"/>
              <a:cs typeface="Red Hat Display"/>
              <a:sym typeface="Red Hat Display"/>
            </a:endParaRPr>
          </a:p>
          <a:p>
            <a:pPr indent="-387350" lvl="0" marL="609600" rtl="0" algn="l">
              <a:lnSpc>
                <a:spcPct val="150000"/>
              </a:lnSpc>
              <a:spcBef>
                <a:spcPts val="0"/>
              </a:spcBef>
              <a:spcAft>
                <a:spcPts val="0"/>
              </a:spcAft>
              <a:buClr>
                <a:srgbClr val="892CA0"/>
              </a:buClr>
              <a:buSzPts val="1300"/>
              <a:buFont typeface="Red Hat Display"/>
              <a:buChar char="➤"/>
            </a:pPr>
            <a:r>
              <a:rPr b="1" lang="en" sz="1300">
                <a:solidFill>
                  <a:srgbClr val="000000"/>
                </a:solidFill>
                <a:latin typeface="Red Hat Display"/>
                <a:ea typeface="Red Hat Display"/>
                <a:cs typeface="Red Hat Display"/>
                <a:sym typeface="Red Hat Display"/>
              </a:rPr>
              <a:t>Add default registries</a:t>
            </a:r>
            <a:endParaRPr b="1" sz="1300">
              <a:solidFill>
                <a:srgbClr val="000000"/>
              </a:solidFill>
              <a:latin typeface="Red Hat Display"/>
              <a:ea typeface="Red Hat Display"/>
              <a:cs typeface="Red Hat Display"/>
              <a:sym typeface="Red Hat Display"/>
            </a:endParaRPr>
          </a:p>
          <a:p>
            <a:pPr indent="-387350" lvl="0" marL="609600" rtl="0" algn="l">
              <a:lnSpc>
                <a:spcPct val="150000"/>
              </a:lnSpc>
              <a:spcBef>
                <a:spcPts val="0"/>
              </a:spcBef>
              <a:spcAft>
                <a:spcPts val="0"/>
              </a:spcAft>
              <a:buClr>
                <a:srgbClr val="892CA0"/>
              </a:buClr>
              <a:buSzPts val="1300"/>
              <a:buFont typeface="Red Hat Display"/>
              <a:buChar char="➤"/>
            </a:pPr>
            <a:r>
              <a:rPr lang="en" sz="1300">
                <a:solidFill>
                  <a:srgbClr val="000000"/>
                </a:solidFill>
                <a:latin typeface="Red Hat Display"/>
                <a:ea typeface="Red Hat Display"/>
                <a:cs typeface="Red Hat Display"/>
                <a:sym typeface="Red Hat Display"/>
              </a:rPr>
              <a:t>Add to status bar</a:t>
            </a:r>
            <a:endParaRPr sz="1300">
              <a:solidFill>
                <a:srgbClr val="000000"/>
              </a:solidFill>
              <a:latin typeface="Red Hat Display"/>
              <a:ea typeface="Red Hat Display"/>
              <a:cs typeface="Red Hat Display"/>
              <a:sym typeface="Red Hat Display"/>
            </a:endParaRPr>
          </a:p>
          <a:p>
            <a:pPr indent="-387350" lvl="0" marL="609600" rtl="0" algn="l">
              <a:lnSpc>
                <a:spcPct val="150000"/>
              </a:lnSpc>
              <a:spcBef>
                <a:spcPts val="0"/>
              </a:spcBef>
              <a:spcAft>
                <a:spcPts val="0"/>
              </a:spcAft>
              <a:buClr>
                <a:srgbClr val="892CA0"/>
              </a:buClr>
              <a:buSzPts val="1300"/>
              <a:buFont typeface="Red Hat Display"/>
              <a:buChar char="➤"/>
            </a:pPr>
            <a:r>
              <a:rPr lang="en" sz="1300">
                <a:solidFill>
                  <a:srgbClr val="000000"/>
                </a:solidFill>
                <a:latin typeface="Red Hat Display"/>
                <a:ea typeface="Red Hat Display"/>
                <a:cs typeface="Red Hat Display"/>
                <a:sym typeface="Red Hat Display"/>
              </a:rPr>
              <a:t>Add to system tray</a:t>
            </a:r>
            <a:endParaRPr sz="1300">
              <a:solidFill>
                <a:srgbClr val="000000"/>
              </a:solidFill>
              <a:latin typeface="Red Hat Display"/>
              <a:ea typeface="Red Hat Display"/>
              <a:cs typeface="Red Hat Display"/>
              <a:sym typeface="Red Hat Display"/>
            </a:endParaRPr>
          </a:p>
        </p:txBody>
      </p:sp>
      <p:sp>
        <p:nvSpPr>
          <p:cNvPr id="2340" name="Google Shape;2340;p135"/>
          <p:cNvSpPr/>
          <p:nvPr/>
        </p:nvSpPr>
        <p:spPr>
          <a:xfrm rot="10800000">
            <a:off x="8242600" y="1636267"/>
            <a:ext cx="227700" cy="3426900"/>
          </a:xfrm>
          <a:prstGeom prst="leftBrace">
            <a:avLst>
              <a:gd fmla="val 50000" name="adj1"/>
              <a:gd fmla="val 50000" name="adj2"/>
            </a:avLst>
          </a:prstGeom>
          <a:noFill/>
          <a:ln cap="flat" cmpd="sng" w="9525">
            <a:solidFill>
              <a:srgbClr val="892CA0"/>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solidFill>
                <a:srgbClr val="892CA0"/>
              </a:solidFill>
              <a:highlight>
                <a:srgbClr val="892CA0"/>
              </a:highlight>
            </a:endParaRPr>
          </a:p>
        </p:txBody>
      </p:sp>
      <p:sp>
        <p:nvSpPr>
          <p:cNvPr id="2341" name="Google Shape;2341;p135"/>
          <p:cNvSpPr txBox="1"/>
          <p:nvPr/>
        </p:nvSpPr>
        <p:spPr>
          <a:xfrm>
            <a:off x="2465667" y="5629650"/>
            <a:ext cx="1746900" cy="4869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1100"/>
              </a:spcBef>
              <a:spcAft>
                <a:spcPts val="0"/>
              </a:spcAft>
              <a:buNone/>
            </a:pPr>
            <a:r>
              <a:rPr b="1" lang="en" sz="1300">
                <a:solidFill>
                  <a:srgbClr val="000000"/>
                </a:solidFill>
                <a:latin typeface="Red Hat Display"/>
                <a:ea typeface="Red Hat Display"/>
                <a:cs typeface="Red Hat Display"/>
                <a:sym typeface="Red Hat Display"/>
              </a:rPr>
              <a:t>Current </a:t>
            </a:r>
            <a:endParaRPr b="1" sz="1300">
              <a:solidFill>
                <a:srgbClr val="000000"/>
              </a:solidFill>
              <a:latin typeface="Red Hat Display"/>
              <a:ea typeface="Red Hat Display"/>
              <a:cs typeface="Red Hat Display"/>
              <a:sym typeface="Red Hat Display"/>
            </a:endParaRPr>
          </a:p>
          <a:p>
            <a:pPr indent="0" lvl="0" marL="0" rtl="0" algn="l">
              <a:lnSpc>
                <a:spcPct val="100000"/>
              </a:lnSpc>
              <a:spcBef>
                <a:spcPts val="1100"/>
              </a:spcBef>
              <a:spcAft>
                <a:spcPts val="1100"/>
              </a:spcAft>
              <a:buNone/>
            </a:pPr>
            <a:r>
              <a:rPr b="1" lang="en" sz="1300">
                <a:solidFill>
                  <a:srgbClr val="000000"/>
                </a:solidFill>
                <a:latin typeface="Red Hat Display"/>
                <a:ea typeface="Red Hat Display"/>
                <a:cs typeface="Red Hat Display"/>
                <a:sym typeface="Red Hat Display"/>
              </a:rPr>
              <a:t>extensions:</a:t>
            </a:r>
            <a:endParaRPr b="1" sz="1300">
              <a:solidFill>
                <a:srgbClr val="000000"/>
              </a:solidFill>
              <a:latin typeface="Red Hat Display"/>
              <a:ea typeface="Red Hat Display"/>
              <a:cs typeface="Red Hat Display"/>
              <a:sym typeface="Red Hat Display"/>
            </a:endParaRPr>
          </a:p>
        </p:txBody>
      </p:sp>
      <p:sp>
        <p:nvSpPr>
          <p:cNvPr id="2342" name="Google Shape;2342;p135"/>
          <p:cNvSpPr txBox="1"/>
          <p:nvPr/>
        </p:nvSpPr>
        <p:spPr>
          <a:xfrm>
            <a:off x="3381567" y="6105167"/>
            <a:ext cx="1595700" cy="486900"/>
          </a:xfrm>
          <a:prstGeom prst="rect">
            <a:avLst/>
          </a:prstGeom>
          <a:noFill/>
          <a:ln>
            <a:noFill/>
          </a:ln>
        </p:spPr>
        <p:txBody>
          <a:bodyPr anchorCtr="0" anchor="t" bIns="0" lIns="0" spcFirstLastPara="1" rIns="0" wrap="square" tIns="0">
            <a:noAutofit/>
          </a:bodyPr>
          <a:lstStyle/>
          <a:p>
            <a:pPr indent="0" lvl="0" marL="0" rtl="0" algn="ctr">
              <a:lnSpc>
                <a:spcPct val="115000"/>
              </a:lnSpc>
              <a:spcBef>
                <a:spcPts val="1100"/>
              </a:spcBef>
              <a:spcAft>
                <a:spcPts val="1100"/>
              </a:spcAft>
              <a:buNone/>
            </a:pPr>
            <a:r>
              <a:rPr lang="en" sz="1300">
                <a:solidFill>
                  <a:srgbClr val="000000"/>
                </a:solidFill>
                <a:latin typeface="Red Hat Display"/>
                <a:ea typeface="Red Hat Display"/>
                <a:cs typeface="Red Hat Display"/>
                <a:sym typeface="Red Hat Display"/>
              </a:rPr>
              <a:t>Podman</a:t>
            </a:r>
            <a:endParaRPr sz="1300">
              <a:solidFill>
                <a:srgbClr val="000000"/>
              </a:solidFill>
              <a:latin typeface="Red Hat Display"/>
              <a:ea typeface="Red Hat Display"/>
              <a:cs typeface="Red Hat Display"/>
              <a:sym typeface="Red Hat Display"/>
            </a:endParaRPr>
          </a:p>
        </p:txBody>
      </p:sp>
      <p:sp>
        <p:nvSpPr>
          <p:cNvPr id="2343" name="Google Shape;2343;p135"/>
          <p:cNvSpPr txBox="1"/>
          <p:nvPr/>
        </p:nvSpPr>
        <p:spPr>
          <a:xfrm>
            <a:off x="7183867" y="6105167"/>
            <a:ext cx="1595700" cy="486900"/>
          </a:xfrm>
          <a:prstGeom prst="rect">
            <a:avLst/>
          </a:prstGeom>
          <a:noFill/>
          <a:ln>
            <a:noFill/>
          </a:ln>
        </p:spPr>
        <p:txBody>
          <a:bodyPr anchorCtr="0" anchor="t" bIns="0" lIns="0" spcFirstLastPara="1" rIns="0" wrap="square" tIns="0">
            <a:noAutofit/>
          </a:bodyPr>
          <a:lstStyle/>
          <a:p>
            <a:pPr indent="0" lvl="0" marL="0" rtl="0" algn="ctr">
              <a:lnSpc>
                <a:spcPct val="115000"/>
              </a:lnSpc>
              <a:spcBef>
                <a:spcPts val="1100"/>
              </a:spcBef>
              <a:spcAft>
                <a:spcPts val="1100"/>
              </a:spcAft>
              <a:buNone/>
            </a:pPr>
            <a:r>
              <a:rPr lang="en" sz="1300">
                <a:solidFill>
                  <a:srgbClr val="000000"/>
                </a:solidFill>
                <a:latin typeface="Red Hat Display"/>
                <a:ea typeface="Red Hat Display"/>
                <a:cs typeface="Red Hat Display"/>
                <a:sym typeface="Red Hat Display"/>
              </a:rPr>
              <a:t>Docker</a:t>
            </a:r>
            <a:endParaRPr sz="1300">
              <a:solidFill>
                <a:srgbClr val="000000"/>
              </a:solidFill>
              <a:latin typeface="Red Hat Display"/>
              <a:ea typeface="Red Hat Display"/>
              <a:cs typeface="Red Hat Display"/>
              <a:sym typeface="Red Hat Display"/>
            </a:endParaRPr>
          </a:p>
        </p:txBody>
      </p:sp>
      <p:sp>
        <p:nvSpPr>
          <p:cNvPr id="2344" name="Google Shape;2344;p135"/>
          <p:cNvSpPr txBox="1"/>
          <p:nvPr/>
        </p:nvSpPr>
        <p:spPr>
          <a:xfrm>
            <a:off x="4649000" y="6105167"/>
            <a:ext cx="1595700" cy="486900"/>
          </a:xfrm>
          <a:prstGeom prst="rect">
            <a:avLst/>
          </a:prstGeom>
          <a:noFill/>
          <a:ln>
            <a:noFill/>
          </a:ln>
        </p:spPr>
        <p:txBody>
          <a:bodyPr anchorCtr="0" anchor="t" bIns="0" lIns="0" spcFirstLastPara="1" rIns="0" wrap="square" tIns="0">
            <a:noAutofit/>
          </a:bodyPr>
          <a:lstStyle/>
          <a:p>
            <a:pPr indent="0" lvl="0" marL="0" rtl="0" algn="ctr">
              <a:lnSpc>
                <a:spcPct val="115000"/>
              </a:lnSpc>
              <a:spcBef>
                <a:spcPts val="1100"/>
              </a:spcBef>
              <a:spcAft>
                <a:spcPts val="1100"/>
              </a:spcAft>
              <a:buNone/>
            </a:pPr>
            <a:r>
              <a:rPr lang="en" sz="1300">
                <a:solidFill>
                  <a:srgbClr val="000000"/>
                </a:solidFill>
                <a:latin typeface="Red Hat Display"/>
                <a:ea typeface="Red Hat Display"/>
                <a:cs typeface="Red Hat Display"/>
                <a:sym typeface="Red Hat Display"/>
              </a:rPr>
              <a:t>Kind</a:t>
            </a:r>
            <a:endParaRPr sz="1300">
              <a:solidFill>
                <a:srgbClr val="000000"/>
              </a:solidFill>
              <a:latin typeface="Red Hat Display"/>
              <a:ea typeface="Red Hat Display"/>
              <a:cs typeface="Red Hat Display"/>
              <a:sym typeface="Red Hat Display"/>
            </a:endParaRPr>
          </a:p>
        </p:txBody>
      </p:sp>
      <p:sp>
        <p:nvSpPr>
          <p:cNvPr id="2345" name="Google Shape;2345;p135"/>
          <p:cNvSpPr txBox="1"/>
          <p:nvPr/>
        </p:nvSpPr>
        <p:spPr>
          <a:xfrm>
            <a:off x="8451300" y="6105167"/>
            <a:ext cx="1595700" cy="486900"/>
          </a:xfrm>
          <a:prstGeom prst="rect">
            <a:avLst/>
          </a:prstGeom>
          <a:noFill/>
          <a:ln>
            <a:noFill/>
          </a:ln>
        </p:spPr>
        <p:txBody>
          <a:bodyPr anchorCtr="0" anchor="t" bIns="0" lIns="0" spcFirstLastPara="1" rIns="0" wrap="square" tIns="0">
            <a:noAutofit/>
          </a:bodyPr>
          <a:lstStyle/>
          <a:p>
            <a:pPr indent="0" lvl="0" marL="0" rtl="0" algn="ctr">
              <a:lnSpc>
                <a:spcPct val="115000"/>
              </a:lnSpc>
              <a:spcBef>
                <a:spcPts val="1100"/>
              </a:spcBef>
              <a:spcAft>
                <a:spcPts val="1100"/>
              </a:spcAft>
              <a:buNone/>
            </a:pPr>
            <a:r>
              <a:rPr lang="en" sz="1300">
                <a:solidFill>
                  <a:srgbClr val="000000"/>
                </a:solidFill>
                <a:latin typeface="Red Hat Display"/>
                <a:ea typeface="Red Hat Display"/>
                <a:cs typeface="Red Hat Display"/>
                <a:sym typeface="Red Hat Display"/>
              </a:rPr>
              <a:t>OpenShift Local</a:t>
            </a:r>
            <a:endParaRPr sz="1300">
              <a:solidFill>
                <a:srgbClr val="000000"/>
              </a:solidFill>
              <a:latin typeface="Red Hat Display"/>
              <a:ea typeface="Red Hat Display"/>
              <a:cs typeface="Red Hat Display"/>
              <a:sym typeface="Red Hat Display"/>
            </a:endParaRPr>
          </a:p>
        </p:txBody>
      </p:sp>
      <p:sp>
        <p:nvSpPr>
          <p:cNvPr id="2346" name="Google Shape;2346;p135"/>
          <p:cNvSpPr txBox="1"/>
          <p:nvPr/>
        </p:nvSpPr>
        <p:spPr>
          <a:xfrm>
            <a:off x="5916433" y="6105167"/>
            <a:ext cx="1595700" cy="486900"/>
          </a:xfrm>
          <a:prstGeom prst="rect">
            <a:avLst/>
          </a:prstGeom>
          <a:noFill/>
          <a:ln>
            <a:noFill/>
          </a:ln>
        </p:spPr>
        <p:txBody>
          <a:bodyPr anchorCtr="0" anchor="t" bIns="0" lIns="0" spcFirstLastPara="1" rIns="0" wrap="square" tIns="0">
            <a:noAutofit/>
          </a:bodyPr>
          <a:lstStyle/>
          <a:p>
            <a:pPr indent="0" lvl="0" marL="0" rtl="0" algn="ctr">
              <a:lnSpc>
                <a:spcPct val="115000"/>
              </a:lnSpc>
              <a:spcBef>
                <a:spcPts val="1100"/>
              </a:spcBef>
              <a:spcAft>
                <a:spcPts val="1100"/>
              </a:spcAft>
              <a:buNone/>
            </a:pPr>
            <a:r>
              <a:rPr lang="en" sz="1300">
                <a:solidFill>
                  <a:srgbClr val="000000"/>
                </a:solidFill>
                <a:latin typeface="Red Hat Display"/>
                <a:ea typeface="Red Hat Display"/>
                <a:cs typeface="Red Hat Display"/>
                <a:sym typeface="Red Hat Display"/>
              </a:rPr>
              <a:t>Lima</a:t>
            </a:r>
            <a:endParaRPr sz="1300">
              <a:solidFill>
                <a:srgbClr val="000000"/>
              </a:solidFill>
              <a:latin typeface="Red Hat Display"/>
              <a:ea typeface="Red Hat Display"/>
              <a:cs typeface="Red Hat Display"/>
              <a:sym typeface="Red Hat Display"/>
            </a:endParaRPr>
          </a:p>
        </p:txBody>
      </p:sp>
      <p:pic>
        <p:nvPicPr>
          <p:cNvPr id="2347" name="Google Shape;2347;p135"/>
          <p:cNvPicPr preferRelativeResize="0"/>
          <p:nvPr/>
        </p:nvPicPr>
        <p:blipFill>
          <a:blip r:embed="rId3">
            <a:alphaModFix/>
          </a:blip>
          <a:stretch>
            <a:fillRect/>
          </a:stretch>
        </p:blipFill>
        <p:spPr>
          <a:xfrm>
            <a:off x="4958240" y="5629633"/>
            <a:ext cx="977098" cy="486801"/>
          </a:xfrm>
          <a:prstGeom prst="rect">
            <a:avLst/>
          </a:prstGeom>
          <a:noFill/>
          <a:ln>
            <a:noFill/>
          </a:ln>
        </p:spPr>
      </p:pic>
      <p:pic>
        <p:nvPicPr>
          <p:cNvPr id="2348" name="Google Shape;2348;p135"/>
          <p:cNvPicPr preferRelativeResize="0"/>
          <p:nvPr/>
        </p:nvPicPr>
        <p:blipFill rotWithShape="1">
          <a:blip r:embed="rId4">
            <a:alphaModFix/>
          </a:blip>
          <a:srcRect b="33137" l="25588" r="24784" t="6949"/>
          <a:stretch/>
        </p:blipFill>
        <p:spPr>
          <a:xfrm>
            <a:off x="3801218" y="5565900"/>
            <a:ext cx="756283" cy="614284"/>
          </a:xfrm>
          <a:prstGeom prst="rect">
            <a:avLst/>
          </a:prstGeom>
          <a:noFill/>
          <a:ln>
            <a:noFill/>
          </a:ln>
        </p:spPr>
      </p:pic>
      <p:pic>
        <p:nvPicPr>
          <p:cNvPr id="2349" name="Google Shape;2349;p135"/>
          <p:cNvPicPr preferRelativeResize="0"/>
          <p:nvPr/>
        </p:nvPicPr>
        <p:blipFill>
          <a:blip r:embed="rId5">
            <a:alphaModFix/>
          </a:blip>
          <a:stretch>
            <a:fillRect/>
          </a:stretch>
        </p:blipFill>
        <p:spPr>
          <a:xfrm>
            <a:off x="8941949" y="5565916"/>
            <a:ext cx="614300" cy="614300"/>
          </a:xfrm>
          <a:prstGeom prst="rect">
            <a:avLst/>
          </a:prstGeom>
          <a:noFill/>
          <a:ln>
            <a:noFill/>
          </a:ln>
        </p:spPr>
      </p:pic>
      <p:pic>
        <p:nvPicPr>
          <p:cNvPr id="2350" name="Google Shape;2350;p135"/>
          <p:cNvPicPr preferRelativeResize="0"/>
          <p:nvPr/>
        </p:nvPicPr>
        <p:blipFill>
          <a:blip r:embed="rId6">
            <a:alphaModFix/>
          </a:blip>
          <a:stretch>
            <a:fillRect/>
          </a:stretch>
        </p:blipFill>
        <p:spPr>
          <a:xfrm>
            <a:off x="7603526" y="5601865"/>
            <a:ext cx="756267" cy="542362"/>
          </a:xfrm>
          <a:prstGeom prst="rect">
            <a:avLst/>
          </a:prstGeom>
          <a:noFill/>
          <a:ln>
            <a:noFill/>
          </a:ln>
        </p:spPr>
      </p:pic>
      <p:pic>
        <p:nvPicPr>
          <p:cNvPr id="2351" name="Google Shape;2351;p135"/>
          <p:cNvPicPr preferRelativeResize="0"/>
          <p:nvPr/>
        </p:nvPicPr>
        <p:blipFill>
          <a:blip r:embed="rId7">
            <a:alphaModFix/>
          </a:blip>
          <a:stretch>
            <a:fillRect/>
          </a:stretch>
        </p:blipFill>
        <p:spPr>
          <a:xfrm>
            <a:off x="6261179" y="5691894"/>
            <a:ext cx="977100" cy="360123"/>
          </a:xfrm>
          <a:prstGeom prst="rect">
            <a:avLst/>
          </a:prstGeom>
          <a:noFill/>
          <a:ln>
            <a:noFill/>
          </a:ln>
        </p:spPr>
      </p:pic>
      <p:sp>
        <p:nvSpPr>
          <p:cNvPr id="2352" name="Google Shape;2352;p135"/>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2353" name="Google Shape;2353;p135"/>
          <p:cNvSpPr txBox="1"/>
          <p:nvPr/>
        </p:nvSpPr>
        <p:spPr>
          <a:xfrm>
            <a:off x="10096067" y="5691900"/>
            <a:ext cx="1746900" cy="4869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1100"/>
              </a:spcBef>
              <a:spcAft>
                <a:spcPts val="1100"/>
              </a:spcAft>
              <a:buNone/>
            </a:pPr>
            <a:r>
              <a:rPr i="1" lang="en" sz="1300">
                <a:latin typeface="Red Hat Display"/>
                <a:ea typeface="Red Hat Display"/>
                <a:cs typeface="Red Hat Display"/>
                <a:sym typeface="Red Hat Display"/>
              </a:rPr>
              <a:t>&amp; more!</a:t>
            </a:r>
            <a:endParaRPr i="1" sz="1300">
              <a:solidFill>
                <a:srgbClr val="000000"/>
              </a:solidFill>
              <a:latin typeface="Red Hat Display"/>
              <a:ea typeface="Red Hat Display"/>
              <a:cs typeface="Red Hat Display"/>
              <a:sym typeface="Red Hat Display"/>
            </a:endParaRPr>
          </a:p>
        </p:txBody>
      </p:sp>
      <p:pic>
        <p:nvPicPr>
          <p:cNvPr id="2354" name="Google Shape;2354;p135"/>
          <p:cNvPicPr preferRelativeResize="0"/>
          <p:nvPr/>
        </p:nvPicPr>
        <p:blipFill>
          <a:blip r:embed="rId8">
            <a:alphaModFix/>
          </a:blip>
          <a:stretch>
            <a:fillRect/>
          </a:stretch>
        </p:blipFill>
        <p:spPr>
          <a:xfrm>
            <a:off x="2312983" y="1293398"/>
            <a:ext cx="6028370" cy="421222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8" name="Shape 2358"/>
        <p:cNvGrpSpPr/>
        <p:nvPr/>
      </p:nvGrpSpPr>
      <p:grpSpPr>
        <a:xfrm>
          <a:off x="0" y="0"/>
          <a:ext cx="0" cy="0"/>
          <a:chOff x="0" y="0"/>
          <a:chExt cx="0" cy="0"/>
        </a:xfrm>
      </p:grpSpPr>
      <p:sp>
        <p:nvSpPr>
          <p:cNvPr id="2359" name="Google Shape;2359;p136"/>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solidFill>
                  <a:srgbClr val="000000"/>
                </a:solidFill>
              </a:rPr>
              <a:t>‹#›</a:t>
            </a:fld>
            <a:endParaRPr>
              <a:solidFill>
                <a:srgbClr val="000000"/>
              </a:solidFill>
            </a:endParaRPr>
          </a:p>
        </p:txBody>
      </p:sp>
      <p:sp>
        <p:nvSpPr>
          <p:cNvPr id="2360" name="Google Shape;2360;p136"/>
          <p:cNvSpPr txBox="1"/>
          <p:nvPr>
            <p:ph type="title"/>
          </p:nvPr>
        </p:nvSpPr>
        <p:spPr>
          <a:xfrm>
            <a:off x="924650" y="712325"/>
            <a:ext cx="10422000" cy="553200"/>
          </a:xfrm>
          <a:prstGeom prst="rect">
            <a:avLst/>
          </a:prstGeom>
        </p:spPr>
        <p:txBody>
          <a:bodyPr anchorCtr="0" anchor="t" bIns="0" lIns="0" spcFirstLastPara="1" rIns="0" wrap="square" tIns="0">
            <a:noAutofit/>
          </a:bodyPr>
          <a:lstStyle/>
          <a:p>
            <a:pPr indent="0" lvl="0" marL="0" rtl="0" algn="ctr">
              <a:lnSpc>
                <a:spcPct val="140000"/>
              </a:lnSpc>
              <a:spcBef>
                <a:spcPts val="0"/>
              </a:spcBef>
              <a:spcAft>
                <a:spcPts val="0"/>
              </a:spcAft>
              <a:buClr>
                <a:schemeClr val="dk1"/>
              </a:buClr>
              <a:buSzPts val="1100"/>
              <a:buFont typeface="Arial"/>
              <a:buNone/>
            </a:pPr>
            <a:r>
              <a:rPr b="1" lang="en" sz="2000"/>
              <a:t>Bootc (Bootable Containers) Extension </a:t>
            </a:r>
            <a:endParaRPr b="1" sz="2000"/>
          </a:p>
          <a:p>
            <a:pPr indent="0" lvl="0" marL="0" rtl="0" algn="ctr">
              <a:spcBef>
                <a:spcPts val="400"/>
              </a:spcBef>
              <a:spcAft>
                <a:spcPts val="0"/>
              </a:spcAft>
              <a:buNone/>
            </a:pPr>
            <a:r>
              <a:t/>
            </a:r>
            <a:endParaRPr/>
          </a:p>
        </p:txBody>
      </p:sp>
      <p:sp>
        <p:nvSpPr>
          <p:cNvPr id="2361" name="Google Shape;2361;p136"/>
          <p:cNvSpPr txBox="1"/>
          <p:nvPr>
            <p:ph idx="4" type="subTitle"/>
          </p:nvPr>
        </p:nvSpPr>
        <p:spPr>
          <a:xfrm>
            <a:off x="710900" y="1225925"/>
            <a:ext cx="10422000" cy="291900"/>
          </a:xfrm>
          <a:prstGeom prst="rect">
            <a:avLst/>
          </a:prstGeom>
        </p:spPr>
        <p:txBody>
          <a:bodyPr anchorCtr="0" anchor="t" bIns="0" lIns="0" spcFirstLastPara="1" rIns="0" wrap="square" tIns="0">
            <a:noAutofit/>
          </a:bodyPr>
          <a:lstStyle/>
          <a:p>
            <a:pPr indent="0" lvl="0" marL="0" rtl="0" algn="ctr">
              <a:lnSpc>
                <a:spcPct val="100000"/>
              </a:lnSpc>
              <a:spcBef>
                <a:spcPts val="0"/>
              </a:spcBef>
              <a:spcAft>
                <a:spcPts val="0"/>
              </a:spcAft>
              <a:buClr>
                <a:schemeClr val="dk1"/>
              </a:buClr>
              <a:buSzPts val="1100"/>
              <a:buFont typeface="Arial"/>
              <a:buNone/>
            </a:pPr>
            <a:r>
              <a:rPr lang="en" sz="1400">
                <a:solidFill>
                  <a:srgbClr val="892CA0"/>
                </a:solidFill>
              </a:rPr>
              <a:t>Container workflows now drive the operating system</a:t>
            </a:r>
            <a:endParaRPr sz="1400">
              <a:solidFill>
                <a:srgbClr val="892CA0"/>
              </a:solidFill>
            </a:endParaRPr>
          </a:p>
          <a:p>
            <a:pPr indent="0" lvl="0" marL="0" rtl="0" algn="ctr">
              <a:spcBef>
                <a:spcPts val="0"/>
              </a:spcBef>
              <a:spcAft>
                <a:spcPts val="500"/>
              </a:spcAft>
              <a:buNone/>
            </a:pPr>
            <a:r>
              <a:t/>
            </a:r>
            <a:endParaRPr>
              <a:solidFill>
                <a:srgbClr val="892CA0"/>
              </a:solidFill>
            </a:endParaRPr>
          </a:p>
        </p:txBody>
      </p:sp>
      <p:pic>
        <p:nvPicPr>
          <p:cNvPr id="2362" name="Google Shape;2362;p136"/>
          <p:cNvPicPr preferRelativeResize="0"/>
          <p:nvPr/>
        </p:nvPicPr>
        <p:blipFill>
          <a:blip r:embed="rId3">
            <a:alphaModFix/>
          </a:blip>
          <a:stretch>
            <a:fillRect/>
          </a:stretch>
        </p:blipFill>
        <p:spPr>
          <a:xfrm>
            <a:off x="710900" y="116100"/>
            <a:ext cx="678725" cy="656825"/>
          </a:xfrm>
          <a:prstGeom prst="rect">
            <a:avLst/>
          </a:prstGeom>
          <a:noFill/>
          <a:ln>
            <a:noFill/>
          </a:ln>
        </p:spPr>
      </p:pic>
      <p:pic>
        <p:nvPicPr>
          <p:cNvPr id="2363" name="Google Shape;2363;p136"/>
          <p:cNvPicPr preferRelativeResize="0"/>
          <p:nvPr/>
        </p:nvPicPr>
        <p:blipFill>
          <a:blip r:embed="rId4">
            <a:alphaModFix/>
          </a:blip>
          <a:stretch>
            <a:fillRect/>
          </a:stretch>
        </p:blipFill>
        <p:spPr>
          <a:xfrm>
            <a:off x="6770000" y="1727950"/>
            <a:ext cx="5011098" cy="3855899"/>
          </a:xfrm>
          <a:prstGeom prst="rect">
            <a:avLst/>
          </a:prstGeom>
          <a:noFill/>
          <a:ln>
            <a:noFill/>
          </a:ln>
        </p:spPr>
      </p:pic>
      <p:sp>
        <p:nvSpPr>
          <p:cNvPr id="2364" name="Google Shape;2364;p136"/>
          <p:cNvSpPr txBox="1"/>
          <p:nvPr/>
        </p:nvSpPr>
        <p:spPr>
          <a:xfrm>
            <a:off x="437325" y="2506753"/>
            <a:ext cx="5849700" cy="30771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a:solidFill>
                  <a:srgbClr val="000000"/>
                </a:solidFill>
                <a:latin typeface="Red Hat Display"/>
                <a:ea typeface="Red Hat Display"/>
                <a:cs typeface="Red Hat Display"/>
                <a:sym typeface="Red Hat Display"/>
              </a:rPr>
              <a:t>Create </a:t>
            </a:r>
            <a:r>
              <a:rPr b="1" lang="en">
                <a:solidFill>
                  <a:srgbClr val="000000"/>
                </a:solidFill>
                <a:latin typeface="Red Hat Display"/>
                <a:ea typeface="Red Hat Display"/>
                <a:cs typeface="Red Hat Display"/>
                <a:sym typeface="Red Hat Display"/>
              </a:rPr>
              <a:t>bootable </a:t>
            </a:r>
            <a:r>
              <a:rPr b="1" lang="en">
                <a:solidFill>
                  <a:srgbClr val="000000"/>
                </a:solidFill>
                <a:latin typeface="Red Hat Display"/>
                <a:ea typeface="Red Hat Display"/>
                <a:cs typeface="Red Hat Display"/>
                <a:sym typeface="Red Hat Display"/>
              </a:rPr>
              <a:t>container</a:t>
            </a:r>
            <a:r>
              <a:rPr b="1" lang="en">
                <a:solidFill>
                  <a:srgbClr val="000000"/>
                </a:solidFill>
                <a:latin typeface="Red Hat Display"/>
                <a:ea typeface="Red Hat Display"/>
                <a:cs typeface="Red Hat Display"/>
                <a:sym typeface="Red Hat Display"/>
              </a:rPr>
              <a:t> images</a:t>
            </a:r>
            <a:r>
              <a:rPr lang="en">
                <a:solidFill>
                  <a:srgbClr val="000000"/>
                </a:solidFill>
                <a:latin typeface="Red Hat Display"/>
                <a:ea typeface="Red Hat Display"/>
                <a:cs typeface="Red Hat Display"/>
                <a:sym typeface="Red Hat Display"/>
              </a:rPr>
              <a:t> for bare metal to AWS and everywhere in between</a:t>
            </a:r>
            <a:endParaRPr>
              <a:solidFill>
                <a:srgbClr val="000000"/>
              </a:solidFill>
              <a:latin typeface="Red Hat Display"/>
              <a:ea typeface="Red Hat Display"/>
              <a:cs typeface="Red Hat Display"/>
              <a:sym typeface="Red Hat Display"/>
            </a:endParaRPr>
          </a:p>
          <a:p>
            <a:pPr indent="0" lvl="0" marL="0" rtl="0" algn="l">
              <a:spcBef>
                <a:spcPts val="0"/>
              </a:spcBef>
              <a:spcAft>
                <a:spcPts val="0"/>
              </a:spcAft>
              <a:buNone/>
            </a:pPr>
            <a:r>
              <a:t/>
            </a:r>
            <a:endParaRPr sz="1200">
              <a:solidFill>
                <a:srgbClr val="000000"/>
              </a:solidFill>
              <a:latin typeface="Red Hat Display"/>
              <a:ea typeface="Red Hat Display"/>
              <a:cs typeface="Red Hat Display"/>
              <a:sym typeface="Red Hat Display"/>
            </a:endParaRPr>
          </a:p>
          <a:p>
            <a:pPr indent="0" lvl="0" marL="0" rtl="0" algn="l">
              <a:spcBef>
                <a:spcPts val="0"/>
              </a:spcBef>
              <a:spcAft>
                <a:spcPts val="0"/>
              </a:spcAft>
              <a:buNone/>
            </a:pPr>
            <a:r>
              <a:t/>
            </a:r>
            <a:endParaRPr sz="1200">
              <a:solidFill>
                <a:srgbClr val="1F2328"/>
              </a:solidFill>
              <a:highlight>
                <a:srgbClr val="FFFFFF"/>
              </a:highlight>
              <a:latin typeface="Red Hat Display"/>
              <a:ea typeface="Red Hat Display"/>
              <a:cs typeface="Red Hat Display"/>
              <a:sym typeface="Red Hat Display"/>
            </a:endParaRPr>
          </a:p>
          <a:p>
            <a:pPr indent="0" lvl="0" marL="0" rtl="0" algn="l">
              <a:spcBef>
                <a:spcPts val="1000"/>
              </a:spcBef>
              <a:spcAft>
                <a:spcPts val="0"/>
              </a:spcAft>
              <a:buNone/>
            </a:pPr>
            <a:r>
              <a:t/>
            </a:r>
            <a:endParaRPr sz="1200">
              <a:solidFill>
                <a:srgbClr val="1F2328"/>
              </a:solidFill>
              <a:highlight>
                <a:srgbClr val="FFFFFF"/>
              </a:highlight>
              <a:latin typeface="Red Hat Display"/>
              <a:ea typeface="Red Hat Display"/>
              <a:cs typeface="Red Hat Display"/>
              <a:sym typeface="Red Hat Display"/>
            </a:endParaRPr>
          </a:p>
          <a:p>
            <a:pPr indent="0" lvl="0" marL="0" rtl="0" algn="l">
              <a:spcBef>
                <a:spcPts val="1000"/>
              </a:spcBef>
              <a:spcAft>
                <a:spcPts val="0"/>
              </a:spcAft>
              <a:buNone/>
            </a:pPr>
            <a:r>
              <a:t/>
            </a:r>
            <a:endParaRPr sz="1200">
              <a:solidFill>
                <a:srgbClr val="1F2328"/>
              </a:solidFill>
              <a:highlight>
                <a:srgbClr val="FFFFFF"/>
              </a:highlight>
              <a:latin typeface="Red Hat Display"/>
              <a:ea typeface="Red Hat Display"/>
              <a:cs typeface="Red Hat Display"/>
              <a:sym typeface="Red Hat Display"/>
            </a:endParaRPr>
          </a:p>
          <a:p>
            <a:pPr indent="-254000" lvl="0" marL="254000" rtl="0" algn="l">
              <a:spcBef>
                <a:spcPts val="1000"/>
              </a:spcBef>
              <a:spcAft>
                <a:spcPts val="0"/>
              </a:spcAft>
              <a:buClr>
                <a:srgbClr val="5300C6"/>
              </a:buClr>
              <a:buSzPts val="1400"/>
              <a:buFont typeface="Red Hat Display"/>
              <a:buChar char="▸"/>
            </a:pPr>
            <a:r>
              <a:rPr lang="en">
                <a:solidFill>
                  <a:srgbClr val="000000"/>
                </a:solidFill>
                <a:latin typeface="Red Hat Display"/>
                <a:ea typeface="Red Hat Display"/>
                <a:cs typeface="Red Hat Display"/>
                <a:sym typeface="Red Hat Display"/>
              </a:rPr>
              <a:t>Build for Intel &amp; Arm architectures</a:t>
            </a:r>
            <a:endParaRPr>
              <a:solidFill>
                <a:srgbClr val="000000"/>
              </a:solidFill>
              <a:latin typeface="Red Hat Display"/>
              <a:ea typeface="Red Hat Display"/>
              <a:cs typeface="Red Hat Display"/>
              <a:sym typeface="Red Hat Display"/>
            </a:endParaRPr>
          </a:p>
          <a:p>
            <a:pPr indent="0" lvl="0" marL="0" rtl="0" algn="l">
              <a:spcBef>
                <a:spcPts val="800"/>
              </a:spcBef>
              <a:spcAft>
                <a:spcPts val="0"/>
              </a:spcAft>
              <a:buNone/>
            </a:pPr>
            <a:r>
              <a:t/>
            </a:r>
            <a:endParaRPr>
              <a:solidFill>
                <a:srgbClr val="000000"/>
              </a:solidFill>
              <a:latin typeface="Red Hat Display"/>
              <a:ea typeface="Red Hat Display"/>
              <a:cs typeface="Red Hat Display"/>
              <a:sym typeface="Red Hat Display"/>
            </a:endParaRPr>
          </a:p>
          <a:p>
            <a:pPr indent="-254000" lvl="0" marL="254000" rtl="0" algn="l">
              <a:spcBef>
                <a:spcPts val="800"/>
              </a:spcBef>
              <a:spcAft>
                <a:spcPts val="800"/>
              </a:spcAft>
              <a:buClr>
                <a:srgbClr val="5300C6"/>
              </a:buClr>
              <a:buSzPts val="1400"/>
              <a:buFont typeface="Red Hat Display"/>
              <a:buChar char="▸"/>
            </a:pPr>
            <a:r>
              <a:rPr lang="en">
                <a:solidFill>
                  <a:srgbClr val="000000"/>
                </a:solidFill>
                <a:latin typeface="Red Hat Display"/>
                <a:ea typeface="Red Hat Display"/>
                <a:cs typeface="Red Hat Display"/>
                <a:sym typeface="Red Hat Display"/>
              </a:rPr>
              <a:t>Easily</a:t>
            </a:r>
            <a:r>
              <a:rPr lang="en">
                <a:solidFill>
                  <a:srgbClr val="000000"/>
                </a:solidFill>
                <a:latin typeface="Red Hat Display"/>
                <a:ea typeface="Red Hat Display"/>
                <a:cs typeface="Red Hat Display"/>
                <a:sym typeface="Red Hat Display"/>
              </a:rPr>
              <a:t> add </a:t>
            </a:r>
            <a:r>
              <a:rPr lang="en">
                <a:solidFill>
                  <a:srgbClr val="000000"/>
                </a:solidFill>
                <a:latin typeface="Red Hat Display"/>
                <a:ea typeface="Red Hat Display"/>
                <a:cs typeface="Red Hat Display"/>
                <a:sym typeface="Red Hat Display"/>
              </a:rPr>
              <a:t>drivers, frameworks, or runtime libraries needed for acceleration. </a:t>
            </a:r>
            <a:endParaRPr>
              <a:solidFill>
                <a:srgbClr val="000000"/>
              </a:solidFill>
              <a:latin typeface="Red Hat Display"/>
              <a:ea typeface="Red Hat Display"/>
              <a:cs typeface="Red Hat Display"/>
              <a:sym typeface="Red Hat Display"/>
            </a:endParaRPr>
          </a:p>
        </p:txBody>
      </p:sp>
      <p:graphicFrame>
        <p:nvGraphicFramePr>
          <p:cNvPr id="2365" name="Google Shape;2365;p136"/>
          <p:cNvGraphicFramePr/>
          <p:nvPr/>
        </p:nvGraphicFramePr>
        <p:xfrm>
          <a:off x="504550" y="3003788"/>
          <a:ext cx="3000000" cy="3000000"/>
        </p:xfrm>
        <a:graphic>
          <a:graphicData uri="http://schemas.openxmlformats.org/drawingml/2006/table">
            <a:tbl>
              <a:tblPr>
                <a:noFill/>
                <a:tableStyleId>{2EC98ABA-DF15-4254-8CC3-97A166E7962F}</a:tableStyleId>
              </a:tblPr>
              <a:tblGrid>
                <a:gridCol w="667625"/>
                <a:gridCol w="3617525"/>
              </a:tblGrid>
              <a:tr h="181200">
                <a:tc>
                  <a:txBody>
                    <a:bodyPr/>
                    <a:lstStyle/>
                    <a:p>
                      <a:pPr indent="0" lvl="0" marL="0" rtl="0" algn="ctr">
                        <a:spcBef>
                          <a:spcPts val="0"/>
                        </a:spcBef>
                        <a:spcAft>
                          <a:spcPts val="0"/>
                        </a:spcAft>
                        <a:buNone/>
                      </a:pPr>
                      <a:r>
                        <a:rPr lang="en" sz="1000">
                          <a:highlight>
                            <a:srgbClr val="EEEEEE"/>
                          </a:highlight>
                          <a:latin typeface="Courier New"/>
                          <a:ea typeface="Courier New"/>
                          <a:cs typeface="Courier New"/>
                          <a:sym typeface="Courier New"/>
                        </a:rPr>
                        <a:t>qcow2</a:t>
                      </a:r>
                      <a:endParaRPr sz="1000">
                        <a:highlight>
                          <a:srgbClr val="EEEEEE"/>
                        </a:highlight>
                        <a:latin typeface="Courier New"/>
                        <a:ea typeface="Courier New"/>
                        <a:cs typeface="Courier New"/>
                        <a:sym typeface="Courier New"/>
                      </a:endParaRPr>
                    </a:p>
                  </a:txBody>
                  <a:tcPr marT="0" marB="0" marR="0" marL="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sz="1000">
                          <a:latin typeface="Red Hat Display"/>
                          <a:ea typeface="Red Hat Display"/>
                          <a:cs typeface="Red Hat Display"/>
                          <a:sym typeface="Red Hat Display"/>
                        </a:rPr>
                        <a:t>   QEMU Disk Images</a:t>
                      </a:r>
                      <a:endParaRPr sz="1000">
                        <a:latin typeface="Red Hat Display"/>
                        <a:ea typeface="Red Hat Display"/>
                        <a:cs typeface="Red Hat Display"/>
                        <a:sym typeface="Red Hat Display"/>
                      </a:endParaRPr>
                    </a:p>
                  </a:txBody>
                  <a:tcPr marT="0" marB="0" marR="0" marL="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181200">
                <a:tc>
                  <a:txBody>
                    <a:bodyPr/>
                    <a:lstStyle/>
                    <a:p>
                      <a:pPr indent="0" lvl="0" marL="0" rtl="0" algn="ctr">
                        <a:spcBef>
                          <a:spcPts val="0"/>
                        </a:spcBef>
                        <a:spcAft>
                          <a:spcPts val="0"/>
                        </a:spcAft>
                        <a:buNone/>
                      </a:pPr>
                      <a:r>
                        <a:rPr lang="en" sz="1000">
                          <a:highlight>
                            <a:srgbClr val="EEEEEE"/>
                          </a:highlight>
                          <a:latin typeface="Courier New"/>
                          <a:ea typeface="Courier New"/>
                          <a:cs typeface="Courier New"/>
                          <a:sym typeface="Courier New"/>
                        </a:rPr>
                        <a:t>ami</a:t>
                      </a:r>
                      <a:endParaRPr sz="1000">
                        <a:highlight>
                          <a:srgbClr val="EEEEEE"/>
                        </a:highlight>
                        <a:latin typeface="Courier New"/>
                        <a:ea typeface="Courier New"/>
                        <a:cs typeface="Courier New"/>
                        <a:sym typeface="Courier New"/>
                      </a:endParaRPr>
                    </a:p>
                  </a:txBody>
                  <a:tcPr marT="0" marB="0" marR="0" marL="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sz="1000">
                          <a:latin typeface="Red Hat Display"/>
                          <a:ea typeface="Red Hat Display"/>
                          <a:cs typeface="Red Hat Display"/>
                          <a:sym typeface="Red Hat Display"/>
                        </a:rPr>
                        <a:t>   Amazon Machine Images</a:t>
                      </a:r>
                      <a:endParaRPr sz="1000">
                        <a:latin typeface="Red Hat Display"/>
                        <a:ea typeface="Red Hat Display"/>
                        <a:cs typeface="Red Hat Display"/>
                        <a:sym typeface="Red Hat Display"/>
                      </a:endParaRPr>
                    </a:p>
                  </a:txBody>
                  <a:tcPr marT="0" marB="0" marR="0" marL="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181200">
                <a:tc>
                  <a:txBody>
                    <a:bodyPr/>
                    <a:lstStyle/>
                    <a:p>
                      <a:pPr indent="0" lvl="0" marL="0" rtl="0" algn="ctr">
                        <a:spcBef>
                          <a:spcPts val="0"/>
                        </a:spcBef>
                        <a:spcAft>
                          <a:spcPts val="0"/>
                        </a:spcAft>
                        <a:buNone/>
                      </a:pPr>
                      <a:r>
                        <a:rPr lang="en" sz="1000">
                          <a:highlight>
                            <a:srgbClr val="EEEEEE"/>
                          </a:highlight>
                          <a:latin typeface="Courier New"/>
                          <a:ea typeface="Courier New"/>
                          <a:cs typeface="Courier New"/>
                          <a:sym typeface="Courier New"/>
                        </a:rPr>
                        <a:t>raw</a:t>
                      </a:r>
                      <a:endParaRPr sz="1000">
                        <a:highlight>
                          <a:srgbClr val="EEEEEE"/>
                        </a:highlight>
                        <a:latin typeface="Courier New"/>
                        <a:ea typeface="Courier New"/>
                        <a:cs typeface="Courier New"/>
                        <a:sym typeface="Courier New"/>
                      </a:endParaRPr>
                    </a:p>
                  </a:txBody>
                  <a:tcPr marT="0" marB="0" marR="0" marL="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sz="1000">
                          <a:latin typeface="Red Hat Display"/>
                          <a:ea typeface="Red Hat Display"/>
                          <a:cs typeface="Red Hat Display"/>
                          <a:sym typeface="Red Hat Display"/>
                        </a:rPr>
                        <a:t>   Raw disk image with MBR or GPT partition table</a:t>
                      </a:r>
                      <a:endParaRPr sz="1000">
                        <a:latin typeface="Red Hat Display"/>
                        <a:ea typeface="Red Hat Display"/>
                        <a:cs typeface="Red Hat Display"/>
                        <a:sym typeface="Red Hat Display"/>
                      </a:endParaRPr>
                    </a:p>
                  </a:txBody>
                  <a:tcPr marT="0" marB="0" marR="0" marL="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181200">
                <a:tc>
                  <a:txBody>
                    <a:bodyPr/>
                    <a:lstStyle/>
                    <a:p>
                      <a:pPr indent="0" lvl="0" marL="0" rtl="0" algn="ctr">
                        <a:spcBef>
                          <a:spcPts val="0"/>
                        </a:spcBef>
                        <a:spcAft>
                          <a:spcPts val="0"/>
                        </a:spcAft>
                        <a:buNone/>
                      </a:pPr>
                      <a:r>
                        <a:rPr lang="en" sz="1000">
                          <a:highlight>
                            <a:srgbClr val="EEEEEE"/>
                          </a:highlight>
                          <a:latin typeface="Courier New"/>
                          <a:ea typeface="Courier New"/>
                          <a:cs typeface="Courier New"/>
                          <a:sym typeface="Courier New"/>
                        </a:rPr>
                        <a:t>iso</a:t>
                      </a:r>
                      <a:endParaRPr sz="1000">
                        <a:highlight>
                          <a:srgbClr val="EEEEEE"/>
                        </a:highlight>
                        <a:latin typeface="Courier New"/>
                        <a:ea typeface="Courier New"/>
                        <a:cs typeface="Courier New"/>
                        <a:sym typeface="Courier New"/>
                      </a:endParaRPr>
                    </a:p>
                  </a:txBody>
                  <a:tcPr marT="0" marB="0" marR="0" marL="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sz="1000">
                          <a:latin typeface="Red Hat Display"/>
                          <a:ea typeface="Red Hat Display"/>
                          <a:cs typeface="Red Hat Display"/>
                          <a:sym typeface="Red Hat Display"/>
                        </a:rPr>
                        <a:t>   Unattended installation method (USB Sticks / Install-on-boot)</a:t>
                      </a:r>
                      <a:endParaRPr sz="1000">
                        <a:latin typeface="Red Hat Display"/>
                        <a:ea typeface="Red Hat Display"/>
                        <a:cs typeface="Red Hat Display"/>
                        <a:sym typeface="Red Hat Display"/>
                      </a:endParaRPr>
                    </a:p>
                  </a:txBody>
                  <a:tcPr marT="0" marB="0" marR="0" marL="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191125">
                <a:tc>
                  <a:txBody>
                    <a:bodyPr/>
                    <a:lstStyle/>
                    <a:p>
                      <a:pPr indent="0" lvl="0" marL="0" rtl="0" algn="ctr">
                        <a:spcBef>
                          <a:spcPts val="0"/>
                        </a:spcBef>
                        <a:spcAft>
                          <a:spcPts val="0"/>
                        </a:spcAft>
                        <a:buNone/>
                      </a:pPr>
                      <a:r>
                        <a:rPr lang="en" sz="1000">
                          <a:highlight>
                            <a:srgbClr val="EEEEEE"/>
                          </a:highlight>
                          <a:latin typeface="Courier New"/>
                          <a:ea typeface="Courier New"/>
                          <a:cs typeface="Courier New"/>
                          <a:sym typeface="Courier New"/>
                        </a:rPr>
                        <a:t>vmdk</a:t>
                      </a:r>
                      <a:endParaRPr sz="1000">
                        <a:highlight>
                          <a:srgbClr val="EEEEEE"/>
                        </a:highlight>
                        <a:latin typeface="Courier New"/>
                        <a:ea typeface="Courier New"/>
                        <a:cs typeface="Courier New"/>
                        <a:sym typeface="Courier New"/>
                      </a:endParaRPr>
                    </a:p>
                  </a:txBody>
                  <a:tcPr marT="0" marB="0" marR="0" marL="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sz="1000">
                          <a:latin typeface="Red Hat Display"/>
                          <a:ea typeface="Red Hat Display"/>
                          <a:cs typeface="Red Hat Display"/>
                          <a:sym typeface="Red Hat Display"/>
                        </a:rPr>
                        <a:t>   Virtual Machine Disk Image</a:t>
                      </a:r>
                      <a:endParaRPr sz="1000">
                        <a:latin typeface="Red Hat Display"/>
                        <a:ea typeface="Red Hat Display"/>
                        <a:cs typeface="Red Hat Display"/>
                        <a:sym typeface="Red Hat Display"/>
                      </a:endParaRPr>
                    </a:p>
                  </a:txBody>
                  <a:tcPr marT="0" marB="0" marR="0" marL="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9" name="Shape 2369"/>
        <p:cNvGrpSpPr/>
        <p:nvPr/>
      </p:nvGrpSpPr>
      <p:grpSpPr>
        <a:xfrm>
          <a:off x="0" y="0"/>
          <a:ext cx="0" cy="0"/>
          <a:chOff x="0" y="0"/>
          <a:chExt cx="0" cy="0"/>
        </a:xfrm>
      </p:grpSpPr>
      <p:sp>
        <p:nvSpPr>
          <p:cNvPr id="2370" name="Google Shape;2370;p137"/>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2371" name="Google Shape;2371;p137"/>
          <p:cNvSpPr txBox="1"/>
          <p:nvPr>
            <p:ph idx="1" type="subTitle"/>
          </p:nvPr>
        </p:nvSpPr>
        <p:spPr>
          <a:xfrm>
            <a:off x="2162900" y="2444825"/>
            <a:ext cx="7533300" cy="914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Bootc Extension Demo &lt; </a:t>
            </a:r>
            <a:r>
              <a:rPr lang="en"/>
              <a:t>Placeholder</a:t>
            </a:r>
            <a:r>
              <a:rPr lang="en"/>
              <a:t>&gt;</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5" name="Shape 2375"/>
        <p:cNvGrpSpPr/>
        <p:nvPr/>
      </p:nvGrpSpPr>
      <p:grpSpPr>
        <a:xfrm>
          <a:off x="0" y="0"/>
          <a:ext cx="0" cy="0"/>
          <a:chOff x="0" y="0"/>
          <a:chExt cx="0" cy="0"/>
        </a:xfrm>
      </p:grpSpPr>
      <p:sp>
        <p:nvSpPr>
          <p:cNvPr id="2376" name="Google Shape;2376;p138"/>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solidFill>
                  <a:srgbClr val="000000"/>
                </a:solidFill>
              </a:rPr>
              <a:t>‹#›</a:t>
            </a:fld>
            <a:endParaRPr>
              <a:solidFill>
                <a:srgbClr val="000000"/>
              </a:solidFill>
            </a:endParaRPr>
          </a:p>
        </p:txBody>
      </p:sp>
      <p:sp>
        <p:nvSpPr>
          <p:cNvPr id="2377" name="Google Shape;2377;p138"/>
          <p:cNvSpPr txBox="1"/>
          <p:nvPr>
            <p:ph type="title"/>
          </p:nvPr>
        </p:nvSpPr>
        <p:spPr>
          <a:xfrm>
            <a:off x="924650" y="712325"/>
            <a:ext cx="10422000" cy="553200"/>
          </a:xfrm>
          <a:prstGeom prst="rect">
            <a:avLst/>
          </a:prstGeom>
        </p:spPr>
        <p:txBody>
          <a:bodyPr anchorCtr="0" anchor="t" bIns="0" lIns="0" spcFirstLastPara="1" rIns="0" wrap="square" tIns="0">
            <a:noAutofit/>
          </a:bodyPr>
          <a:lstStyle/>
          <a:p>
            <a:pPr indent="0" lvl="0" marL="0" rtl="0" algn="ctr">
              <a:lnSpc>
                <a:spcPct val="140000"/>
              </a:lnSpc>
              <a:spcBef>
                <a:spcPts val="0"/>
              </a:spcBef>
              <a:spcAft>
                <a:spcPts val="0"/>
              </a:spcAft>
              <a:buNone/>
            </a:pPr>
            <a:r>
              <a:rPr b="1" lang="en" sz="2000"/>
              <a:t>Podman AI Lab</a:t>
            </a:r>
            <a:r>
              <a:rPr b="1" lang="en" sz="2000"/>
              <a:t> Extension </a:t>
            </a:r>
            <a:endParaRPr b="1" sz="2000"/>
          </a:p>
          <a:p>
            <a:pPr indent="0" lvl="0" marL="0" rtl="0" algn="ctr">
              <a:spcBef>
                <a:spcPts val="400"/>
              </a:spcBef>
              <a:spcAft>
                <a:spcPts val="0"/>
              </a:spcAft>
              <a:buNone/>
            </a:pPr>
            <a:r>
              <a:t/>
            </a:r>
            <a:endParaRPr/>
          </a:p>
        </p:txBody>
      </p:sp>
      <p:sp>
        <p:nvSpPr>
          <p:cNvPr id="2378" name="Google Shape;2378;p138"/>
          <p:cNvSpPr txBox="1"/>
          <p:nvPr>
            <p:ph idx="4" type="subTitle"/>
          </p:nvPr>
        </p:nvSpPr>
        <p:spPr>
          <a:xfrm>
            <a:off x="1075175" y="1186325"/>
            <a:ext cx="10422000" cy="2919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sz="1600">
                <a:solidFill>
                  <a:srgbClr val="892CA0"/>
                </a:solidFill>
                <a:latin typeface="Red Hat Text"/>
                <a:ea typeface="Red Hat Text"/>
                <a:cs typeface="Red Hat Text"/>
                <a:sym typeface="Red Hat Text"/>
              </a:rPr>
              <a:t>Your developer environment for working with GenAI</a:t>
            </a:r>
            <a:endParaRPr sz="1600">
              <a:solidFill>
                <a:srgbClr val="892CA0"/>
              </a:solidFill>
              <a:latin typeface="Red Hat Text"/>
              <a:ea typeface="Red Hat Text"/>
              <a:cs typeface="Red Hat Text"/>
              <a:sym typeface="Red Hat Text"/>
            </a:endParaRPr>
          </a:p>
          <a:p>
            <a:pPr indent="0" lvl="0" marL="0" rtl="0" algn="ctr">
              <a:lnSpc>
                <a:spcPct val="100000"/>
              </a:lnSpc>
              <a:spcBef>
                <a:spcPts val="400"/>
              </a:spcBef>
              <a:spcAft>
                <a:spcPts val="0"/>
              </a:spcAft>
              <a:buNone/>
            </a:pPr>
            <a:r>
              <a:t/>
            </a:r>
            <a:endParaRPr sz="1400">
              <a:solidFill>
                <a:srgbClr val="892CA0"/>
              </a:solidFill>
            </a:endParaRPr>
          </a:p>
          <a:p>
            <a:pPr indent="0" lvl="0" marL="0" rtl="0" algn="ctr">
              <a:spcBef>
                <a:spcPts val="0"/>
              </a:spcBef>
              <a:spcAft>
                <a:spcPts val="500"/>
              </a:spcAft>
              <a:buNone/>
            </a:pPr>
            <a:r>
              <a:t/>
            </a:r>
            <a:endParaRPr>
              <a:solidFill>
                <a:srgbClr val="892CA0"/>
              </a:solidFill>
            </a:endParaRPr>
          </a:p>
        </p:txBody>
      </p:sp>
      <p:sp>
        <p:nvSpPr>
          <p:cNvPr id="2379" name="Google Shape;2379;p138"/>
          <p:cNvSpPr txBox="1"/>
          <p:nvPr/>
        </p:nvSpPr>
        <p:spPr>
          <a:xfrm>
            <a:off x="513875" y="1952875"/>
            <a:ext cx="5757300" cy="41655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Clr>
                <a:srgbClr val="892CA0"/>
              </a:buClr>
              <a:buSzPts val="1600"/>
              <a:buFont typeface="Red Hat Display"/>
              <a:buChar char="●"/>
            </a:pPr>
            <a:r>
              <a:rPr lang="en" sz="1600">
                <a:solidFill>
                  <a:srgbClr val="892CA0"/>
                </a:solidFill>
                <a:latin typeface="Red Hat Display"/>
                <a:ea typeface="Red Hat Display"/>
                <a:cs typeface="Red Hat Display"/>
                <a:sym typeface="Red Hat Display"/>
              </a:rPr>
              <a:t>Discover Gen AI</a:t>
            </a:r>
            <a:endParaRPr sz="1600">
              <a:solidFill>
                <a:srgbClr val="892CA0"/>
              </a:solidFill>
              <a:latin typeface="Red Hat Display"/>
              <a:ea typeface="Red Hat Display"/>
              <a:cs typeface="Red Hat Display"/>
              <a:sym typeface="Red Hat Display"/>
            </a:endParaRPr>
          </a:p>
          <a:p>
            <a:pPr indent="-304800" lvl="1" marL="914400" rtl="0" algn="l">
              <a:lnSpc>
                <a:spcPct val="115000"/>
              </a:lnSpc>
              <a:spcBef>
                <a:spcPts val="0"/>
              </a:spcBef>
              <a:spcAft>
                <a:spcPts val="0"/>
              </a:spcAft>
              <a:buClr>
                <a:srgbClr val="1D1F20"/>
              </a:buClr>
              <a:buSzPts val="1200"/>
              <a:buFont typeface="Red Hat Display"/>
              <a:buChar char="○"/>
            </a:pPr>
            <a:r>
              <a:rPr lang="en" sz="1200">
                <a:solidFill>
                  <a:schemeClr val="dk1"/>
                </a:solidFill>
                <a:latin typeface="Red Hat Display"/>
                <a:ea typeface="Red Hat Display"/>
                <a:cs typeface="Red Hat Display"/>
                <a:sym typeface="Red Hat Display"/>
              </a:rPr>
              <a:t>Get inspired by AI use cases</a:t>
            </a:r>
            <a:endParaRPr sz="1200">
              <a:solidFill>
                <a:schemeClr val="dk1"/>
              </a:solidFill>
              <a:latin typeface="Red Hat Display"/>
              <a:ea typeface="Red Hat Display"/>
              <a:cs typeface="Red Hat Display"/>
              <a:sym typeface="Red Hat Display"/>
            </a:endParaRPr>
          </a:p>
          <a:p>
            <a:pPr indent="-304800" lvl="1" marL="914400" rtl="0" algn="l">
              <a:lnSpc>
                <a:spcPct val="115000"/>
              </a:lnSpc>
              <a:spcBef>
                <a:spcPts val="0"/>
              </a:spcBef>
              <a:spcAft>
                <a:spcPts val="0"/>
              </a:spcAft>
              <a:buClr>
                <a:srgbClr val="1D1F20"/>
              </a:buClr>
              <a:buSzPts val="1200"/>
              <a:buFont typeface="Red Hat Display"/>
              <a:buChar char="○"/>
            </a:pPr>
            <a:r>
              <a:rPr lang="en" sz="1200">
                <a:solidFill>
                  <a:schemeClr val="dk1"/>
                </a:solidFill>
                <a:latin typeface="Red Hat Display"/>
                <a:ea typeface="Red Hat Display"/>
                <a:cs typeface="Red Hat Display"/>
                <a:sym typeface="Red Hat Display"/>
              </a:rPr>
              <a:t>Learn how to integrate AI in an optimal way </a:t>
            </a:r>
            <a:endParaRPr sz="1200">
              <a:solidFill>
                <a:srgbClr val="1D1F20"/>
              </a:solidFill>
              <a:latin typeface="Red Hat Display"/>
              <a:ea typeface="Red Hat Display"/>
              <a:cs typeface="Red Hat Display"/>
              <a:sym typeface="Red Hat Display"/>
            </a:endParaRPr>
          </a:p>
          <a:p>
            <a:pPr indent="-304800" lvl="1" marL="914400" rtl="0" algn="l">
              <a:lnSpc>
                <a:spcPct val="150000"/>
              </a:lnSpc>
              <a:spcBef>
                <a:spcPts val="0"/>
              </a:spcBef>
              <a:spcAft>
                <a:spcPts val="0"/>
              </a:spcAft>
              <a:buClr>
                <a:srgbClr val="1D1F20"/>
              </a:buClr>
              <a:buSzPts val="1200"/>
              <a:buFont typeface="Red Hat Display"/>
              <a:buChar char="○"/>
            </a:pPr>
            <a:r>
              <a:rPr lang="en" sz="1200">
                <a:solidFill>
                  <a:srgbClr val="1D1F20"/>
                </a:solidFill>
                <a:latin typeface="Red Hat Display"/>
                <a:ea typeface="Red Hat Display"/>
                <a:cs typeface="Red Hat Display"/>
                <a:sym typeface="Red Hat Display"/>
              </a:rPr>
              <a:t>Experiment with different compatible Models</a:t>
            </a:r>
            <a:endParaRPr sz="2100">
              <a:solidFill>
                <a:srgbClr val="892CA0"/>
              </a:solidFill>
              <a:latin typeface="Red Hat Display"/>
              <a:ea typeface="Red Hat Display"/>
              <a:cs typeface="Red Hat Display"/>
              <a:sym typeface="Red Hat Display"/>
            </a:endParaRPr>
          </a:p>
          <a:p>
            <a:pPr indent="-330200" lvl="0" marL="457200" rtl="0" algn="l">
              <a:spcBef>
                <a:spcPts val="0"/>
              </a:spcBef>
              <a:spcAft>
                <a:spcPts val="0"/>
              </a:spcAft>
              <a:buClr>
                <a:srgbClr val="892CA0"/>
              </a:buClr>
              <a:buSzPts val="1600"/>
              <a:buFont typeface="Red Hat Display"/>
              <a:buChar char="●"/>
            </a:pPr>
            <a:r>
              <a:rPr lang="en" sz="1600">
                <a:solidFill>
                  <a:srgbClr val="892CA0"/>
                </a:solidFill>
                <a:latin typeface="Red Hat Display"/>
                <a:ea typeface="Red Hat Display"/>
                <a:cs typeface="Red Hat Display"/>
                <a:sym typeface="Red Hat Display"/>
              </a:rPr>
              <a:t>Model Catalogs</a:t>
            </a:r>
            <a:endParaRPr sz="1600">
              <a:solidFill>
                <a:srgbClr val="892CA0"/>
              </a:solidFill>
              <a:latin typeface="Red Hat Display"/>
              <a:ea typeface="Red Hat Display"/>
              <a:cs typeface="Red Hat Display"/>
              <a:sym typeface="Red Hat Display"/>
            </a:endParaRPr>
          </a:p>
          <a:p>
            <a:pPr indent="-304800" lvl="1" marL="914400" rtl="0" algn="l">
              <a:lnSpc>
                <a:spcPct val="115000"/>
              </a:lnSpc>
              <a:spcBef>
                <a:spcPts val="0"/>
              </a:spcBef>
              <a:spcAft>
                <a:spcPts val="0"/>
              </a:spcAft>
              <a:buClr>
                <a:schemeClr val="dk1"/>
              </a:buClr>
              <a:buSzPts val="1200"/>
              <a:buFont typeface="Red Hat Text"/>
              <a:buChar char="○"/>
            </a:pPr>
            <a:r>
              <a:rPr lang="en" sz="1200">
                <a:solidFill>
                  <a:schemeClr val="dk1"/>
                </a:solidFill>
                <a:latin typeface="Red Hat Display"/>
                <a:ea typeface="Red Hat Display"/>
                <a:cs typeface="Red Hat Display"/>
                <a:sym typeface="Red Hat Display"/>
              </a:rPr>
              <a:t>Leverage a curated list of open source large language models available out of the box</a:t>
            </a:r>
            <a:endParaRPr sz="1200">
              <a:solidFill>
                <a:schemeClr val="dk1"/>
              </a:solidFill>
              <a:latin typeface="Red Hat Display"/>
              <a:ea typeface="Red Hat Display"/>
              <a:cs typeface="Red Hat Display"/>
              <a:sym typeface="Red Hat Display"/>
            </a:endParaRPr>
          </a:p>
          <a:p>
            <a:pPr indent="-304800" lvl="1" marL="914400" rtl="0" algn="l">
              <a:lnSpc>
                <a:spcPct val="150000"/>
              </a:lnSpc>
              <a:spcBef>
                <a:spcPts val="0"/>
              </a:spcBef>
              <a:spcAft>
                <a:spcPts val="0"/>
              </a:spcAft>
              <a:buClr>
                <a:schemeClr val="dk1"/>
              </a:buClr>
              <a:buSzPts val="1200"/>
              <a:buFont typeface="Red Hat Text"/>
              <a:buChar char="○"/>
            </a:pPr>
            <a:r>
              <a:rPr lang="en" sz="1200">
                <a:solidFill>
                  <a:schemeClr val="dk1"/>
                </a:solidFill>
                <a:latin typeface="Red Hat Display"/>
                <a:ea typeface="Red Hat Display"/>
                <a:cs typeface="Red Hat Display"/>
                <a:sym typeface="Red Hat Display"/>
              </a:rPr>
              <a:t>Import your own models</a:t>
            </a:r>
            <a:endParaRPr sz="2100">
              <a:solidFill>
                <a:srgbClr val="892CA0"/>
              </a:solidFill>
              <a:latin typeface="Red Hat Display"/>
              <a:ea typeface="Red Hat Display"/>
              <a:cs typeface="Red Hat Display"/>
              <a:sym typeface="Red Hat Display"/>
            </a:endParaRPr>
          </a:p>
          <a:p>
            <a:pPr indent="-330200" lvl="0" marL="457200" rtl="0" algn="l">
              <a:spcBef>
                <a:spcPts val="0"/>
              </a:spcBef>
              <a:spcAft>
                <a:spcPts val="0"/>
              </a:spcAft>
              <a:buClr>
                <a:srgbClr val="892CA0"/>
              </a:buClr>
              <a:buSzPts val="1600"/>
              <a:buFont typeface="Red Hat Display"/>
              <a:buChar char="●"/>
            </a:pPr>
            <a:r>
              <a:rPr lang="en" sz="1600">
                <a:solidFill>
                  <a:srgbClr val="892CA0"/>
                </a:solidFill>
                <a:latin typeface="Red Hat Display"/>
                <a:ea typeface="Red Hat Display"/>
                <a:cs typeface="Red Hat Display"/>
                <a:sym typeface="Red Hat Display"/>
              </a:rPr>
              <a:t>Run Models Locally</a:t>
            </a:r>
            <a:endParaRPr sz="1600">
              <a:solidFill>
                <a:srgbClr val="892CA0"/>
              </a:solidFill>
              <a:latin typeface="Red Hat Display"/>
              <a:ea typeface="Red Hat Display"/>
              <a:cs typeface="Red Hat Display"/>
              <a:sym typeface="Red Hat Display"/>
            </a:endParaRPr>
          </a:p>
          <a:p>
            <a:pPr indent="-304800" lvl="1" marL="914400" rtl="0" algn="l">
              <a:lnSpc>
                <a:spcPct val="115000"/>
              </a:lnSpc>
              <a:spcBef>
                <a:spcPts val="0"/>
              </a:spcBef>
              <a:spcAft>
                <a:spcPts val="0"/>
              </a:spcAft>
              <a:buClr>
                <a:schemeClr val="dk1"/>
              </a:buClr>
              <a:buSzPts val="1200"/>
              <a:buFont typeface="Red Hat Text"/>
              <a:buChar char="○"/>
            </a:pPr>
            <a:r>
              <a:rPr lang="en" sz="1200">
                <a:solidFill>
                  <a:schemeClr val="dk1"/>
                </a:solidFill>
                <a:latin typeface="Red Hat Display"/>
                <a:ea typeface="Red Hat Display"/>
                <a:cs typeface="Red Hat Display"/>
                <a:sym typeface="Red Hat Display"/>
              </a:rPr>
              <a:t>Run models with an inference server running in UBI image </a:t>
            </a:r>
            <a:endParaRPr sz="1200">
              <a:solidFill>
                <a:schemeClr val="dk1"/>
              </a:solidFill>
              <a:latin typeface="Red Hat Display"/>
              <a:ea typeface="Red Hat Display"/>
              <a:cs typeface="Red Hat Display"/>
              <a:sym typeface="Red Hat Display"/>
            </a:endParaRPr>
          </a:p>
          <a:p>
            <a:pPr indent="-304800" lvl="1" marL="914400" rtl="0" algn="l">
              <a:lnSpc>
                <a:spcPct val="115000"/>
              </a:lnSpc>
              <a:spcBef>
                <a:spcPts val="0"/>
              </a:spcBef>
              <a:spcAft>
                <a:spcPts val="0"/>
              </a:spcAft>
              <a:buClr>
                <a:schemeClr val="dk1"/>
              </a:buClr>
              <a:buSzPts val="1200"/>
              <a:buFont typeface="Red Hat Text"/>
              <a:buChar char="○"/>
            </a:pPr>
            <a:r>
              <a:rPr lang="en" sz="1200">
                <a:solidFill>
                  <a:schemeClr val="dk1"/>
                </a:solidFill>
                <a:latin typeface="Red Hat Display"/>
                <a:ea typeface="Red Hat Display"/>
                <a:cs typeface="Red Hat Display"/>
                <a:sym typeface="Red Hat Display"/>
              </a:rPr>
              <a:t>Get OpenAI compatible API </a:t>
            </a:r>
            <a:endParaRPr sz="1200">
              <a:solidFill>
                <a:schemeClr val="dk1"/>
              </a:solidFill>
              <a:latin typeface="Red Hat Display"/>
              <a:ea typeface="Red Hat Display"/>
              <a:cs typeface="Red Hat Display"/>
              <a:sym typeface="Red Hat Display"/>
            </a:endParaRPr>
          </a:p>
          <a:p>
            <a:pPr indent="-304800" lvl="1" marL="914400" rtl="0" algn="l">
              <a:lnSpc>
                <a:spcPct val="150000"/>
              </a:lnSpc>
              <a:spcBef>
                <a:spcPts val="0"/>
              </a:spcBef>
              <a:spcAft>
                <a:spcPts val="0"/>
              </a:spcAft>
              <a:buClr>
                <a:schemeClr val="dk1"/>
              </a:buClr>
              <a:buSzPts val="1200"/>
              <a:buFont typeface="Red Hat Text"/>
              <a:buChar char="○"/>
            </a:pPr>
            <a:r>
              <a:rPr lang="en" sz="1200">
                <a:solidFill>
                  <a:schemeClr val="dk1"/>
                </a:solidFill>
                <a:latin typeface="Red Hat Display"/>
                <a:ea typeface="Red Hat Display"/>
                <a:cs typeface="Red Hat Display"/>
                <a:sym typeface="Red Hat Display"/>
              </a:rPr>
              <a:t>Use code snippets </a:t>
            </a:r>
            <a:endParaRPr sz="2100">
              <a:solidFill>
                <a:srgbClr val="892CA0"/>
              </a:solidFill>
              <a:latin typeface="Red Hat Display"/>
              <a:ea typeface="Red Hat Display"/>
              <a:cs typeface="Red Hat Display"/>
              <a:sym typeface="Red Hat Display"/>
            </a:endParaRPr>
          </a:p>
          <a:p>
            <a:pPr indent="-330200" lvl="0" marL="457200" rtl="0" algn="l">
              <a:spcBef>
                <a:spcPts val="0"/>
              </a:spcBef>
              <a:spcAft>
                <a:spcPts val="0"/>
              </a:spcAft>
              <a:buClr>
                <a:srgbClr val="892CA0"/>
              </a:buClr>
              <a:buSzPts val="1600"/>
              <a:buFont typeface="Red Hat Display"/>
              <a:buChar char="●"/>
            </a:pPr>
            <a:r>
              <a:rPr lang="en" sz="1600">
                <a:solidFill>
                  <a:srgbClr val="892CA0"/>
                </a:solidFill>
                <a:latin typeface="Red Hat Display"/>
                <a:ea typeface="Red Hat Display"/>
                <a:cs typeface="Red Hat Display"/>
                <a:sym typeface="Red Hat Display"/>
              </a:rPr>
              <a:t>Playground Environment</a:t>
            </a:r>
            <a:endParaRPr sz="1600">
              <a:solidFill>
                <a:srgbClr val="892CA0"/>
              </a:solidFill>
              <a:latin typeface="Red Hat Display"/>
              <a:ea typeface="Red Hat Display"/>
              <a:cs typeface="Red Hat Display"/>
              <a:sym typeface="Red Hat Display"/>
            </a:endParaRPr>
          </a:p>
          <a:p>
            <a:pPr indent="-304800" lvl="1" marL="914400" rtl="0" algn="l">
              <a:lnSpc>
                <a:spcPct val="115000"/>
              </a:lnSpc>
              <a:spcBef>
                <a:spcPts val="0"/>
              </a:spcBef>
              <a:spcAft>
                <a:spcPts val="0"/>
              </a:spcAft>
              <a:buClr>
                <a:schemeClr val="dk1"/>
              </a:buClr>
              <a:buSzPts val="1200"/>
              <a:buFont typeface="Red Hat Text"/>
              <a:buChar char="○"/>
            </a:pPr>
            <a:r>
              <a:rPr lang="en" sz="1200">
                <a:solidFill>
                  <a:schemeClr val="dk1"/>
                </a:solidFill>
                <a:latin typeface="Red Hat Display"/>
                <a:ea typeface="Red Hat Display"/>
                <a:cs typeface="Red Hat Display"/>
                <a:sym typeface="Red Hat Display"/>
              </a:rPr>
              <a:t>Experiment with models and prompts</a:t>
            </a:r>
            <a:endParaRPr sz="1200">
              <a:solidFill>
                <a:schemeClr val="dk1"/>
              </a:solidFill>
              <a:latin typeface="Red Hat Display"/>
              <a:ea typeface="Red Hat Display"/>
              <a:cs typeface="Red Hat Display"/>
              <a:sym typeface="Red Hat Display"/>
            </a:endParaRPr>
          </a:p>
          <a:p>
            <a:pPr indent="-304800" lvl="1" marL="914400" rtl="0" algn="l">
              <a:lnSpc>
                <a:spcPct val="115000"/>
              </a:lnSpc>
              <a:spcBef>
                <a:spcPts val="0"/>
              </a:spcBef>
              <a:spcAft>
                <a:spcPts val="0"/>
              </a:spcAft>
              <a:buClr>
                <a:schemeClr val="dk1"/>
              </a:buClr>
              <a:buSzPts val="1200"/>
              <a:buFont typeface="Red Hat Text"/>
              <a:buChar char="○"/>
            </a:pPr>
            <a:r>
              <a:rPr lang="en" sz="1200">
                <a:solidFill>
                  <a:schemeClr val="dk1"/>
                </a:solidFill>
                <a:latin typeface="Red Hat Display"/>
                <a:ea typeface="Red Hat Display"/>
                <a:cs typeface="Red Hat Display"/>
                <a:sym typeface="Red Hat Display"/>
              </a:rPr>
              <a:t>Configure settings and system prompts </a:t>
            </a:r>
            <a:endParaRPr sz="1200">
              <a:solidFill>
                <a:schemeClr val="dk1"/>
              </a:solidFill>
              <a:latin typeface="Red Hat Display"/>
              <a:ea typeface="Red Hat Display"/>
              <a:cs typeface="Red Hat Display"/>
              <a:sym typeface="Red Hat Display"/>
            </a:endParaRPr>
          </a:p>
          <a:p>
            <a:pPr indent="-304800" lvl="1" marL="914400" rtl="0" algn="l">
              <a:lnSpc>
                <a:spcPct val="115000"/>
              </a:lnSpc>
              <a:spcBef>
                <a:spcPts val="0"/>
              </a:spcBef>
              <a:spcAft>
                <a:spcPts val="0"/>
              </a:spcAft>
              <a:buClr>
                <a:schemeClr val="dk1"/>
              </a:buClr>
              <a:buSzPts val="1200"/>
              <a:buFont typeface="Red Hat Text"/>
              <a:buChar char="○"/>
            </a:pPr>
            <a:r>
              <a:rPr lang="en" sz="1200">
                <a:solidFill>
                  <a:schemeClr val="dk1"/>
                </a:solidFill>
                <a:latin typeface="Red Hat Display"/>
                <a:ea typeface="Red Hat Display"/>
                <a:cs typeface="Red Hat Display"/>
                <a:sym typeface="Red Hat Display"/>
              </a:rPr>
              <a:t>Test and validate prompt workflows before using in your application</a:t>
            </a:r>
            <a:endParaRPr sz="2100">
              <a:solidFill>
                <a:srgbClr val="892CA0"/>
              </a:solidFill>
              <a:latin typeface="Red Hat Display"/>
              <a:ea typeface="Red Hat Display"/>
              <a:cs typeface="Red Hat Display"/>
              <a:sym typeface="Red Hat Display"/>
            </a:endParaRPr>
          </a:p>
        </p:txBody>
      </p:sp>
      <p:pic>
        <p:nvPicPr>
          <p:cNvPr id="2380" name="Google Shape;2380;p138"/>
          <p:cNvPicPr preferRelativeResize="0"/>
          <p:nvPr/>
        </p:nvPicPr>
        <p:blipFill>
          <a:blip r:embed="rId3">
            <a:alphaModFix/>
          </a:blip>
          <a:stretch>
            <a:fillRect/>
          </a:stretch>
        </p:blipFill>
        <p:spPr>
          <a:xfrm>
            <a:off x="6825450" y="1442950"/>
            <a:ext cx="5314099" cy="4034875"/>
          </a:xfrm>
          <a:prstGeom prst="rect">
            <a:avLst/>
          </a:prstGeom>
          <a:noFill/>
          <a:ln>
            <a:noFill/>
          </a:ln>
        </p:spPr>
      </p:pic>
      <p:pic>
        <p:nvPicPr>
          <p:cNvPr id="2381" name="Google Shape;2381;p138"/>
          <p:cNvPicPr preferRelativeResize="0"/>
          <p:nvPr/>
        </p:nvPicPr>
        <p:blipFill>
          <a:blip r:embed="rId4">
            <a:alphaModFix/>
          </a:blip>
          <a:stretch>
            <a:fillRect/>
          </a:stretch>
        </p:blipFill>
        <p:spPr>
          <a:xfrm>
            <a:off x="6131925" y="2287800"/>
            <a:ext cx="5112428" cy="38817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5" name="Shape 2385"/>
        <p:cNvGrpSpPr/>
        <p:nvPr/>
      </p:nvGrpSpPr>
      <p:grpSpPr>
        <a:xfrm>
          <a:off x="0" y="0"/>
          <a:ext cx="0" cy="0"/>
          <a:chOff x="0" y="0"/>
          <a:chExt cx="0" cy="0"/>
        </a:xfrm>
      </p:grpSpPr>
      <p:sp>
        <p:nvSpPr>
          <p:cNvPr id="2386" name="Google Shape;2386;p139"/>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2387" name="Google Shape;2387;p139"/>
          <p:cNvSpPr txBox="1"/>
          <p:nvPr>
            <p:ph idx="1" type="subTitle"/>
          </p:nvPr>
        </p:nvSpPr>
        <p:spPr>
          <a:xfrm>
            <a:off x="2162900" y="2444825"/>
            <a:ext cx="7533300" cy="914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AI Lab Extension Demo &lt; Placeholder&gt;</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1" name="Shape 2391"/>
        <p:cNvGrpSpPr/>
        <p:nvPr/>
      </p:nvGrpSpPr>
      <p:grpSpPr>
        <a:xfrm>
          <a:off x="0" y="0"/>
          <a:ext cx="0" cy="0"/>
          <a:chOff x="0" y="0"/>
          <a:chExt cx="0" cy="0"/>
        </a:xfrm>
      </p:grpSpPr>
      <p:sp>
        <p:nvSpPr>
          <p:cNvPr id="2392" name="Google Shape;2392;p140"/>
          <p:cNvSpPr txBox="1"/>
          <p:nvPr>
            <p:ph type="title"/>
          </p:nvPr>
        </p:nvSpPr>
        <p:spPr>
          <a:xfrm>
            <a:off x="2899375" y="1921175"/>
            <a:ext cx="6167100" cy="30807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sz="2800">
                <a:latin typeface="Red Hat Display Medium"/>
                <a:ea typeface="Red Hat Display Medium"/>
                <a:cs typeface="Red Hat Display Medium"/>
                <a:sym typeface="Red Hat Display Medium"/>
              </a:rPr>
              <a:t>Build your own </a:t>
            </a:r>
            <a:endParaRPr sz="2800">
              <a:latin typeface="Red Hat Display Medium"/>
              <a:ea typeface="Red Hat Display Medium"/>
              <a:cs typeface="Red Hat Display Medium"/>
              <a:sym typeface="Red Hat Display Medium"/>
            </a:endParaRPr>
          </a:p>
          <a:p>
            <a:pPr indent="0" lvl="0" marL="0" rtl="0" algn="ctr">
              <a:spcBef>
                <a:spcPts val="0"/>
              </a:spcBef>
              <a:spcAft>
                <a:spcPts val="0"/>
              </a:spcAft>
              <a:buNone/>
            </a:pPr>
            <a:r>
              <a:rPr lang="en" sz="2800">
                <a:latin typeface="Red Hat Display Medium"/>
                <a:ea typeface="Red Hat Display Medium"/>
                <a:cs typeface="Red Hat Display Medium"/>
                <a:sym typeface="Red Hat Display Medium"/>
              </a:rPr>
              <a:t>Podman Desktop Extension …</a:t>
            </a:r>
            <a:endParaRPr sz="2800">
              <a:latin typeface="Red Hat Display Medium"/>
              <a:ea typeface="Red Hat Display Medium"/>
              <a:cs typeface="Red Hat Display Medium"/>
              <a:sym typeface="Red Hat Display Medium"/>
            </a:endParaRPr>
          </a:p>
        </p:txBody>
      </p:sp>
      <p:sp>
        <p:nvSpPr>
          <p:cNvPr id="2393" name="Google Shape;2393;p140"/>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7" name="Shape 2397"/>
        <p:cNvGrpSpPr/>
        <p:nvPr/>
      </p:nvGrpSpPr>
      <p:grpSpPr>
        <a:xfrm>
          <a:off x="0" y="0"/>
          <a:ext cx="0" cy="0"/>
          <a:chOff x="0" y="0"/>
          <a:chExt cx="0" cy="0"/>
        </a:xfrm>
      </p:grpSpPr>
      <p:sp>
        <p:nvSpPr>
          <p:cNvPr id="2398" name="Google Shape;2398;p141"/>
          <p:cNvSpPr txBox="1"/>
          <p:nvPr>
            <p:ph type="title"/>
          </p:nvPr>
        </p:nvSpPr>
        <p:spPr>
          <a:xfrm>
            <a:off x="2899375" y="1921175"/>
            <a:ext cx="6167100" cy="30807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sz="2800">
                <a:latin typeface="Red Hat Display Medium"/>
                <a:ea typeface="Red Hat Display Medium"/>
                <a:cs typeface="Red Hat Display Medium"/>
                <a:sym typeface="Red Hat Display Medium"/>
              </a:rPr>
              <a:t>How has</a:t>
            </a:r>
            <a:endParaRPr sz="2800">
              <a:latin typeface="Red Hat Display Medium"/>
              <a:ea typeface="Red Hat Display Medium"/>
              <a:cs typeface="Red Hat Display Medium"/>
              <a:sym typeface="Red Hat Display Medium"/>
            </a:endParaRPr>
          </a:p>
          <a:p>
            <a:pPr indent="0" lvl="0" marL="0" rtl="0" algn="ctr">
              <a:spcBef>
                <a:spcPts val="0"/>
              </a:spcBef>
              <a:spcAft>
                <a:spcPts val="0"/>
              </a:spcAft>
              <a:buNone/>
            </a:pPr>
            <a:r>
              <a:rPr lang="en" sz="2800">
                <a:latin typeface="Red Hat Display Medium"/>
                <a:ea typeface="Red Hat Display Medium"/>
                <a:cs typeface="Red Hat Display Medium"/>
                <a:sym typeface="Red Hat Display Medium"/>
              </a:rPr>
              <a:t>Podman Desktop helped you??</a:t>
            </a:r>
            <a:endParaRPr sz="2800">
              <a:latin typeface="Red Hat Display Medium"/>
              <a:ea typeface="Red Hat Display Medium"/>
              <a:cs typeface="Red Hat Display Medium"/>
              <a:sym typeface="Red Hat Display Medium"/>
            </a:endParaRPr>
          </a:p>
          <a:p>
            <a:pPr indent="0" lvl="0" marL="0" rtl="0" algn="ctr">
              <a:spcBef>
                <a:spcPts val="0"/>
              </a:spcBef>
              <a:spcAft>
                <a:spcPts val="0"/>
              </a:spcAft>
              <a:buNone/>
            </a:pPr>
            <a:r>
              <a:rPr lang="en" sz="2800">
                <a:latin typeface="Red Hat Display Medium"/>
                <a:ea typeface="Red Hat Display Medium"/>
                <a:cs typeface="Red Hat Display Medium"/>
                <a:sym typeface="Red Hat Display Medium"/>
              </a:rPr>
              <a:t>&lt;Use Case </a:t>
            </a:r>
            <a:r>
              <a:rPr lang="en" sz="2800">
                <a:latin typeface="Red Hat Display Medium"/>
                <a:ea typeface="Red Hat Display Medium"/>
                <a:cs typeface="Red Hat Display Medium"/>
                <a:sym typeface="Red Hat Display Medium"/>
              </a:rPr>
              <a:t>Placeholder</a:t>
            </a:r>
            <a:r>
              <a:rPr lang="en" sz="2800">
                <a:latin typeface="Red Hat Display Medium"/>
                <a:ea typeface="Red Hat Display Medium"/>
                <a:cs typeface="Red Hat Display Medium"/>
                <a:sym typeface="Red Hat Display Medium"/>
              </a:rPr>
              <a:t>&gt;</a:t>
            </a:r>
            <a:endParaRPr sz="2800">
              <a:latin typeface="Red Hat Display Medium"/>
              <a:ea typeface="Red Hat Display Medium"/>
              <a:cs typeface="Red Hat Display Medium"/>
              <a:sym typeface="Red Hat Display Medium"/>
            </a:endParaRPr>
          </a:p>
        </p:txBody>
      </p:sp>
      <p:sp>
        <p:nvSpPr>
          <p:cNvPr id="2399" name="Google Shape;2399;p141"/>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3" name="Shape 2403"/>
        <p:cNvGrpSpPr/>
        <p:nvPr/>
      </p:nvGrpSpPr>
      <p:grpSpPr>
        <a:xfrm>
          <a:off x="0" y="0"/>
          <a:ext cx="0" cy="0"/>
          <a:chOff x="0" y="0"/>
          <a:chExt cx="0" cy="0"/>
        </a:xfrm>
      </p:grpSpPr>
      <p:sp>
        <p:nvSpPr>
          <p:cNvPr id="2404" name="Google Shape;2404;p142"/>
          <p:cNvSpPr txBox="1"/>
          <p:nvPr>
            <p:ph type="title"/>
          </p:nvPr>
        </p:nvSpPr>
        <p:spPr>
          <a:xfrm>
            <a:off x="900275" y="1736425"/>
            <a:ext cx="10444800" cy="26985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sz="3200">
                <a:latin typeface="Red Hat Display Medium"/>
                <a:ea typeface="Red Hat Display Medium"/>
                <a:cs typeface="Red Hat Display Medium"/>
                <a:sym typeface="Red Hat Display Medium"/>
              </a:rPr>
              <a:t>Podman Desktop </a:t>
            </a:r>
            <a:br>
              <a:rPr lang="en" sz="3200">
                <a:latin typeface="Red Hat Display Medium"/>
                <a:ea typeface="Red Hat Display Medium"/>
                <a:cs typeface="Red Hat Display Medium"/>
                <a:sym typeface="Red Hat Display Medium"/>
              </a:rPr>
            </a:br>
            <a:r>
              <a:rPr lang="en" sz="3200">
                <a:latin typeface="Red Hat Display Medium"/>
                <a:ea typeface="Red Hat Display Medium"/>
                <a:cs typeface="Red Hat Display Medium"/>
                <a:sym typeface="Red Hat Display Medium"/>
              </a:rPr>
              <a:t>Part of CNCF</a:t>
            </a:r>
            <a:endParaRPr b="1" sz="32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8" name="Shape 2408"/>
        <p:cNvGrpSpPr/>
        <p:nvPr/>
      </p:nvGrpSpPr>
      <p:grpSpPr>
        <a:xfrm>
          <a:off x="0" y="0"/>
          <a:ext cx="0" cy="0"/>
          <a:chOff x="0" y="0"/>
          <a:chExt cx="0" cy="0"/>
        </a:xfrm>
      </p:grpSpPr>
      <p:pic>
        <p:nvPicPr>
          <p:cNvPr id="2409" name="Google Shape;2409;p143"/>
          <p:cNvPicPr preferRelativeResize="0"/>
          <p:nvPr/>
        </p:nvPicPr>
        <p:blipFill>
          <a:blip r:embed="rId3">
            <a:alphaModFix/>
          </a:blip>
          <a:stretch>
            <a:fillRect/>
          </a:stretch>
        </p:blipFill>
        <p:spPr>
          <a:xfrm>
            <a:off x="0" y="0"/>
            <a:ext cx="12192000" cy="6858008"/>
          </a:xfrm>
          <a:prstGeom prst="rect">
            <a:avLst/>
          </a:prstGeom>
          <a:noFill/>
          <a:ln>
            <a:noFill/>
          </a:ln>
        </p:spPr>
      </p:pic>
      <p:pic>
        <p:nvPicPr>
          <p:cNvPr descr="White Flag Waving Vector Art PNG Images | Free Download On Pngtree" id="2410" name="Google Shape;2410;p143"/>
          <p:cNvPicPr preferRelativeResize="0"/>
          <p:nvPr/>
        </p:nvPicPr>
        <p:blipFill rotWithShape="1">
          <a:blip r:embed="rId4">
            <a:alphaModFix/>
          </a:blip>
          <a:srcRect b="38019" l="0" r="0" t="0"/>
          <a:stretch/>
        </p:blipFill>
        <p:spPr>
          <a:xfrm>
            <a:off x="4999303" y="898652"/>
            <a:ext cx="2306275" cy="2159175"/>
          </a:xfrm>
          <a:prstGeom prst="rect">
            <a:avLst/>
          </a:prstGeom>
          <a:noFill/>
          <a:ln>
            <a:noFill/>
          </a:ln>
        </p:spPr>
      </p:pic>
      <p:pic>
        <p:nvPicPr>
          <p:cNvPr id="2411" name="Google Shape;2411;p143"/>
          <p:cNvPicPr preferRelativeResize="0"/>
          <p:nvPr/>
        </p:nvPicPr>
        <p:blipFill>
          <a:blip r:embed="rId5">
            <a:alphaModFix/>
          </a:blip>
          <a:stretch>
            <a:fillRect/>
          </a:stretch>
        </p:blipFill>
        <p:spPr>
          <a:xfrm>
            <a:off x="2658075" y="4198851"/>
            <a:ext cx="412550" cy="412550"/>
          </a:xfrm>
          <a:prstGeom prst="rect">
            <a:avLst/>
          </a:prstGeom>
          <a:noFill/>
          <a:ln>
            <a:noFill/>
          </a:ln>
        </p:spPr>
      </p:pic>
      <p:pic>
        <p:nvPicPr>
          <p:cNvPr id="2412" name="Google Shape;2412;p143"/>
          <p:cNvPicPr preferRelativeResize="0"/>
          <p:nvPr/>
        </p:nvPicPr>
        <p:blipFill>
          <a:blip r:embed="rId5">
            <a:alphaModFix/>
          </a:blip>
          <a:stretch>
            <a:fillRect/>
          </a:stretch>
        </p:blipFill>
        <p:spPr>
          <a:xfrm>
            <a:off x="7785001" y="1210751"/>
            <a:ext cx="412550" cy="412550"/>
          </a:xfrm>
          <a:prstGeom prst="rect">
            <a:avLst/>
          </a:prstGeom>
          <a:noFill/>
          <a:ln>
            <a:noFill/>
          </a:ln>
        </p:spPr>
      </p:pic>
      <p:pic>
        <p:nvPicPr>
          <p:cNvPr id="2413" name="Google Shape;2413;p143"/>
          <p:cNvPicPr preferRelativeResize="0"/>
          <p:nvPr/>
        </p:nvPicPr>
        <p:blipFill>
          <a:blip r:embed="rId5">
            <a:alphaModFix/>
          </a:blip>
          <a:stretch>
            <a:fillRect/>
          </a:stretch>
        </p:blipFill>
        <p:spPr>
          <a:xfrm>
            <a:off x="4437451" y="3114576"/>
            <a:ext cx="412550" cy="412550"/>
          </a:xfrm>
          <a:prstGeom prst="rect">
            <a:avLst/>
          </a:prstGeom>
          <a:noFill/>
          <a:ln>
            <a:noFill/>
          </a:ln>
        </p:spPr>
      </p:pic>
      <p:pic>
        <p:nvPicPr>
          <p:cNvPr id="2414" name="Google Shape;2414;p143"/>
          <p:cNvPicPr preferRelativeResize="0"/>
          <p:nvPr/>
        </p:nvPicPr>
        <p:blipFill>
          <a:blip r:embed="rId6">
            <a:alphaModFix/>
          </a:blip>
          <a:stretch>
            <a:fillRect/>
          </a:stretch>
        </p:blipFill>
        <p:spPr>
          <a:xfrm>
            <a:off x="5483500" y="1339650"/>
            <a:ext cx="1497476" cy="905050"/>
          </a:xfrm>
          <a:prstGeom prst="rect">
            <a:avLst/>
          </a:prstGeom>
          <a:noFill/>
          <a:ln>
            <a:noFill/>
          </a:ln>
        </p:spPr>
      </p:pic>
      <p:pic>
        <p:nvPicPr>
          <p:cNvPr id="2415" name="Google Shape;2415;p143"/>
          <p:cNvPicPr preferRelativeResize="0"/>
          <p:nvPr/>
        </p:nvPicPr>
        <p:blipFill>
          <a:blip r:embed="rId7">
            <a:alphaModFix/>
          </a:blip>
          <a:stretch>
            <a:fillRect/>
          </a:stretch>
        </p:blipFill>
        <p:spPr>
          <a:xfrm>
            <a:off x="8616300" y="3369925"/>
            <a:ext cx="1297050" cy="1291225"/>
          </a:xfrm>
          <a:prstGeom prst="rect">
            <a:avLst/>
          </a:prstGeom>
          <a:noFill/>
          <a:ln>
            <a:noFill/>
          </a:ln>
        </p:spPr>
      </p:pic>
      <p:pic>
        <p:nvPicPr>
          <p:cNvPr id="2416" name="Google Shape;2416;p143"/>
          <p:cNvPicPr preferRelativeResize="0"/>
          <p:nvPr/>
        </p:nvPicPr>
        <p:blipFill>
          <a:blip r:embed="rId7">
            <a:alphaModFix/>
          </a:blip>
          <a:stretch>
            <a:fillRect/>
          </a:stretch>
        </p:blipFill>
        <p:spPr>
          <a:xfrm>
            <a:off x="2544475" y="4979075"/>
            <a:ext cx="1297050" cy="1291225"/>
          </a:xfrm>
          <a:prstGeom prst="rect">
            <a:avLst/>
          </a:prstGeom>
          <a:noFill/>
          <a:ln>
            <a:noFill/>
          </a:ln>
        </p:spPr>
      </p:pic>
      <p:sp>
        <p:nvSpPr>
          <p:cNvPr id="2417" name="Google Shape;2417;p143"/>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1" name="Shape 2421"/>
        <p:cNvGrpSpPr/>
        <p:nvPr/>
      </p:nvGrpSpPr>
      <p:grpSpPr>
        <a:xfrm>
          <a:off x="0" y="0"/>
          <a:ext cx="0" cy="0"/>
          <a:chOff x="0" y="0"/>
          <a:chExt cx="0" cy="0"/>
        </a:xfrm>
      </p:grpSpPr>
      <p:sp>
        <p:nvSpPr>
          <p:cNvPr id="2422" name="Google Shape;2422;p144"/>
          <p:cNvSpPr txBox="1"/>
          <p:nvPr>
            <p:ph type="title"/>
          </p:nvPr>
        </p:nvSpPr>
        <p:spPr>
          <a:xfrm>
            <a:off x="900275" y="1736425"/>
            <a:ext cx="10444800" cy="26985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sz="3200">
                <a:latin typeface="Red Hat Display Medium"/>
                <a:ea typeface="Red Hat Display Medium"/>
                <a:cs typeface="Red Hat Display Medium"/>
                <a:sym typeface="Red Hat Display Medium"/>
              </a:rPr>
              <a:t>Contributing</a:t>
            </a:r>
            <a:endParaRPr b="1" sz="32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8" name="Shape 2158"/>
        <p:cNvGrpSpPr/>
        <p:nvPr/>
      </p:nvGrpSpPr>
      <p:grpSpPr>
        <a:xfrm>
          <a:off x="0" y="0"/>
          <a:ext cx="0" cy="0"/>
          <a:chOff x="0" y="0"/>
          <a:chExt cx="0" cy="0"/>
        </a:xfrm>
      </p:grpSpPr>
      <p:sp>
        <p:nvSpPr>
          <p:cNvPr id="2159" name="Google Shape;2159;p127"/>
          <p:cNvSpPr txBox="1"/>
          <p:nvPr>
            <p:ph type="title"/>
          </p:nvPr>
        </p:nvSpPr>
        <p:spPr>
          <a:xfrm>
            <a:off x="2083725" y="1752350"/>
            <a:ext cx="7798500" cy="16002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Why use Podman-Desktop ?</a:t>
            </a:r>
            <a:endParaRPr/>
          </a:p>
        </p:txBody>
      </p:sp>
      <p:sp>
        <p:nvSpPr>
          <p:cNvPr id="2160" name="Google Shape;2160;p127"/>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solidFill>
                  <a:schemeClr val="lt1"/>
                </a:solidFill>
              </a:rPr>
              <a:t>‹#›</a:t>
            </a:fld>
            <a:endParaRPr>
              <a:solidFill>
                <a:schemeClr val="lt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6" name="Shape 2426"/>
        <p:cNvGrpSpPr/>
        <p:nvPr/>
      </p:nvGrpSpPr>
      <p:grpSpPr>
        <a:xfrm>
          <a:off x="0" y="0"/>
          <a:ext cx="0" cy="0"/>
          <a:chOff x="0" y="0"/>
          <a:chExt cx="0" cy="0"/>
        </a:xfrm>
      </p:grpSpPr>
      <p:sp>
        <p:nvSpPr>
          <p:cNvPr id="2427" name="Google Shape;2427;p145"/>
          <p:cNvSpPr/>
          <p:nvPr/>
        </p:nvSpPr>
        <p:spPr>
          <a:xfrm>
            <a:off x="4152967" y="3982633"/>
            <a:ext cx="288300" cy="1823700"/>
          </a:xfrm>
          <a:prstGeom prst="rect">
            <a:avLst/>
          </a:pr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428" name="Google Shape;2428;p145"/>
          <p:cNvSpPr/>
          <p:nvPr/>
        </p:nvSpPr>
        <p:spPr>
          <a:xfrm>
            <a:off x="7750633" y="3931833"/>
            <a:ext cx="288300" cy="1874400"/>
          </a:xfrm>
          <a:prstGeom prst="rect">
            <a:avLst/>
          </a:pr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429" name="Google Shape;2429;p145"/>
          <p:cNvSpPr txBox="1"/>
          <p:nvPr>
            <p:ph type="title"/>
          </p:nvPr>
        </p:nvSpPr>
        <p:spPr>
          <a:xfrm>
            <a:off x="49000" y="1153500"/>
            <a:ext cx="12143100" cy="737700"/>
          </a:xfrm>
          <a:prstGeom prst="rect">
            <a:avLst/>
          </a:prstGeom>
        </p:spPr>
        <p:txBody>
          <a:bodyPr anchorCtr="0" anchor="t" bIns="0" lIns="0" spcFirstLastPara="1" rIns="0" wrap="square" tIns="0">
            <a:noAutofit/>
          </a:bodyPr>
          <a:lstStyle/>
          <a:p>
            <a:pPr indent="0" lvl="0" marL="0" rtl="0" algn="ctr">
              <a:spcBef>
                <a:spcPts val="0"/>
              </a:spcBef>
              <a:spcAft>
                <a:spcPts val="0"/>
              </a:spcAft>
              <a:buClr>
                <a:schemeClr val="dk1"/>
              </a:buClr>
              <a:buSzPts val="1100"/>
              <a:buFont typeface="Arial"/>
              <a:buNone/>
            </a:pPr>
            <a:r>
              <a:rPr lang="en"/>
              <a:t>Get started with Podman &amp; Podman Desktop!</a:t>
            </a:r>
            <a:endParaRPr/>
          </a:p>
          <a:p>
            <a:pPr indent="0" lvl="0" marL="0" rtl="0" algn="l">
              <a:spcBef>
                <a:spcPts val="0"/>
              </a:spcBef>
              <a:spcAft>
                <a:spcPts val="0"/>
              </a:spcAft>
              <a:buNone/>
            </a:pPr>
            <a:r>
              <a:t/>
            </a:r>
            <a:endParaRPr/>
          </a:p>
        </p:txBody>
      </p:sp>
      <p:sp>
        <p:nvSpPr>
          <p:cNvPr id="2430" name="Google Shape;2430;p145"/>
          <p:cNvSpPr txBox="1"/>
          <p:nvPr>
            <p:ph idx="9" type="subTitle"/>
          </p:nvPr>
        </p:nvSpPr>
        <p:spPr>
          <a:xfrm>
            <a:off x="49012" y="1704875"/>
            <a:ext cx="12143100" cy="389100"/>
          </a:xfrm>
          <a:prstGeom prst="rect">
            <a:avLst/>
          </a:prstGeom>
        </p:spPr>
        <p:txBody>
          <a:bodyPr anchorCtr="0" anchor="t" bIns="0" lIns="0" spcFirstLastPara="1" rIns="0" wrap="square" tIns="0">
            <a:noAutofit/>
          </a:bodyPr>
          <a:lstStyle/>
          <a:p>
            <a:pPr indent="0" lvl="0" marL="0" rtl="0" algn="ctr">
              <a:spcBef>
                <a:spcPts val="0"/>
              </a:spcBef>
              <a:spcAft>
                <a:spcPts val="500"/>
              </a:spcAft>
              <a:buNone/>
            </a:pPr>
            <a:r>
              <a:rPr lang="en"/>
              <a:t>Get involved with Podman and adopt a seal (figuratively)!</a:t>
            </a:r>
            <a:endParaRPr/>
          </a:p>
        </p:txBody>
      </p:sp>
      <p:sp>
        <p:nvSpPr>
          <p:cNvPr id="2431" name="Google Shape;2431;p145"/>
          <p:cNvSpPr txBox="1"/>
          <p:nvPr>
            <p:ph idx="12" type="sldNum"/>
          </p:nvPr>
        </p:nvSpPr>
        <p:spPr>
          <a:xfrm>
            <a:off x="109300" y="8226075"/>
            <a:ext cx="975600" cy="191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2432" name="Google Shape;2432;p145"/>
          <p:cNvSpPr txBox="1"/>
          <p:nvPr>
            <p:ph idx="3" type="subTitle"/>
          </p:nvPr>
        </p:nvSpPr>
        <p:spPr>
          <a:xfrm>
            <a:off x="4152975" y="4515775"/>
            <a:ext cx="3812700" cy="9153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Contribute and report issues</a:t>
            </a:r>
            <a:endParaRPr/>
          </a:p>
          <a:p>
            <a:pPr indent="0" lvl="0" marL="0" rtl="0" algn="ctr">
              <a:spcBef>
                <a:spcPts val="500"/>
              </a:spcBef>
              <a:spcAft>
                <a:spcPts val="0"/>
              </a:spcAft>
              <a:buNone/>
            </a:pPr>
            <a:r>
              <a:rPr lang="en" u="sng">
                <a:solidFill>
                  <a:srgbClr val="5300C6"/>
                </a:solidFill>
                <a:hlinkClick r:id="rId3">
                  <a:extLst>
                    <a:ext uri="{A12FA001-AC4F-418D-AE19-62706E023703}">
                      <ahyp:hlinkClr val="tx"/>
                    </a:ext>
                  </a:extLst>
                </a:hlinkClick>
              </a:rPr>
              <a:t>github.com/containers/podman</a:t>
            </a:r>
            <a:endParaRPr>
              <a:solidFill>
                <a:srgbClr val="5300C6"/>
              </a:solidFill>
            </a:endParaRPr>
          </a:p>
          <a:p>
            <a:pPr indent="0" lvl="0" marL="0" rtl="0" algn="ctr">
              <a:spcBef>
                <a:spcPts val="500"/>
              </a:spcBef>
              <a:spcAft>
                <a:spcPts val="500"/>
              </a:spcAft>
              <a:buNone/>
            </a:pPr>
            <a:r>
              <a:rPr lang="en" u="sng">
                <a:solidFill>
                  <a:srgbClr val="5300C6"/>
                </a:solidFill>
                <a:hlinkClick r:id="rId4">
                  <a:extLst>
                    <a:ext uri="{A12FA001-AC4F-418D-AE19-62706E023703}">
                      <ahyp:hlinkClr val="tx"/>
                    </a:ext>
                  </a:extLst>
                </a:hlinkClick>
              </a:rPr>
              <a:t>github.com/podman-desktop/podman-desktop</a:t>
            </a:r>
            <a:endParaRPr>
              <a:solidFill>
                <a:srgbClr val="5300C6"/>
              </a:solidFill>
            </a:endParaRPr>
          </a:p>
        </p:txBody>
      </p:sp>
      <p:sp>
        <p:nvSpPr>
          <p:cNvPr id="2433" name="Google Shape;2433;p145"/>
          <p:cNvSpPr txBox="1"/>
          <p:nvPr>
            <p:ph idx="4" type="subTitle"/>
          </p:nvPr>
        </p:nvSpPr>
        <p:spPr>
          <a:xfrm>
            <a:off x="8048000" y="4026525"/>
            <a:ext cx="3255300" cy="321900"/>
          </a:xfrm>
          <a:prstGeom prst="rect">
            <a:avLst/>
          </a:prstGeom>
        </p:spPr>
        <p:txBody>
          <a:bodyPr anchorCtr="0" anchor="b" bIns="0" lIns="0" spcFirstLastPara="1" rIns="0" wrap="square" tIns="0">
            <a:noAutofit/>
          </a:bodyPr>
          <a:lstStyle/>
          <a:p>
            <a:pPr indent="0" lvl="0" marL="0" rtl="0" algn="ctr">
              <a:spcBef>
                <a:spcPts val="0"/>
              </a:spcBef>
              <a:spcAft>
                <a:spcPts val="0"/>
              </a:spcAft>
              <a:buClr>
                <a:schemeClr val="dk1"/>
              </a:buClr>
              <a:buSzPts val="1100"/>
              <a:buFont typeface="Arial"/>
              <a:buNone/>
            </a:pPr>
            <a:r>
              <a:rPr lang="en"/>
              <a:t>Chat</a:t>
            </a:r>
            <a:endParaRPr/>
          </a:p>
        </p:txBody>
      </p:sp>
      <p:sp>
        <p:nvSpPr>
          <p:cNvPr id="2434" name="Google Shape;2434;p145"/>
          <p:cNvSpPr txBox="1"/>
          <p:nvPr>
            <p:ph idx="2" type="subTitle"/>
          </p:nvPr>
        </p:nvSpPr>
        <p:spPr>
          <a:xfrm>
            <a:off x="4468300" y="4026525"/>
            <a:ext cx="3255300" cy="321900"/>
          </a:xfrm>
          <a:prstGeom prst="rect">
            <a:avLst/>
          </a:prstGeom>
        </p:spPr>
        <p:txBody>
          <a:bodyPr anchorCtr="0" anchor="b" bIns="0" lIns="0" spcFirstLastPara="1" rIns="0" wrap="square" tIns="0">
            <a:noAutofit/>
          </a:bodyPr>
          <a:lstStyle/>
          <a:p>
            <a:pPr indent="0" lvl="0" marL="0" rtl="0" algn="ctr">
              <a:spcBef>
                <a:spcPts val="0"/>
              </a:spcBef>
              <a:spcAft>
                <a:spcPts val="0"/>
              </a:spcAft>
              <a:buClr>
                <a:schemeClr val="dk1"/>
              </a:buClr>
              <a:buSzPts val="1100"/>
              <a:buFont typeface="Arial"/>
              <a:buNone/>
            </a:pPr>
            <a:r>
              <a:rPr lang="en"/>
              <a:t>Github</a:t>
            </a:r>
            <a:endParaRPr/>
          </a:p>
        </p:txBody>
      </p:sp>
      <p:sp>
        <p:nvSpPr>
          <p:cNvPr id="2435" name="Google Shape;2435;p145"/>
          <p:cNvSpPr txBox="1"/>
          <p:nvPr>
            <p:ph idx="5" type="subTitle"/>
          </p:nvPr>
        </p:nvSpPr>
        <p:spPr>
          <a:xfrm>
            <a:off x="8048100" y="4515750"/>
            <a:ext cx="3255300" cy="9153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Get connected with the community</a:t>
            </a:r>
            <a:endParaRPr/>
          </a:p>
          <a:p>
            <a:pPr indent="0" lvl="0" marL="0" rtl="0" algn="ctr">
              <a:spcBef>
                <a:spcPts val="500"/>
              </a:spcBef>
              <a:spcAft>
                <a:spcPts val="500"/>
              </a:spcAft>
              <a:buNone/>
            </a:pPr>
            <a:r>
              <a:rPr lang="en" u="sng">
                <a:solidFill>
                  <a:srgbClr val="5300C6"/>
                </a:solidFill>
                <a:hlinkClick r:id="rId5">
                  <a:extLst>
                    <a:ext uri="{A12FA001-AC4F-418D-AE19-62706E023703}">
                      <ahyp:hlinkClr val="tx"/>
                    </a:ext>
                  </a:extLst>
                </a:hlinkClick>
              </a:rPr>
              <a:t>podman.io/community</a:t>
            </a:r>
            <a:endParaRPr>
              <a:solidFill>
                <a:srgbClr val="5300C6"/>
              </a:solidFill>
            </a:endParaRPr>
          </a:p>
        </p:txBody>
      </p:sp>
      <p:sp>
        <p:nvSpPr>
          <p:cNvPr id="2436" name="Google Shape;2436;p145"/>
          <p:cNvSpPr txBox="1"/>
          <p:nvPr>
            <p:ph idx="6" type="subTitle"/>
          </p:nvPr>
        </p:nvSpPr>
        <p:spPr>
          <a:xfrm>
            <a:off x="888600" y="4026525"/>
            <a:ext cx="3255300" cy="321900"/>
          </a:xfrm>
          <a:prstGeom prst="rect">
            <a:avLst/>
          </a:prstGeom>
        </p:spPr>
        <p:txBody>
          <a:bodyPr anchorCtr="0" anchor="b" bIns="0" lIns="0" spcFirstLastPara="1" rIns="0" wrap="square" tIns="0">
            <a:noAutofit/>
          </a:bodyPr>
          <a:lstStyle/>
          <a:p>
            <a:pPr indent="0" lvl="0" marL="0" rtl="0" algn="ctr">
              <a:spcBef>
                <a:spcPts val="0"/>
              </a:spcBef>
              <a:spcAft>
                <a:spcPts val="0"/>
              </a:spcAft>
              <a:buClr>
                <a:schemeClr val="dk1"/>
              </a:buClr>
              <a:buSzPts val="1100"/>
              <a:buFont typeface="Arial"/>
              <a:buNone/>
            </a:pPr>
            <a:r>
              <a:rPr lang="en"/>
              <a:t>On the Web</a:t>
            </a:r>
            <a:endParaRPr/>
          </a:p>
        </p:txBody>
      </p:sp>
      <p:sp>
        <p:nvSpPr>
          <p:cNvPr id="2437" name="Google Shape;2437;p145"/>
          <p:cNvSpPr txBox="1"/>
          <p:nvPr>
            <p:ph idx="7" type="subTitle"/>
          </p:nvPr>
        </p:nvSpPr>
        <p:spPr>
          <a:xfrm>
            <a:off x="888700" y="4515750"/>
            <a:ext cx="3255300" cy="915300"/>
          </a:xfrm>
          <a:prstGeom prst="rect">
            <a:avLst/>
          </a:prstGeom>
        </p:spPr>
        <p:txBody>
          <a:bodyPr anchorCtr="0" anchor="t" bIns="0" lIns="0" spcFirstLastPara="1" rIns="0" wrap="square" tIns="0">
            <a:noAutofit/>
          </a:bodyPr>
          <a:lstStyle/>
          <a:p>
            <a:pPr indent="0" lvl="0" marL="0" rtl="0" algn="ctr">
              <a:spcBef>
                <a:spcPts val="0"/>
              </a:spcBef>
              <a:spcAft>
                <a:spcPts val="0"/>
              </a:spcAft>
              <a:buClr>
                <a:schemeClr val="dk1"/>
              </a:buClr>
              <a:buSzPts val="1100"/>
              <a:buFont typeface="Arial"/>
              <a:buNone/>
            </a:pPr>
            <a:r>
              <a:rPr lang="en"/>
              <a:t>Learn how to install Podman</a:t>
            </a:r>
            <a:endParaRPr/>
          </a:p>
          <a:p>
            <a:pPr indent="0" lvl="0" marL="0" rtl="0" algn="ctr">
              <a:spcBef>
                <a:spcPts val="500"/>
              </a:spcBef>
              <a:spcAft>
                <a:spcPts val="0"/>
              </a:spcAft>
              <a:buClr>
                <a:schemeClr val="dk1"/>
              </a:buClr>
              <a:buSzPts val="1100"/>
              <a:buFont typeface="Arial"/>
              <a:buNone/>
            </a:pPr>
            <a:r>
              <a:rPr lang="en" u="sng">
                <a:solidFill>
                  <a:srgbClr val="5300C6"/>
                </a:solidFill>
                <a:hlinkClick r:id="rId6">
                  <a:extLst>
                    <a:ext uri="{A12FA001-AC4F-418D-AE19-62706E023703}">
                      <ahyp:hlinkClr val="tx"/>
                    </a:ext>
                  </a:extLst>
                </a:hlinkClick>
              </a:rPr>
              <a:t>podman.io</a:t>
            </a:r>
            <a:endParaRPr>
              <a:solidFill>
                <a:srgbClr val="5300C6"/>
              </a:solidFill>
            </a:endParaRPr>
          </a:p>
          <a:p>
            <a:pPr indent="0" lvl="0" marL="0" rtl="0" algn="ctr">
              <a:spcBef>
                <a:spcPts val="500"/>
              </a:spcBef>
              <a:spcAft>
                <a:spcPts val="0"/>
              </a:spcAft>
              <a:buClr>
                <a:schemeClr val="dk1"/>
              </a:buClr>
              <a:buSzPts val="1100"/>
              <a:buFont typeface="Arial"/>
              <a:buNone/>
            </a:pPr>
            <a:r>
              <a:rPr lang="en" u="sng">
                <a:solidFill>
                  <a:srgbClr val="5300C6"/>
                </a:solidFill>
                <a:hlinkClick r:id="rId7">
                  <a:extLst>
                    <a:ext uri="{A12FA001-AC4F-418D-AE19-62706E023703}">
                      <ahyp:hlinkClr val="tx"/>
                    </a:ext>
                  </a:extLst>
                </a:hlinkClick>
              </a:rPr>
              <a:t>podman-desktop.io</a:t>
            </a:r>
            <a:endParaRPr>
              <a:solidFill>
                <a:srgbClr val="5300C6"/>
              </a:solidFill>
            </a:endParaRPr>
          </a:p>
          <a:p>
            <a:pPr indent="0" lvl="0" marL="0" rtl="0" algn="ctr">
              <a:spcBef>
                <a:spcPts val="500"/>
              </a:spcBef>
              <a:spcAft>
                <a:spcPts val="500"/>
              </a:spcAft>
              <a:buClr>
                <a:schemeClr val="dk1"/>
              </a:buClr>
              <a:buSzPts val="1100"/>
              <a:buFont typeface="Arial"/>
              <a:buNone/>
            </a:pPr>
            <a:r>
              <a:t/>
            </a:r>
            <a:endParaRPr/>
          </a:p>
        </p:txBody>
      </p:sp>
      <p:cxnSp>
        <p:nvCxnSpPr>
          <p:cNvPr id="2438" name="Google Shape;2438;p145"/>
          <p:cNvCxnSpPr/>
          <p:nvPr/>
        </p:nvCxnSpPr>
        <p:spPr>
          <a:xfrm>
            <a:off x="4087200" y="2814967"/>
            <a:ext cx="0" cy="2616000"/>
          </a:xfrm>
          <a:prstGeom prst="straightConnector1">
            <a:avLst/>
          </a:prstGeom>
          <a:noFill/>
          <a:ln cap="flat" cmpd="sng" w="9525">
            <a:solidFill>
              <a:srgbClr val="595959"/>
            </a:solidFill>
            <a:prstDash val="dot"/>
            <a:round/>
            <a:headEnd len="med" w="med" type="none"/>
            <a:tailEnd len="med" w="med" type="none"/>
          </a:ln>
        </p:spPr>
      </p:cxnSp>
      <p:cxnSp>
        <p:nvCxnSpPr>
          <p:cNvPr id="2439" name="Google Shape;2439;p145"/>
          <p:cNvCxnSpPr/>
          <p:nvPr/>
        </p:nvCxnSpPr>
        <p:spPr>
          <a:xfrm>
            <a:off x="7992367" y="2814967"/>
            <a:ext cx="0" cy="2616000"/>
          </a:xfrm>
          <a:prstGeom prst="straightConnector1">
            <a:avLst/>
          </a:prstGeom>
          <a:noFill/>
          <a:ln cap="flat" cmpd="sng" w="9525">
            <a:solidFill>
              <a:srgbClr val="595959"/>
            </a:solidFill>
            <a:prstDash val="dot"/>
            <a:round/>
            <a:headEnd len="med" w="med" type="none"/>
            <a:tailEnd len="med" w="med" type="none"/>
          </a:ln>
        </p:spPr>
      </p:cxnSp>
      <p:pic>
        <p:nvPicPr>
          <p:cNvPr id="2440" name="Google Shape;2440;p145"/>
          <p:cNvPicPr preferRelativeResize="0"/>
          <p:nvPr/>
        </p:nvPicPr>
        <p:blipFill>
          <a:blip r:embed="rId8">
            <a:alphaModFix/>
          </a:blip>
          <a:stretch>
            <a:fillRect/>
          </a:stretch>
        </p:blipFill>
        <p:spPr>
          <a:xfrm>
            <a:off x="1702551" y="2599200"/>
            <a:ext cx="1627498" cy="1332633"/>
          </a:xfrm>
          <a:prstGeom prst="rect">
            <a:avLst/>
          </a:prstGeom>
          <a:noFill/>
          <a:ln>
            <a:noFill/>
          </a:ln>
        </p:spPr>
      </p:pic>
      <p:pic>
        <p:nvPicPr>
          <p:cNvPr id="2441" name="Google Shape;2441;p145"/>
          <p:cNvPicPr preferRelativeResize="0"/>
          <p:nvPr/>
        </p:nvPicPr>
        <p:blipFill>
          <a:blip r:embed="rId9">
            <a:alphaModFix/>
          </a:blip>
          <a:stretch>
            <a:fillRect/>
          </a:stretch>
        </p:blipFill>
        <p:spPr>
          <a:xfrm>
            <a:off x="9054400" y="2492650"/>
            <a:ext cx="1242600" cy="1442600"/>
          </a:xfrm>
          <a:prstGeom prst="rect">
            <a:avLst/>
          </a:prstGeom>
          <a:noFill/>
          <a:ln>
            <a:noFill/>
          </a:ln>
        </p:spPr>
      </p:pic>
      <p:pic>
        <p:nvPicPr>
          <p:cNvPr id="2442" name="Google Shape;2442;p145"/>
          <p:cNvPicPr preferRelativeResize="0"/>
          <p:nvPr/>
        </p:nvPicPr>
        <p:blipFill>
          <a:blip r:embed="rId10">
            <a:alphaModFix/>
          </a:blip>
          <a:stretch>
            <a:fillRect/>
          </a:stretch>
        </p:blipFill>
        <p:spPr>
          <a:xfrm>
            <a:off x="5442136" y="2509383"/>
            <a:ext cx="1343728" cy="1442566"/>
          </a:xfrm>
          <a:prstGeom prst="rect">
            <a:avLst/>
          </a:prstGeom>
          <a:noFill/>
          <a:ln>
            <a:noFill/>
          </a:ln>
        </p:spPr>
      </p:pic>
      <p:sp>
        <p:nvSpPr>
          <p:cNvPr id="2443" name="Google Shape;2443;p145"/>
          <p:cNvSpPr txBox="1"/>
          <p:nvPr>
            <p:ph idx="1" type="subTitle"/>
          </p:nvPr>
        </p:nvSpPr>
        <p:spPr>
          <a:xfrm>
            <a:off x="1180067" y="8226067"/>
            <a:ext cx="10670100" cy="746400"/>
          </a:xfrm>
          <a:prstGeom prst="rect">
            <a:avLst/>
          </a:prstGeom>
        </p:spPr>
        <p:txBody>
          <a:bodyPr anchorCtr="0" anchor="b" bIns="0" lIns="0" spcFirstLastPara="1" rIns="0" wrap="square" tIns="0">
            <a:noAutofit/>
          </a:bodyPr>
          <a:lstStyle/>
          <a:p>
            <a:pPr indent="0" lvl="0" marL="0" rtl="0" algn="l">
              <a:spcBef>
                <a:spcPts val="0"/>
              </a:spcBef>
              <a:spcAft>
                <a:spcPts val="0"/>
              </a:spcAft>
              <a:buClr>
                <a:schemeClr val="dk1"/>
              </a:buClr>
              <a:buSzPts val="1100"/>
              <a:buFont typeface="Arial"/>
              <a:buNone/>
            </a:pPr>
            <a:r>
              <a:rPr lang="en"/>
              <a:t>Source:</a:t>
            </a:r>
            <a:endParaRPr/>
          </a:p>
          <a:p>
            <a:pPr indent="0" lvl="0" marL="0" rtl="0" algn="l">
              <a:spcBef>
                <a:spcPts val="0"/>
              </a:spcBef>
              <a:spcAft>
                <a:spcPts val="0"/>
              </a:spcAft>
              <a:buClr>
                <a:schemeClr val="dk1"/>
              </a:buClr>
              <a:buSzPts val="1100"/>
              <a:buFont typeface="Arial"/>
              <a:buNone/>
            </a:pPr>
            <a:r>
              <a:rPr lang="en" u="sng">
                <a:solidFill>
                  <a:schemeClr val="hlink"/>
                </a:solidFill>
                <a:hlinkClick r:id="rId11"/>
              </a:rPr>
              <a:t>https://developers.redhat.com/e-books/podman-action</a:t>
            </a:r>
            <a:endParaRPr/>
          </a:p>
        </p:txBody>
      </p:sp>
      <p:pic>
        <p:nvPicPr>
          <p:cNvPr id="2444" name="Google Shape;2444;p145"/>
          <p:cNvPicPr preferRelativeResize="0"/>
          <p:nvPr/>
        </p:nvPicPr>
        <p:blipFill>
          <a:blip r:embed="rId12">
            <a:alphaModFix/>
          </a:blip>
          <a:stretch>
            <a:fillRect/>
          </a:stretch>
        </p:blipFill>
        <p:spPr>
          <a:xfrm rot="210711">
            <a:off x="3013069" y="2550310"/>
            <a:ext cx="522429" cy="698409"/>
          </a:xfrm>
          <a:prstGeom prst="rect">
            <a:avLst/>
          </a:prstGeom>
          <a:noFill/>
          <a:ln>
            <a:noFill/>
          </a:ln>
        </p:spPr>
      </p:pic>
      <p:pic>
        <p:nvPicPr>
          <p:cNvPr id="2445" name="Google Shape;2445;p145"/>
          <p:cNvPicPr preferRelativeResize="0"/>
          <p:nvPr/>
        </p:nvPicPr>
        <p:blipFill>
          <a:blip r:embed="rId13">
            <a:alphaModFix/>
          </a:blip>
          <a:stretch>
            <a:fillRect/>
          </a:stretch>
        </p:blipFill>
        <p:spPr>
          <a:xfrm>
            <a:off x="1084900" y="182150"/>
            <a:ext cx="731700" cy="728414"/>
          </a:xfrm>
          <a:prstGeom prst="rect">
            <a:avLst/>
          </a:prstGeom>
          <a:noFill/>
          <a:ln>
            <a:noFill/>
          </a:ln>
        </p:spPr>
      </p:pic>
      <p:sp>
        <p:nvSpPr>
          <p:cNvPr id="2446" name="Google Shape;2446;p145"/>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0" name="Shape 2450"/>
        <p:cNvGrpSpPr/>
        <p:nvPr/>
      </p:nvGrpSpPr>
      <p:grpSpPr>
        <a:xfrm>
          <a:off x="0" y="0"/>
          <a:ext cx="0" cy="0"/>
          <a:chOff x="0" y="0"/>
          <a:chExt cx="0" cy="0"/>
        </a:xfrm>
      </p:grpSpPr>
      <p:sp>
        <p:nvSpPr>
          <p:cNvPr id="2451" name="Google Shape;2451;p146"/>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2452" name="Google Shape;2452;p146"/>
          <p:cNvSpPr txBox="1"/>
          <p:nvPr>
            <p:ph type="title"/>
          </p:nvPr>
        </p:nvSpPr>
        <p:spPr>
          <a:xfrm>
            <a:off x="900275" y="1736425"/>
            <a:ext cx="10444800" cy="26985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sz="3200">
                <a:latin typeface="Red Hat Display Medium"/>
                <a:ea typeface="Red Hat Display Medium"/>
                <a:cs typeface="Red Hat Display Medium"/>
                <a:sym typeface="Red Hat Display Medium"/>
              </a:rPr>
              <a:t>Thank</a:t>
            </a:r>
            <a:r>
              <a:rPr lang="en" sz="3200">
                <a:latin typeface="Red Hat Display Medium"/>
                <a:ea typeface="Red Hat Display Medium"/>
                <a:cs typeface="Red Hat Display Medium"/>
                <a:sym typeface="Red Hat Display Medium"/>
              </a:rPr>
              <a:t> You !</a:t>
            </a:r>
            <a:endParaRPr b="1" sz="32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4" name="Shape 2164"/>
        <p:cNvGrpSpPr/>
        <p:nvPr/>
      </p:nvGrpSpPr>
      <p:grpSpPr>
        <a:xfrm>
          <a:off x="0" y="0"/>
          <a:ext cx="0" cy="0"/>
          <a:chOff x="0" y="0"/>
          <a:chExt cx="0" cy="0"/>
        </a:xfrm>
      </p:grpSpPr>
      <p:sp>
        <p:nvSpPr>
          <p:cNvPr id="2165" name="Google Shape;2165;p128"/>
          <p:cNvSpPr txBox="1"/>
          <p:nvPr>
            <p:ph type="title"/>
          </p:nvPr>
        </p:nvSpPr>
        <p:spPr>
          <a:xfrm>
            <a:off x="885050" y="1094950"/>
            <a:ext cx="5211000" cy="702300"/>
          </a:xfrm>
          <a:prstGeom prst="rect">
            <a:avLst/>
          </a:prstGeom>
        </p:spPr>
        <p:txBody>
          <a:bodyPr anchorCtr="0" anchor="t" bIns="0" lIns="0" spcFirstLastPara="1" rIns="0" wrap="square" tIns="0">
            <a:noAutofit/>
          </a:bodyPr>
          <a:lstStyle/>
          <a:p>
            <a:pPr indent="0" lvl="0" marL="0" rtl="0" algn="l">
              <a:lnSpc>
                <a:spcPct val="115000"/>
              </a:lnSpc>
              <a:spcBef>
                <a:spcPts val="0"/>
              </a:spcBef>
              <a:spcAft>
                <a:spcPts val="0"/>
              </a:spcAft>
              <a:buClr>
                <a:schemeClr val="dk1"/>
              </a:buClr>
              <a:buSzPts val="800"/>
              <a:buFont typeface="Arial"/>
              <a:buNone/>
            </a:pPr>
            <a:r>
              <a:rPr b="1" lang="en" sz="1800"/>
              <a:t>What’s going on between local and prod environments?</a:t>
            </a:r>
            <a:endParaRPr b="1"/>
          </a:p>
        </p:txBody>
      </p:sp>
      <p:sp>
        <p:nvSpPr>
          <p:cNvPr id="2166" name="Google Shape;2166;p128"/>
          <p:cNvSpPr txBox="1"/>
          <p:nvPr>
            <p:ph idx="6" type="subTitle"/>
          </p:nvPr>
        </p:nvSpPr>
        <p:spPr>
          <a:xfrm>
            <a:off x="6901075" y="3397325"/>
            <a:ext cx="4660800" cy="886500"/>
          </a:xfrm>
          <a:prstGeom prst="rect">
            <a:avLst/>
          </a:prstGeom>
        </p:spPr>
        <p:txBody>
          <a:bodyPr anchorCtr="0" anchor="t" bIns="0" lIns="0" spcFirstLastPara="1" rIns="0" wrap="square" tIns="0">
            <a:noAutofit/>
          </a:bodyPr>
          <a:lstStyle/>
          <a:p>
            <a:pPr indent="0" lvl="0" marL="0" rtl="0" algn="l">
              <a:spcBef>
                <a:spcPts val="0"/>
              </a:spcBef>
              <a:spcAft>
                <a:spcPts val="400"/>
              </a:spcAft>
              <a:buClr>
                <a:schemeClr val="dk1"/>
              </a:buClr>
              <a:buSzPts val="1100"/>
              <a:buFont typeface="Arial"/>
              <a:buNone/>
            </a:pPr>
            <a:r>
              <a:rPr lang="en">
                <a:solidFill>
                  <a:schemeClr val="dk1"/>
                </a:solidFill>
              </a:rPr>
              <a:t>Lack of skilled workforce and technological expertise. 70% IT departments have a single expert team on Kubernetes.</a:t>
            </a:r>
            <a:endParaRPr sz="1700"/>
          </a:p>
        </p:txBody>
      </p:sp>
      <p:sp>
        <p:nvSpPr>
          <p:cNvPr id="2167" name="Google Shape;2167;p128"/>
          <p:cNvSpPr txBox="1"/>
          <p:nvPr>
            <p:ph idx="1" type="subTitle"/>
          </p:nvPr>
        </p:nvSpPr>
        <p:spPr>
          <a:xfrm>
            <a:off x="969250" y="2530350"/>
            <a:ext cx="4700100" cy="2495400"/>
          </a:xfrm>
          <a:prstGeom prst="rect">
            <a:avLst/>
          </a:prstGeom>
        </p:spPr>
        <p:txBody>
          <a:bodyPr anchorCtr="0" anchor="t" bIns="0" lIns="0" spcFirstLastPara="1" rIns="0" wrap="square" tIns="0">
            <a:noAutofit/>
          </a:bodyPr>
          <a:lstStyle/>
          <a:p>
            <a:pPr indent="0" lvl="0" marL="0" rtl="0" algn="l">
              <a:lnSpc>
                <a:spcPct val="135000"/>
              </a:lnSpc>
              <a:spcBef>
                <a:spcPts val="0"/>
              </a:spcBef>
              <a:spcAft>
                <a:spcPts val="400"/>
              </a:spcAft>
              <a:buClr>
                <a:schemeClr val="dk1"/>
              </a:buClr>
              <a:buSzPts val="1100"/>
              <a:buFont typeface="Arial"/>
              <a:buNone/>
            </a:pPr>
            <a:r>
              <a:rPr lang="en" sz="1600">
                <a:solidFill>
                  <a:srgbClr val="892CA0"/>
                </a:solidFill>
              </a:rPr>
              <a:t>“Local developer environments have become </a:t>
            </a:r>
            <a:r>
              <a:rPr b="1" lang="en" sz="1600">
                <a:solidFill>
                  <a:srgbClr val="892CA0"/>
                </a:solidFill>
              </a:rPr>
              <a:t>impractical</a:t>
            </a:r>
            <a:r>
              <a:rPr lang="en" sz="1600">
                <a:solidFill>
                  <a:srgbClr val="892CA0"/>
                </a:solidFill>
              </a:rPr>
              <a:t> and </a:t>
            </a:r>
            <a:r>
              <a:rPr b="1" lang="en" sz="1600">
                <a:solidFill>
                  <a:srgbClr val="892CA0"/>
                </a:solidFill>
              </a:rPr>
              <a:t>lack of consistency </a:t>
            </a:r>
            <a:r>
              <a:rPr lang="en" sz="1600">
                <a:solidFill>
                  <a:srgbClr val="892CA0"/>
                </a:solidFill>
              </a:rPr>
              <a:t>with production.”</a:t>
            </a:r>
            <a:endParaRPr sz="2000">
              <a:solidFill>
                <a:srgbClr val="892CA0"/>
              </a:solidFill>
            </a:endParaRPr>
          </a:p>
        </p:txBody>
      </p:sp>
      <p:sp>
        <p:nvSpPr>
          <p:cNvPr id="2168" name="Google Shape;2168;p128"/>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2169" name="Google Shape;2169;p128"/>
          <p:cNvSpPr txBox="1"/>
          <p:nvPr>
            <p:ph idx="4" type="subTitle"/>
          </p:nvPr>
        </p:nvSpPr>
        <p:spPr>
          <a:xfrm>
            <a:off x="6901075" y="1877250"/>
            <a:ext cx="4660800" cy="886500"/>
          </a:xfrm>
          <a:prstGeom prst="rect">
            <a:avLst/>
          </a:prstGeom>
        </p:spPr>
        <p:txBody>
          <a:bodyPr anchorCtr="0" anchor="t" bIns="0" lIns="0" spcFirstLastPara="1" rIns="0" wrap="square" tIns="0">
            <a:noAutofit/>
          </a:bodyPr>
          <a:lstStyle/>
          <a:p>
            <a:pPr indent="0" lvl="0" marL="0" rtl="0" algn="l">
              <a:spcBef>
                <a:spcPts val="0"/>
              </a:spcBef>
              <a:spcAft>
                <a:spcPts val="400"/>
              </a:spcAft>
              <a:buClr>
                <a:schemeClr val="dk1"/>
              </a:buClr>
              <a:buSzPts val="1100"/>
              <a:buFont typeface="Arial"/>
              <a:buNone/>
            </a:pPr>
            <a:r>
              <a:rPr lang="en">
                <a:solidFill>
                  <a:schemeClr val="dk1"/>
                </a:solidFill>
              </a:rPr>
              <a:t>Exposed level of complexity and additional overhead required to go cloud native.</a:t>
            </a:r>
            <a:endParaRPr sz="1700"/>
          </a:p>
        </p:txBody>
      </p:sp>
      <p:sp>
        <p:nvSpPr>
          <p:cNvPr id="2170" name="Google Shape;2170;p128"/>
          <p:cNvSpPr txBox="1"/>
          <p:nvPr>
            <p:ph idx="5" type="subTitle"/>
          </p:nvPr>
        </p:nvSpPr>
        <p:spPr>
          <a:xfrm>
            <a:off x="6901075" y="1261500"/>
            <a:ext cx="4660800" cy="5598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b="1" lang="en" sz="1600">
                <a:solidFill>
                  <a:srgbClr val="892CA0"/>
                </a:solidFill>
                <a:latin typeface="Red Hat Display"/>
                <a:ea typeface="Red Hat Display"/>
                <a:cs typeface="Red Hat Display"/>
                <a:sym typeface="Red Hat Display"/>
              </a:rPr>
              <a:t>Additional complexity</a:t>
            </a:r>
            <a:endParaRPr b="1" sz="1600">
              <a:solidFill>
                <a:srgbClr val="892CA0"/>
              </a:solidFill>
              <a:latin typeface="Red Hat Display"/>
              <a:ea typeface="Red Hat Display"/>
              <a:cs typeface="Red Hat Display"/>
              <a:sym typeface="Red Hat Display"/>
            </a:endParaRPr>
          </a:p>
          <a:p>
            <a:pPr indent="0" lvl="0" marL="0" rtl="0" algn="l">
              <a:spcBef>
                <a:spcPts val="0"/>
              </a:spcBef>
              <a:spcAft>
                <a:spcPts val="0"/>
              </a:spcAft>
              <a:buNone/>
            </a:pPr>
            <a:r>
              <a:t/>
            </a:r>
            <a:endParaRPr/>
          </a:p>
        </p:txBody>
      </p:sp>
      <p:sp>
        <p:nvSpPr>
          <p:cNvPr id="2171" name="Google Shape;2171;p128"/>
          <p:cNvSpPr txBox="1"/>
          <p:nvPr>
            <p:ph idx="7" type="subTitle"/>
          </p:nvPr>
        </p:nvSpPr>
        <p:spPr>
          <a:xfrm>
            <a:off x="6901075" y="2763550"/>
            <a:ext cx="4660800" cy="347400"/>
          </a:xfrm>
          <a:prstGeom prst="rect">
            <a:avLst/>
          </a:prstGeom>
        </p:spPr>
        <p:txBody>
          <a:bodyPr anchorCtr="0" anchor="b" bIns="0" lIns="0" spcFirstLastPara="1" rIns="0" wrap="square" tIns="0">
            <a:noAutofit/>
          </a:bodyPr>
          <a:lstStyle/>
          <a:p>
            <a:pPr indent="0" lvl="0" marL="0" rtl="0" algn="l">
              <a:spcBef>
                <a:spcPts val="0"/>
              </a:spcBef>
              <a:spcAft>
                <a:spcPts val="0"/>
              </a:spcAft>
              <a:buClr>
                <a:schemeClr val="dk1"/>
              </a:buClr>
              <a:buSzPts val="1100"/>
              <a:buFont typeface="Arial"/>
              <a:buNone/>
            </a:pPr>
            <a:r>
              <a:rPr b="1" lang="en" sz="1600">
                <a:solidFill>
                  <a:srgbClr val="892CA0"/>
                </a:solidFill>
                <a:latin typeface="Red Hat Display"/>
                <a:ea typeface="Red Hat Display"/>
                <a:cs typeface="Red Hat Display"/>
                <a:sym typeface="Red Hat Display"/>
              </a:rPr>
              <a:t>Skills Gap</a:t>
            </a:r>
            <a:endParaRPr b="1" sz="1900">
              <a:solidFill>
                <a:srgbClr val="892CA0"/>
              </a:solidFill>
              <a:latin typeface="Red Hat Display"/>
              <a:ea typeface="Red Hat Display"/>
              <a:cs typeface="Red Hat Display"/>
              <a:sym typeface="Red Hat Display"/>
            </a:endParaRPr>
          </a:p>
        </p:txBody>
      </p:sp>
      <p:sp>
        <p:nvSpPr>
          <p:cNvPr id="2172" name="Google Shape;2172;p128"/>
          <p:cNvSpPr txBox="1"/>
          <p:nvPr>
            <p:ph idx="8" type="subTitle"/>
          </p:nvPr>
        </p:nvSpPr>
        <p:spPr>
          <a:xfrm>
            <a:off x="6901075" y="4917400"/>
            <a:ext cx="4660800" cy="886500"/>
          </a:xfrm>
          <a:prstGeom prst="rect">
            <a:avLst/>
          </a:prstGeom>
        </p:spPr>
        <p:txBody>
          <a:bodyPr anchorCtr="0" anchor="t" bIns="0" lIns="0" spcFirstLastPara="1" rIns="0" wrap="square" tIns="0">
            <a:noAutofit/>
          </a:bodyPr>
          <a:lstStyle/>
          <a:p>
            <a:pPr indent="0" lvl="0" marL="0" rtl="0" algn="l">
              <a:spcBef>
                <a:spcPts val="0"/>
              </a:spcBef>
              <a:spcAft>
                <a:spcPts val="400"/>
              </a:spcAft>
              <a:buClr>
                <a:schemeClr val="dk1"/>
              </a:buClr>
              <a:buSzPts val="1100"/>
              <a:buFont typeface="Arial"/>
              <a:buNone/>
            </a:pPr>
            <a:r>
              <a:rPr lang="en">
                <a:solidFill>
                  <a:schemeClr val="dk1"/>
                </a:solidFill>
              </a:rPr>
              <a:t>82% IT departments claim Kubernetes creates conflicts. </a:t>
            </a:r>
            <a:endParaRPr sz="1700"/>
          </a:p>
        </p:txBody>
      </p:sp>
      <p:sp>
        <p:nvSpPr>
          <p:cNvPr id="2173" name="Google Shape;2173;p128"/>
          <p:cNvSpPr txBox="1"/>
          <p:nvPr>
            <p:ph idx="9" type="subTitle"/>
          </p:nvPr>
        </p:nvSpPr>
        <p:spPr>
          <a:xfrm>
            <a:off x="6901075" y="4366350"/>
            <a:ext cx="4660800" cy="495000"/>
          </a:xfrm>
          <a:prstGeom prst="rect">
            <a:avLst/>
          </a:prstGeom>
        </p:spPr>
        <p:txBody>
          <a:bodyPr anchorCtr="0" anchor="b" bIns="0" lIns="0" spcFirstLastPara="1" rIns="0" wrap="square" tIns="0">
            <a:noAutofit/>
          </a:bodyPr>
          <a:lstStyle/>
          <a:p>
            <a:pPr indent="0" lvl="0" marL="0" rtl="0" algn="l">
              <a:spcBef>
                <a:spcPts val="0"/>
              </a:spcBef>
              <a:spcAft>
                <a:spcPts val="0"/>
              </a:spcAft>
              <a:buClr>
                <a:schemeClr val="dk1"/>
              </a:buClr>
              <a:buSzPts val="1100"/>
              <a:buFont typeface="Arial"/>
              <a:buNone/>
            </a:pPr>
            <a:r>
              <a:rPr b="1" lang="en" sz="1600">
                <a:solidFill>
                  <a:srgbClr val="892CA0"/>
                </a:solidFill>
                <a:latin typeface="Red Hat Display"/>
                <a:ea typeface="Red Hat Display"/>
                <a:cs typeface="Red Hat Display"/>
                <a:sym typeface="Red Hat Display"/>
              </a:rPr>
              <a:t>Devs &amp; Ops disconnect</a:t>
            </a:r>
            <a:endParaRPr b="1" sz="1600">
              <a:solidFill>
                <a:srgbClr val="892CA0"/>
              </a:solidFill>
              <a:latin typeface="Red Hat Display"/>
              <a:ea typeface="Red Hat Display"/>
              <a:cs typeface="Red Hat Display"/>
              <a:sym typeface="Red Hat Display"/>
            </a:endParaRPr>
          </a:p>
          <a:p>
            <a:pPr indent="0" lvl="0" marL="0" rtl="0" algn="l">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7" name="Shape 2177"/>
        <p:cNvGrpSpPr/>
        <p:nvPr/>
      </p:nvGrpSpPr>
      <p:grpSpPr>
        <a:xfrm>
          <a:off x="0" y="0"/>
          <a:ext cx="0" cy="0"/>
          <a:chOff x="0" y="0"/>
          <a:chExt cx="0" cy="0"/>
        </a:xfrm>
      </p:grpSpPr>
      <p:cxnSp>
        <p:nvCxnSpPr>
          <p:cNvPr id="2178" name="Google Shape;2178;p129"/>
          <p:cNvCxnSpPr/>
          <p:nvPr/>
        </p:nvCxnSpPr>
        <p:spPr>
          <a:xfrm>
            <a:off x="7101283" y="4161024"/>
            <a:ext cx="2012700" cy="0"/>
          </a:xfrm>
          <a:prstGeom prst="straightConnector1">
            <a:avLst/>
          </a:prstGeom>
          <a:noFill/>
          <a:ln cap="flat" cmpd="sng" w="9525">
            <a:solidFill>
              <a:srgbClr val="595959"/>
            </a:solidFill>
            <a:prstDash val="dot"/>
            <a:round/>
            <a:headEnd len="med" w="med" type="none"/>
            <a:tailEnd len="med" w="med" type="none"/>
          </a:ln>
        </p:spPr>
      </p:cxnSp>
      <p:cxnSp>
        <p:nvCxnSpPr>
          <p:cNvPr id="2179" name="Google Shape;2179;p129"/>
          <p:cNvCxnSpPr/>
          <p:nvPr/>
        </p:nvCxnSpPr>
        <p:spPr>
          <a:xfrm>
            <a:off x="7308902" y="2401032"/>
            <a:ext cx="0" cy="2004000"/>
          </a:xfrm>
          <a:prstGeom prst="straightConnector1">
            <a:avLst/>
          </a:prstGeom>
          <a:noFill/>
          <a:ln cap="flat" cmpd="sng" w="9525">
            <a:solidFill>
              <a:srgbClr val="595959"/>
            </a:solidFill>
            <a:prstDash val="dot"/>
            <a:round/>
            <a:headEnd len="med" w="med" type="none"/>
            <a:tailEnd len="med" w="med" type="none"/>
          </a:ln>
        </p:spPr>
      </p:cxnSp>
      <p:sp>
        <p:nvSpPr>
          <p:cNvPr id="2180" name="Google Shape;2180;p129"/>
          <p:cNvSpPr/>
          <p:nvPr/>
        </p:nvSpPr>
        <p:spPr>
          <a:xfrm>
            <a:off x="1123867" y="3695836"/>
            <a:ext cx="1345200" cy="23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chemeClr val="dk1"/>
                </a:solidFill>
                <a:latin typeface="Red Hat Display"/>
                <a:ea typeface="Red Hat Display"/>
                <a:cs typeface="Red Hat Display"/>
                <a:sym typeface="Red Hat Display"/>
              </a:rPr>
              <a:t>DEVELOPMENT TEAM</a:t>
            </a:r>
            <a:endParaRPr sz="1900">
              <a:solidFill>
                <a:schemeClr val="dk1"/>
              </a:solidFill>
            </a:endParaRPr>
          </a:p>
        </p:txBody>
      </p:sp>
      <p:sp>
        <p:nvSpPr>
          <p:cNvPr id="2181" name="Google Shape;2181;p129"/>
          <p:cNvSpPr/>
          <p:nvPr/>
        </p:nvSpPr>
        <p:spPr>
          <a:xfrm>
            <a:off x="2427571" y="3279300"/>
            <a:ext cx="670800" cy="23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chemeClr val="dk2"/>
                </a:solidFill>
                <a:latin typeface="Red Hat Display"/>
                <a:ea typeface="Red Hat Display"/>
                <a:cs typeface="Red Hat Display"/>
                <a:sym typeface="Red Hat Display"/>
              </a:rPr>
              <a:t>Inner Loop</a:t>
            </a:r>
            <a:endParaRPr sz="700">
              <a:solidFill>
                <a:schemeClr val="dk2"/>
              </a:solidFill>
              <a:latin typeface="Red Hat Display"/>
              <a:ea typeface="Red Hat Display"/>
              <a:cs typeface="Red Hat Display"/>
              <a:sym typeface="Red Hat Display"/>
            </a:endParaRPr>
          </a:p>
        </p:txBody>
      </p:sp>
      <p:sp>
        <p:nvSpPr>
          <p:cNvPr id="2182" name="Google Shape;2182;p129"/>
          <p:cNvSpPr/>
          <p:nvPr/>
        </p:nvSpPr>
        <p:spPr>
          <a:xfrm>
            <a:off x="3419302" y="2306822"/>
            <a:ext cx="1570500" cy="23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chemeClr val="dk1"/>
                </a:solidFill>
                <a:latin typeface="Red Hat Display"/>
                <a:ea typeface="Red Hat Display"/>
                <a:cs typeface="Red Hat Display"/>
                <a:sym typeface="Red Hat Display"/>
              </a:rPr>
              <a:t>LOCAL DEV ENV</a:t>
            </a:r>
            <a:endParaRPr sz="1900">
              <a:solidFill>
                <a:schemeClr val="dk1"/>
              </a:solidFill>
            </a:endParaRPr>
          </a:p>
        </p:txBody>
      </p:sp>
      <p:cxnSp>
        <p:nvCxnSpPr>
          <p:cNvPr id="2183" name="Google Shape;2183;p129"/>
          <p:cNvCxnSpPr>
            <a:stCxn id="2182" idx="1"/>
          </p:cNvCxnSpPr>
          <p:nvPr/>
        </p:nvCxnSpPr>
        <p:spPr>
          <a:xfrm>
            <a:off x="3419302" y="2426672"/>
            <a:ext cx="0" cy="2004000"/>
          </a:xfrm>
          <a:prstGeom prst="straightConnector1">
            <a:avLst/>
          </a:prstGeom>
          <a:noFill/>
          <a:ln cap="flat" cmpd="sng" w="9525">
            <a:solidFill>
              <a:srgbClr val="595959"/>
            </a:solidFill>
            <a:prstDash val="dot"/>
            <a:round/>
            <a:headEnd len="med" w="med" type="none"/>
            <a:tailEnd len="med" w="med" type="none"/>
          </a:ln>
        </p:spPr>
      </p:cxnSp>
      <p:cxnSp>
        <p:nvCxnSpPr>
          <p:cNvPr id="2184" name="Google Shape;2184;p129"/>
          <p:cNvCxnSpPr>
            <a:stCxn id="2182" idx="3"/>
          </p:cNvCxnSpPr>
          <p:nvPr/>
        </p:nvCxnSpPr>
        <p:spPr>
          <a:xfrm>
            <a:off x="4989802" y="2426672"/>
            <a:ext cx="0" cy="2004000"/>
          </a:xfrm>
          <a:prstGeom prst="straightConnector1">
            <a:avLst/>
          </a:prstGeom>
          <a:noFill/>
          <a:ln cap="flat" cmpd="sng" w="9525">
            <a:solidFill>
              <a:srgbClr val="595959"/>
            </a:solidFill>
            <a:prstDash val="dot"/>
            <a:round/>
            <a:headEnd len="med" w="med" type="none"/>
            <a:tailEnd len="med" w="med" type="none"/>
          </a:ln>
        </p:spPr>
      </p:cxnSp>
      <p:cxnSp>
        <p:nvCxnSpPr>
          <p:cNvPr id="2185" name="Google Shape;2185;p129"/>
          <p:cNvCxnSpPr/>
          <p:nvPr/>
        </p:nvCxnSpPr>
        <p:spPr>
          <a:xfrm>
            <a:off x="2438605" y="3518714"/>
            <a:ext cx="756300" cy="0"/>
          </a:xfrm>
          <a:prstGeom prst="straightConnector1">
            <a:avLst/>
          </a:prstGeom>
          <a:noFill/>
          <a:ln cap="flat" cmpd="sng" w="9525">
            <a:solidFill>
              <a:schemeClr val="dk2"/>
            </a:solidFill>
            <a:prstDash val="solid"/>
            <a:round/>
            <a:headEnd len="med" w="med" type="none"/>
            <a:tailEnd len="med" w="med" type="triangle"/>
          </a:ln>
        </p:spPr>
      </p:cxnSp>
      <p:cxnSp>
        <p:nvCxnSpPr>
          <p:cNvPr id="2186" name="Google Shape;2186;p129"/>
          <p:cNvCxnSpPr/>
          <p:nvPr/>
        </p:nvCxnSpPr>
        <p:spPr>
          <a:xfrm>
            <a:off x="3188555" y="2589258"/>
            <a:ext cx="2012700" cy="0"/>
          </a:xfrm>
          <a:prstGeom prst="straightConnector1">
            <a:avLst/>
          </a:prstGeom>
          <a:noFill/>
          <a:ln cap="flat" cmpd="sng" w="9525">
            <a:solidFill>
              <a:srgbClr val="595959"/>
            </a:solidFill>
            <a:prstDash val="dot"/>
            <a:round/>
            <a:headEnd len="med" w="med" type="none"/>
            <a:tailEnd len="med" w="med" type="none"/>
          </a:ln>
        </p:spPr>
      </p:cxnSp>
      <p:cxnSp>
        <p:nvCxnSpPr>
          <p:cNvPr id="2187" name="Google Shape;2187;p129"/>
          <p:cNvCxnSpPr/>
          <p:nvPr/>
        </p:nvCxnSpPr>
        <p:spPr>
          <a:xfrm>
            <a:off x="3188555" y="4190142"/>
            <a:ext cx="2051100" cy="0"/>
          </a:xfrm>
          <a:prstGeom prst="straightConnector1">
            <a:avLst/>
          </a:prstGeom>
          <a:noFill/>
          <a:ln cap="flat" cmpd="sng" w="9525">
            <a:solidFill>
              <a:srgbClr val="595959"/>
            </a:solidFill>
            <a:prstDash val="dot"/>
            <a:round/>
            <a:headEnd len="med" w="med" type="none"/>
            <a:tailEnd len="med" w="med" type="none"/>
          </a:ln>
        </p:spPr>
      </p:cxnSp>
      <p:sp>
        <p:nvSpPr>
          <p:cNvPr id="2188" name="Google Shape;2188;p129"/>
          <p:cNvSpPr/>
          <p:nvPr/>
        </p:nvSpPr>
        <p:spPr>
          <a:xfrm>
            <a:off x="3419302" y="2589258"/>
            <a:ext cx="1570500" cy="1601100"/>
          </a:xfrm>
          <a:prstGeom prst="rect">
            <a:avLst/>
          </a:prstGeom>
          <a:noFill/>
          <a:ln cap="flat" cmpd="sng" w="9525">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solidFill>
                <a:srgbClr val="FFFFFF"/>
              </a:solidFill>
            </a:endParaRPr>
          </a:p>
        </p:txBody>
      </p:sp>
      <p:sp>
        <p:nvSpPr>
          <p:cNvPr id="2189" name="Google Shape;2189;p129"/>
          <p:cNvSpPr/>
          <p:nvPr/>
        </p:nvSpPr>
        <p:spPr>
          <a:xfrm>
            <a:off x="3502645" y="2682633"/>
            <a:ext cx="1391100" cy="167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chemeClr val="dk1"/>
                </a:solidFill>
                <a:latin typeface="Red Hat Display"/>
                <a:ea typeface="Red Hat Display"/>
                <a:cs typeface="Red Hat Display"/>
                <a:sym typeface="Red Hat Display"/>
              </a:rPr>
              <a:t>Base Images: Docker Hub</a:t>
            </a:r>
            <a:endParaRPr sz="1600">
              <a:solidFill>
                <a:schemeClr val="dk1"/>
              </a:solidFill>
              <a:latin typeface="Red Hat Display"/>
              <a:ea typeface="Red Hat Display"/>
              <a:cs typeface="Red Hat Display"/>
              <a:sym typeface="Red Hat Display"/>
            </a:endParaRPr>
          </a:p>
        </p:txBody>
      </p:sp>
      <p:sp>
        <p:nvSpPr>
          <p:cNvPr id="2190" name="Google Shape;2190;p129"/>
          <p:cNvSpPr/>
          <p:nvPr/>
        </p:nvSpPr>
        <p:spPr>
          <a:xfrm>
            <a:off x="3502645" y="2922994"/>
            <a:ext cx="1391100" cy="167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chemeClr val="dk1"/>
                </a:solidFill>
                <a:latin typeface="Red Hat Display"/>
                <a:ea typeface="Red Hat Display"/>
                <a:cs typeface="Red Hat Display"/>
                <a:sym typeface="Red Hat Display"/>
              </a:rPr>
              <a:t>Low / No Security</a:t>
            </a:r>
            <a:endParaRPr sz="1600">
              <a:solidFill>
                <a:schemeClr val="dk1"/>
              </a:solidFill>
              <a:latin typeface="Red Hat Display"/>
              <a:ea typeface="Red Hat Display"/>
              <a:cs typeface="Red Hat Display"/>
              <a:sym typeface="Red Hat Display"/>
            </a:endParaRPr>
          </a:p>
        </p:txBody>
      </p:sp>
      <p:sp>
        <p:nvSpPr>
          <p:cNvPr id="2191" name="Google Shape;2191;p129"/>
          <p:cNvSpPr/>
          <p:nvPr/>
        </p:nvSpPr>
        <p:spPr>
          <a:xfrm>
            <a:off x="9480814" y="3626210"/>
            <a:ext cx="1345200" cy="23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chemeClr val="dk1"/>
                </a:solidFill>
                <a:latin typeface="Red Hat Display"/>
                <a:ea typeface="Red Hat Display"/>
                <a:cs typeface="Red Hat Display"/>
                <a:sym typeface="Red Hat Display"/>
              </a:rPr>
              <a:t>OPS TEAM</a:t>
            </a:r>
            <a:endParaRPr sz="1900">
              <a:solidFill>
                <a:schemeClr val="dk1"/>
              </a:solidFill>
            </a:endParaRPr>
          </a:p>
        </p:txBody>
      </p:sp>
      <p:pic>
        <p:nvPicPr>
          <p:cNvPr id="2192" name="Google Shape;2192;p129"/>
          <p:cNvPicPr preferRelativeResize="0"/>
          <p:nvPr/>
        </p:nvPicPr>
        <p:blipFill rotWithShape="1">
          <a:blip r:embed="rId3">
            <a:alphaModFix/>
          </a:blip>
          <a:srcRect b="0" l="0" r="0" t="0"/>
          <a:stretch/>
        </p:blipFill>
        <p:spPr>
          <a:xfrm>
            <a:off x="1315201" y="2836798"/>
            <a:ext cx="962508" cy="962509"/>
          </a:xfrm>
          <a:prstGeom prst="rect">
            <a:avLst/>
          </a:prstGeom>
          <a:noFill/>
          <a:ln>
            <a:noFill/>
          </a:ln>
        </p:spPr>
      </p:pic>
      <p:pic>
        <p:nvPicPr>
          <p:cNvPr id="2193" name="Google Shape;2193;p129"/>
          <p:cNvPicPr preferRelativeResize="0"/>
          <p:nvPr/>
        </p:nvPicPr>
        <p:blipFill rotWithShape="1">
          <a:blip r:embed="rId3">
            <a:alphaModFix/>
          </a:blip>
          <a:srcRect b="0" l="0" r="0" t="0"/>
          <a:stretch/>
        </p:blipFill>
        <p:spPr>
          <a:xfrm>
            <a:off x="9672148" y="2787701"/>
            <a:ext cx="962508" cy="962509"/>
          </a:xfrm>
          <a:prstGeom prst="rect">
            <a:avLst/>
          </a:prstGeom>
          <a:noFill/>
          <a:ln>
            <a:noFill/>
          </a:ln>
        </p:spPr>
      </p:pic>
      <p:sp>
        <p:nvSpPr>
          <p:cNvPr id="2194" name="Google Shape;2194;p129"/>
          <p:cNvSpPr/>
          <p:nvPr/>
        </p:nvSpPr>
        <p:spPr>
          <a:xfrm>
            <a:off x="3502645" y="3165083"/>
            <a:ext cx="1391100" cy="167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chemeClr val="dk1"/>
                </a:solidFill>
                <a:latin typeface="Red Hat Display"/>
                <a:ea typeface="Red Hat Display"/>
                <a:cs typeface="Red Hat Display"/>
                <a:sym typeface="Red Hat Display"/>
              </a:rPr>
              <a:t>Container Registry: Docker Hub</a:t>
            </a:r>
            <a:endParaRPr sz="1600">
              <a:solidFill>
                <a:schemeClr val="dk1"/>
              </a:solidFill>
              <a:latin typeface="Red Hat Display"/>
              <a:ea typeface="Red Hat Display"/>
              <a:cs typeface="Red Hat Display"/>
              <a:sym typeface="Red Hat Display"/>
            </a:endParaRPr>
          </a:p>
        </p:txBody>
      </p:sp>
      <p:sp>
        <p:nvSpPr>
          <p:cNvPr id="2195" name="Google Shape;2195;p129"/>
          <p:cNvSpPr/>
          <p:nvPr/>
        </p:nvSpPr>
        <p:spPr>
          <a:xfrm>
            <a:off x="7350086" y="2345052"/>
            <a:ext cx="1570500" cy="23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chemeClr val="dk1"/>
                </a:solidFill>
                <a:latin typeface="Red Hat Display"/>
                <a:ea typeface="Red Hat Display"/>
                <a:cs typeface="Red Hat Display"/>
                <a:sym typeface="Red Hat Display"/>
              </a:rPr>
              <a:t>KUBERNETES</a:t>
            </a:r>
            <a:endParaRPr sz="1900">
              <a:solidFill>
                <a:schemeClr val="dk1"/>
              </a:solidFill>
            </a:endParaRPr>
          </a:p>
        </p:txBody>
      </p:sp>
      <p:cxnSp>
        <p:nvCxnSpPr>
          <p:cNvPr id="2196" name="Google Shape;2196;p129"/>
          <p:cNvCxnSpPr/>
          <p:nvPr/>
        </p:nvCxnSpPr>
        <p:spPr>
          <a:xfrm>
            <a:off x="8961834" y="2397047"/>
            <a:ext cx="0" cy="2004000"/>
          </a:xfrm>
          <a:prstGeom prst="straightConnector1">
            <a:avLst/>
          </a:prstGeom>
          <a:noFill/>
          <a:ln cap="flat" cmpd="sng" w="9525">
            <a:solidFill>
              <a:srgbClr val="595959"/>
            </a:solidFill>
            <a:prstDash val="dot"/>
            <a:round/>
            <a:headEnd len="med" w="med" type="none"/>
            <a:tailEnd len="med" w="med" type="none"/>
          </a:ln>
        </p:spPr>
      </p:cxnSp>
      <p:cxnSp>
        <p:nvCxnSpPr>
          <p:cNvPr id="2197" name="Google Shape;2197;p129"/>
          <p:cNvCxnSpPr/>
          <p:nvPr/>
        </p:nvCxnSpPr>
        <p:spPr>
          <a:xfrm>
            <a:off x="7160523" y="2644709"/>
            <a:ext cx="2012700" cy="0"/>
          </a:xfrm>
          <a:prstGeom prst="straightConnector1">
            <a:avLst/>
          </a:prstGeom>
          <a:noFill/>
          <a:ln cap="flat" cmpd="sng" w="9525">
            <a:solidFill>
              <a:srgbClr val="595959"/>
            </a:solidFill>
            <a:prstDash val="dot"/>
            <a:round/>
            <a:headEnd len="med" w="med" type="none"/>
            <a:tailEnd len="med" w="med" type="none"/>
          </a:ln>
        </p:spPr>
      </p:cxnSp>
      <p:sp>
        <p:nvSpPr>
          <p:cNvPr id="2198" name="Google Shape;2198;p129"/>
          <p:cNvSpPr/>
          <p:nvPr/>
        </p:nvSpPr>
        <p:spPr>
          <a:xfrm>
            <a:off x="7310129" y="2644960"/>
            <a:ext cx="1650900" cy="1515900"/>
          </a:xfrm>
          <a:prstGeom prst="rect">
            <a:avLst/>
          </a:prstGeom>
          <a:noFill/>
          <a:ln cap="flat" cmpd="sng" w="952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solidFill>
                <a:srgbClr val="FFFFFF"/>
              </a:solidFill>
            </a:endParaRPr>
          </a:p>
        </p:txBody>
      </p:sp>
      <p:sp>
        <p:nvSpPr>
          <p:cNvPr id="2199" name="Google Shape;2199;p129"/>
          <p:cNvSpPr/>
          <p:nvPr/>
        </p:nvSpPr>
        <p:spPr>
          <a:xfrm>
            <a:off x="5766259" y="2426528"/>
            <a:ext cx="756300" cy="1989900"/>
          </a:xfrm>
          <a:prstGeom prst="rect">
            <a:avLst/>
          </a:prstGeom>
          <a:solidFill>
            <a:srgbClr val="EFEFE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200" name="Google Shape;2200;p129"/>
          <p:cNvSpPr/>
          <p:nvPr/>
        </p:nvSpPr>
        <p:spPr>
          <a:xfrm rot="-5400000">
            <a:off x="5362452" y="3261761"/>
            <a:ext cx="1570500" cy="23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rgbClr val="000000"/>
                </a:solidFill>
                <a:latin typeface="Red Hat Display"/>
                <a:ea typeface="Red Hat Display"/>
                <a:cs typeface="Red Hat Display"/>
                <a:sym typeface="Red Hat Display"/>
              </a:rPr>
              <a:t>WALL OF DISCREPANCIES</a:t>
            </a:r>
            <a:endParaRPr sz="2000">
              <a:solidFill>
                <a:srgbClr val="000000"/>
              </a:solidFill>
            </a:endParaRPr>
          </a:p>
        </p:txBody>
      </p:sp>
      <p:sp>
        <p:nvSpPr>
          <p:cNvPr id="2201" name="Google Shape;2201;p129"/>
          <p:cNvSpPr/>
          <p:nvPr/>
        </p:nvSpPr>
        <p:spPr>
          <a:xfrm>
            <a:off x="5766259" y="2423310"/>
            <a:ext cx="171900" cy="129300"/>
          </a:xfrm>
          <a:prstGeom prst="rect">
            <a:avLst/>
          </a:prstGeom>
          <a:noFill/>
          <a:ln cap="flat" cmpd="sng" w="9525">
            <a:solidFill>
              <a:srgbClr val="595959"/>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202" name="Google Shape;2202;p129"/>
          <p:cNvSpPr/>
          <p:nvPr/>
        </p:nvSpPr>
        <p:spPr>
          <a:xfrm>
            <a:off x="5937961" y="2423310"/>
            <a:ext cx="239700" cy="129300"/>
          </a:xfrm>
          <a:prstGeom prst="rect">
            <a:avLst/>
          </a:prstGeom>
          <a:noFill/>
          <a:ln cap="flat" cmpd="sng" w="9525">
            <a:solidFill>
              <a:srgbClr val="595959"/>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203" name="Google Shape;2203;p129"/>
          <p:cNvSpPr/>
          <p:nvPr/>
        </p:nvSpPr>
        <p:spPr>
          <a:xfrm>
            <a:off x="6177374" y="2423310"/>
            <a:ext cx="239700" cy="129300"/>
          </a:xfrm>
          <a:prstGeom prst="rect">
            <a:avLst/>
          </a:prstGeom>
          <a:noFill/>
          <a:ln cap="flat" cmpd="sng" w="9525">
            <a:solidFill>
              <a:srgbClr val="595959"/>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204" name="Google Shape;2204;p129"/>
          <p:cNvSpPr/>
          <p:nvPr/>
        </p:nvSpPr>
        <p:spPr>
          <a:xfrm>
            <a:off x="6417540" y="2423310"/>
            <a:ext cx="111300" cy="129300"/>
          </a:xfrm>
          <a:prstGeom prst="rect">
            <a:avLst/>
          </a:prstGeom>
          <a:noFill/>
          <a:ln cap="flat" cmpd="sng" w="9525">
            <a:solidFill>
              <a:srgbClr val="595959"/>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205" name="Google Shape;2205;p129"/>
          <p:cNvSpPr/>
          <p:nvPr/>
        </p:nvSpPr>
        <p:spPr>
          <a:xfrm rot="10800000">
            <a:off x="6356987" y="2550867"/>
            <a:ext cx="171900" cy="129300"/>
          </a:xfrm>
          <a:prstGeom prst="rect">
            <a:avLst/>
          </a:prstGeom>
          <a:noFill/>
          <a:ln cap="flat" cmpd="sng" w="9525">
            <a:solidFill>
              <a:srgbClr val="595959"/>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206" name="Google Shape;2206;p129"/>
          <p:cNvSpPr/>
          <p:nvPr/>
        </p:nvSpPr>
        <p:spPr>
          <a:xfrm rot="10800000">
            <a:off x="6117485" y="2550867"/>
            <a:ext cx="239700" cy="129300"/>
          </a:xfrm>
          <a:prstGeom prst="rect">
            <a:avLst/>
          </a:prstGeom>
          <a:noFill/>
          <a:ln cap="flat" cmpd="sng" w="9525">
            <a:solidFill>
              <a:srgbClr val="595959"/>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207" name="Google Shape;2207;p129"/>
          <p:cNvSpPr/>
          <p:nvPr/>
        </p:nvSpPr>
        <p:spPr>
          <a:xfrm rot="10800000">
            <a:off x="5878072" y="2550867"/>
            <a:ext cx="239700" cy="129300"/>
          </a:xfrm>
          <a:prstGeom prst="rect">
            <a:avLst/>
          </a:prstGeom>
          <a:noFill/>
          <a:ln cap="flat" cmpd="sng" w="9525">
            <a:solidFill>
              <a:srgbClr val="595959"/>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208" name="Google Shape;2208;p129"/>
          <p:cNvSpPr/>
          <p:nvPr/>
        </p:nvSpPr>
        <p:spPr>
          <a:xfrm rot="10800000">
            <a:off x="5766306" y="2550867"/>
            <a:ext cx="111300" cy="129300"/>
          </a:xfrm>
          <a:prstGeom prst="rect">
            <a:avLst/>
          </a:prstGeom>
          <a:noFill/>
          <a:ln cap="flat" cmpd="sng" w="9525">
            <a:solidFill>
              <a:srgbClr val="595959"/>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209" name="Google Shape;2209;p129"/>
          <p:cNvSpPr/>
          <p:nvPr/>
        </p:nvSpPr>
        <p:spPr>
          <a:xfrm>
            <a:off x="5766245" y="4160341"/>
            <a:ext cx="171900" cy="129300"/>
          </a:xfrm>
          <a:prstGeom prst="rect">
            <a:avLst/>
          </a:prstGeom>
          <a:noFill/>
          <a:ln cap="flat" cmpd="sng" w="9525">
            <a:solidFill>
              <a:srgbClr val="595959"/>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210" name="Google Shape;2210;p129"/>
          <p:cNvSpPr/>
          <p:nvPr/>
        </p:nvSpPr>
        <p:spPr>
          <a:xfrm>
            <a:off x="5937947" y="4160341"/>
            <a:ext cx="239700" cy="129300"/>
          </a:xfrm>
          <a:prstGeom prst="rect">
            <a:avLst/>
          </a:prstGeom>
          <a:noFill/>
          <a:ln cap="flat" cmpd="sng" w="9525">
            <a:solidFill>
              <a:srgbClr val="595959"/>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211" name="Google Shape;2211;p129"/>
          <p:cNvSpPr/>
          <p:nvPr/>
        </p:nvSpPr>
        <p:spPr>
          <a:xfrm>
            <a:off x="6177360" y="4160341"/>
            <a:ext cx="239700" cy="129300"/>
          </a:xfrm>
          <a:prstGeom prst="rect">
            <a:avLst/>
          </a:prstGeom>
          <a:noFill/>
          <a:ln cap="flat" cmpd="sng" w="9525">
            <a:solidFill>
              <a:srgbClr val="595959"/>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212" name="Google Shape;2212;p129"/>
          <p:cNvSpPr/>
          <p:nvPr/>
        </p:nvSpPr>
        <p:spPr>
          <a:xfrm>
            <a:off x="6417526" y="4160341"/>
            <a:ext cx="111300" cy="129300"/>
          </a:xfrm>
          <a:prstGeom prst="rect">
            <a:avLst/>
          </a:prstGeom>
          <a:noFill/>
          <a:ln cap="flat" cmpd="sng" w="9525">
            <a:solidFill>
              <a:srgbClr val="595959"/>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213" name="Google Shape;2213;p129"/>
          <p:cNvSpPr/>
          <p:nvPr/>
        </p:nvSpPr>
        <p:spPr>
          <a:xfrm rot="10800000">
            <a:off x="6356973" y="4287898"/>
            <a:ext cx="171900" cy="129300"/>
          </a:xfrm>
          <a:prstGeom prst="rect">
            <a:avLst/>
          </a:prstGeom>
          <a:noFill/>
          <a:ln cap="flat" cmpd="sng" w="9525">
            <a:solidFill>
              <a:srgbClr val="595959"/>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214" name="Google Shape;2214;p129"/>
          <p:cNvSpPr/>
          <p:nvPr/>
        </p:nvSpPr>
        <p:spPr>
          <a:xfrm rot="10800000">
            <a:off x="6117471" y="4287898"/>
            <a:ext cx="239700" cy="129300"/>
          </a:xfrm>
          <a:prstGeom prst="rect">
            <a:avLst/>
          </a:prstGeom>
          <a:noFill/>
          <a:ln cap="flat" cmpd="sng" w="9525">
            <a:solidFill>
              <a:srgbClr val="595959"/>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215" name="Google Shape;2215;p129"/>
          <p:cNvSpPr/>
          <p:nvPr/>
        </p:nvSpPr>
        <p:spPr>
          <a:xfrm rot="10800000">
            <a:off x="5878058" y="4287898"/>
            <a:ext cx="239700" cy="129300"/>
          </a:xfrm>
          <a:prstGeom prst="rect">
            <a:avLst/>
          </a:prstGeom>
          <a:noFill/>
          <a:ln cap="flat" cmpd="sng" w="9525">
            <a:solidFill>
              <a:srgbClr val="595959"/>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216" name="Google Shape;2216;p129"/>
          <p:cNvSpPr/>
          <p:nvPr/>
        </p:nvSpPr>
        <p:spPr>
          <a:xfrm rot="10800000">
            <a:off x="5766292" y="4287898"/>
            <a:ext cx="111300" cy="129300"/>
          </a:xfrm>
          <a:prstGeom prst="rect">
            <a:avLst/>
          </a:prstGeom>
          <a:noFill/>
          <a:ln cap="flat" cmpd="sng" w="9525">
            <a:solidFill>
              <a:srgbClr val="595959"/>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cxnSp>
        <p:nvCxnSpPr>
          <p:cNvPr id="2217" name="Google Shape;2217;p129"/>
          <p:cNvCxnSpPr/>
          <p:nvPr/>
        </p:nvCxnSpPr>
        <p:spPr>
          <a:xfrm>
            <a:off x="5766259" y="2339842"/>
            <a:ext cx="0" cy="2142900"/>
          </a:xfrm>
          <a:prstGeom prst="straightConnector1">
            <a:avLst/>
          </a:prstGeom>
          <a:noFill/>
          <a:ln cap="flat" cmpd="sng" w="19050">
            <a:solidFill>
              <a:schemeClr val="dk1"/>
            </a:solidFill>
            <a:prstDash val="solid"/>
            <a:round/>
            <a:headEnd len="med" w="med" type="none"/>
            <a:tailEnd len="med" w="med" type="none"/>
          </a:ln>
        </p:spPr>
      </p:cxnSp>
      <p:cxnSp>
        <p:nvCxnSpPr>
          <p:cNvPr id="2218" name="Google Shape;2218;p129"/>
          <p:cNvCxnSpPr/>
          <p:nvPr/>
        </p:nvCxnSpPr>
        <p:spPr>
          <a:xfrm>
            <a:off x="6528859" y="2339842"/>
            <a:ext cx="0" cy="2142900"/>
          </a:xfrm>
          <a:prstGeom prst="straightConnector1">
            <a:avLst/>
          </a:prstGeom>
          <a:noFill/>
          <a:ln cap="flat" cmpd="sng" w="19050">
            <a:solidFill>
              <a:schemeClr val="dk1"/>
            </a:solidFill>
            <a:prstDash val="solid"/>
            <a:round/>
            <a:headEnd len="med" w="med" type="none"/>
            <a:tailEnd len="med" w="med" type="none"/>
          </a:ln>
        </p:spPr>
      </p:cxnSp>
      <p:sp>
        <p:nvSpPr>
          <p:cNvPr id="2219" name="Google Shape;2219;p129"/>
          <p:cNvSpPr/>
          <p:nvPr/>
        </p:nvSpPr>
        <p:spPr>
          <a:xfrm>
            <a:off x="1304067" y="1914263"/>
            <a:ext cx="8663100" cy="83100"/>
          </a:xfrm>
          <a:prstGeom prst="homePlate">
            <a:avLst>
              <a:gd fmla="val 50809" name="adj"/>
            </a:avLst>
          </a:prstGeom>
          <a:solidFill>
            <a:schemeClr val="dk1"/>
          </a:solidFill>
          <a:ln cap="rnd" cmpd="sng" w="9525">
            <a:solidFill>
              <a:schemeClr val="dk1"/>
            </a:solidFill>
            <a:prstDash val="solid"/>
            <a:round/>
            <a:headEnd len="sm" w="sm" type="none"/>
            <a:tailEnd len="sm" w="sm" type="none"/>
          </a:ln>
        </p:spPr>
        <p:txBody>
          <a:bodyPr anchorCtr="0" anchor="ctr" bIns="91425" lIns="1005825" spcFirstLastPara="1" rIns="91425" wrap="square" tIns="91425">
            <a:noAutofit/>
          </a:bodyPr>
          <a:lstStyle/>
          <a:p>
            <a:pPr indent="0" lvl="0" marL="0" rtl="0" algn="l">
              <a:spcBef>
                <a:spcPts val="0"/>
              </a:spcBef>
              <a:spcAft>
                <a:spcPts val="0"/>
              </a:spcAft>
              <a:buNone/>
            </a:pPr>
            <a:r>
              <a:t/>
            </a:r>
            <a:endParaRPr sz="1200">
              <a:solidFill>
                <a:srgbClr val="FFFFFF"/>
              </a:solidFill>
              <a:latin typeface="Red Hat Display Medium"/>
              <a:ea typeface="Red Hat Display Medium"/>
              <a:cs typeface="Red Hat Display Medium"/>
              <a:sym typeface="Red Hat Display Medium"/>
            </a:endParaRPr>
          </a:p>
        </p:txBody>
      </p:sp>
      <p:sp>
        <p:nvSpPr>
          <p:cNvPr id="2220" name="Google Shape;2220;p129"/>
          <p:cNvSpPr/>
          <p:nvPr/>
        </p:nvSpPr>
        <p:spPr>
          <a:xfrm rot="10800000">
            <a:off x="1995067" y="4853398"/>
            <a:ext cx="8965500" cy="79200"/>
          </a:xfrm>
          <a:prstGeom prst="homePlate">
            <a:avLst>
              <a:gd fmla="val 50809" name="adj"/>
            </a:avLst>
          </a:prstGeom>
          <a:solidFill>
            <a:schemeClr val="dk1"/>
          </a:solidFill>
          <a:ln cap="rnd" cmpd="sng" w="9525">
            <a:solidFill>
              <a:schemeClr val="dk1"/>
            </a:solidFill>
            <a:prstDash val="solid"/>
            <a:round/>
            <a:headEnd len="sm" w="sm" type="none"/>
            <a:tailEnd len="sm" w="sm" type="none"/>
          </a:ln>
        </p:spPr>
        <p:txBody>
          <a:bodyPr anchorCtr="0" anchor="ctr" bIns="91425" lIns="1005825" spcFirstLastPara="1" rIns="91425" wrap="square" tIns="91425">
            <a:noAutofit/>
          </a:bodyPr>
          <a:lstStyle/>
          <a:p>
            <a:pPr indent="0" lvl="0" marL="0" rtl="0" algn="l">
              <a:spcBef>
                <a:spcPts val="0"/>
              </a:spcBef>
              <a:spcAft>
                <a:spcPts val="0"/>
              </a:spcAft>
              <a:buNone/>
            </a:pPr>
            <a:r>
              <a:t/>
            </a:r>
            <a:endParaRPr sz="1200">
              <a:solidFill>
                <a:srgbClr val="FFFFFF"/>
              </a:solidFill>
              <a:latin typeface="Red Hat Display Medium"/>
              <a:ea typeface="Red Hat Display Medium"/>
              <a:cs typeface="Red Hat Display Medium"/>
              <a:sym typeface="Red Hat Display Medium"/>
            </a:endParaRPr>
          </a:p>
        </p:txBody>
      </p:sp>
      <p:sp>
        <p:nvSpPr>
          <p:cNvPr id="2221" name="Google Shape;2221;p129"/>
          <p:cNvSpPr/>
          <p:nvPr/>
        </p:nvSpPr>
        <p:spPr>
          <a:xfrm>
            <a:off x="4931991" y="1762345"/>
            <a:ext cx="2397300" cy="354000"/>
          </a:xfrm>
          <a:prstGeom prst="rect">
            <a:avLst/>
          </a:prstGeom>
          <a:solidFill>
            <a:srgbClr val="FFFFFF"/>
          </a:solidFill>
          <a:ln cap="flat" cmpd="sng" w="9525">
            <a:solidFill>
              <a:srgbClr val="8B5CF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rgbClr val="000000"/>
                </a:solidFill>
                <a:latin typeface="Red Hat Display"/>
                <a:ea typeface="Red Hat Display"/>
                <a:cs typeface="Red Hat Display"/>
                <a:sym typeface="Red Hat Display"/>
              </a:rPr>
              <a:t>Moving from Local to Prod </a:t>
            </a:r>
            <a:endParaRPr b="1" sz="900">
              <a:solidFill>
                <a:srgbClr val="000000"/>
              </a:solidFill>
              <a:latin typeface="Red Hat Display"/>
              <a:ea typeface="Red Hat Display"/>
              <a:cs typeface="Red Hat Display"/>
              <a:sym typeface="Red Hat Display"/>
            </a:endParaRPr>
          </a:p>
        </p:txBody>
      </p:sp>
      <p:sp>
        <p:nvSpPr>
          <p:cNvPr id="2222" name="Google Shape;2222;p129"/>
          <p:cNvSpPr/>
          <p:nvPr/>
        </p:nvSpPr>
        <p:spPr>
          <a:xfrm>
            <a:off x="7439866" y="2738948"/>
            <a:ext cx="1391100" cy="167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chemeClr val="dk1"/>
                </a:solidFill>
                <a:latin typeface="Red Hat Display"/>
                <a:ea typeface="Red Hat Display"/>
                <a:cs typeface="Red Hat Display"/>
                <a:sym typeface="Red Hat Display"/>
              </a:rPr>
              <a:t>Base Images</a:t>
            </a:r>
            <a:endParaRPr sz="1600">
              <a:solidFill>
                <a:schemeClr val="dk1"/>
              </a:solidFill>
              <a:latin typeface="Red Hat Display"/>
              <a:ea typeface="Red Hat Display"/>
              <a:cs typeface="Red Hat Display"/>
              <a:sym typeface="Red Hat Display"/>
            </a:endParaRPr>
          </a:p>
        </p:txBody>
      </p:sp>
      <p:sp>
        <p:nvSpPr>
          <p:cNvPr id="2223" name="Google Shape;2223;p129"/>
          <p:cNvSpPr/>
          <p:nvPr/>
        </p:nvSpPr>
        <p:spPr>
          <a:xfrm>
            <a:off x="7439866" y="3234703"/>
            <a:ext cx="1391100" cy="167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chemeClr val="dk1"/>
                </a:solidFill>
                <a:latin typeface="Red Hat Display"/>
                <a:ea typeface="Red Hat Display"/>
                <a:cs typeface="Red Hat Display"/>
                <a:sym typeface="Red Hat Display"/>
              </a:rPr>
              <a:t>Rootless</a:t>
            </a:r>
            <a:endParaRPr sz="1600">
              <a:solidFill>
                <a:schemeClr val="dk1"/>
              </a:solidFill>
              <a:latin typeface="Red Hat Display"/>
              <a:ea typeface="Red Hat Display"/>
              <a:cs typeface="Red Hat Display"/>
              <a:sym typeface="Red Hat Display"/>
            </a:endParaRPr>
          </a:p>
        </p:txBody>
      </p:sp>
      <p:sp>
        <p:nvSpPr>
          <p:cNvPr id="2224" name="Google Shape;2224;p129"/>
          <p:cNvSpPr/>
          <p:nvPr/>
        </p:nvSpPr>
        <p:spPr>
          <a:xfrm>
            <a:off x="7439866" y="3475677"/>
            <a:ext cx="1391100" cy="1671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700">
                <a:solidFill>
                  <a:schemeClr val="dk1"/>
                </a:solidFill>
                <a:latin typeface="Red Hat Display"/>
                <a:ea typeface="Red Hat Display"/>
                <a:cs typeface="Red Hat Display"/>
                <a:sym typeface="Red Hat Display"/>
              </a:rPr>
              <a:t>Kubernetes YAML</a:t>
            </a:r>
            <a:endParaRPr b="1" sz="1600">
              <a:solidFill>
                <a:schemeClr val="dk1"/>
              </a:solidFill>
              <a:latin typeface="Red Hat Display"/>
              <a:ea typeface="Red Hat Display"/>
              <a:cs typeface="Red Hat Display"/>
              <a:sym typeface="Red Hat Display"/>
            </a:endParaRPr>
          </a:p>
        </p:txBody>
      </p:sp>
      <p:sp>
        <p:nvSpPr>
          <p:cNvPr id="2225" name="Google Shape;2225;p129"/>
          <p:cNvSpPr/>
          <p:nvPr/>
        </p:nvSpPr>
        <p:spPr>
          <a:xfrm>
            <a:off x="3509082" y="3421550"/>
            <a:ext cx="1391100" cy="1671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700">
                <a:solidFill>
                  <a:schemeClr val="dk1"/>
                </a:solidFill>
                <a:latin typeface="Red Hat Display"/>
                <a:ea typeface="Red Hat Display"/>
                <a:cs typeface="Red Hat Display"/>
                <a:sym typeface="Red Hat Display"/>
              </a:rPr>
              <a:t>Docker Compose</a:t>
            </a:r>
            <a:endParaRPr b="1" sz="1600">
              <a:solidFill>
                <a:schemeClr val="dk1"/>
              </a:solidFill>
              <a:latin typeface="Red Hat Display"/>
              <a:ea typeface="Red Hat Display"/>
              <a:cs typeface="Red Hat Display"/>
              <a:sym typeface="Red Hat Display"/>
            </a:endParaRPr>
          </a:p>
        </p:txBody>
      </p:sp>
      <p:sp>
        <p:nvSpPr>
          <p:cNvPr id="2226" name="Google Shape;2226;p129"/>
          <p:cNvSpPr/>
          <p:nvPr/>
        </p:nvSpPr>
        <p:spPr>
          <a:xfrm>
            <a:off x="3509082" y="3662774"/>
            <a:ext cx="1391100" cy="207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rPr lang="en" sz="700">
                <a:solidFill>
                  <a:schemeClr val="dk1"/>
                </a:solidFill>
                <a:latin typeface="Red Hat Display"/>
                <a:ea typeface="Red Hat Display"/>
                <a:cs typeface="Red Hat Display"/>
                <a:sym typeface="Red Hat Display"/>
              </a:rPr>
              <a:t>No binding with Managed Services</a:t>
            </a:r>
            <a:endParaRPr sz="1600">
              <a:solidFill>
                <a:schemeClr val="dk1"/>
              </a:solidFill>
              <a:latin typeface="Red Hat Display"/>
              <a:ea typeface="Red Hat Display"/>
              <a:cs typeface="Red Hat Display"/>
              <a:sym typeface="Red Hat Display"/>
            </a:endParaRPr>
          </a:p>
        </p:txBody>
      </p:sp>
      <p:sp>
        <p:nvSpPr>
          <p:cNvPr id="2227" name="Google Shape;2227;p129"/>
          <p:cNvSpPr/>
          <p:nvPr/>
        </p:nvSpPr>
        <p:spPr>
          <a:xfrm>
            <a:off x="7439866" y="2986818"/>
            <a:ext cx="1391100" cy="167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chemeClr val="dk1"/>
                </a:solidFill>
                <a:latin typeface="Red Hat Display"/>
                <a:ea typeface="Red Hat Display"/>
                <a:cs typeface="Red Hat Display"/>
                <a:sym typeface="Red Hat Display"/>
              </a:rPr>
              <a:t>Quay.IO</a:t>
            </a:r>
            <a:endParaRPr sz="1600">
              <a:solidFill>
                <a:schemeClr val="dk1"/>
              </a:solidFill>
              <a:latin typeface="Red Hat Display"/>
              <a:ea typeface="Red Hat Display"/>
              <a:cs typeface="Red Hat Display"/>
              <a:sym typeface="Red Hat Display"/>
            </a:endParaRPr>
          </a:p>
        </p:txBody>
      </p:sp>
      <p:sp>
        <p:nvSpPr>
          <p:cNvPr id="2228" name="Google Shape;2228;p129"/>
          <p:cNvSpPr/>
          <p:nvPr/>
        </p:nvSpPr>
        <p:spPr>
          <a:xfrm>
            <a:off x="4781410" y="4700429"/>
            <a:ext cx="2787900" cy="354000"/>
          </a:xfrm>
          <a:prstGeom prst="rect">
            <a:avLst/>
          </a:prstGeom>
          <a:solidFill>
            <a:srgbClr val="FFFFFF"/>
          </a:solidFill>
          <a:ln cap="flat" cmpd="sng" w="9525">
            <a:solidFill>
              <a:srgbClr val="8B5CF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rgbClr val="000000"/>
                </a:solidFill>
                <a:latin typeface="Red Hat Display"/>
                <a:ea typeface="Red Hat Display"/>
                <a:cs typeface="Red Hat Display"/>
                <a:sym typeface="Red Hat Display"/>
              </a:rPr>
              <a:t>Reproducing “Prod workloads” environment in Local </a:t>
            </a:r>
            <a:endParaRPr b="1" sz="900">
              <a:solidFill>
                <a:srgbClr val="000000"/>
              </a:solidFill>
              <a:latin typeface="Red Hat Display"/>
              <a:ea typeface="Red Hat Display"/>
              <a:cs typeface="Red Hat Display"/>
              <a:sym typeface="Red Hat Display"/>
            </a:endParaRPr>
          </a:p>
        </p:txBody>
      </p:sp>
      <p:sp>
        <p:nvSpPr>
          <p:cNvPr id="2229" name="Google Shape;2229;p129"/>
          <p:cNvSpPr/>
          <p:nvPr/>
        </p:nvSpPr>
        <p:spPr>
          <a:xfrm>
            <a:off x="3509082" y="3929551"/>
            <a:ext cx="1391100" cy="167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chemeClr val="dk1"/>
                </a:solidFill>
                <a:latin typeface="Red Hat Display"/>
                <a:ea typeface="Red Hat Display"/>
                <a:cs typeface="Red Hat Display"/>
                <a:sym typeface="Red Hat Display"/>
              </a:rPr>
              <a:t>Minikube</a:t>
            </a:r>
            <a:endParaRPr sz="1600">
              <a:solidFill>
                <a:schemeClr val="dk1"/>
              </a:solidFill>
              <a:latin typeface="Red Hat Display"/>
              <a:ea typeface="Red Hat Display"/>
              <a:cs typeface="Red Hat Display"/>
              <a:sym typeface="Red Hat Display"/>
            </a:endParaRPr>
          </a:p>
        </p:txBody>
      </p:sp>
      <p:sp>
        <p:nvSpPr>
          <p:cNvPr id="2230" name="Google Shape;2230;p129"/>
          <p:cNvSpPr/>
          <p:nvPr/>
        </p:nvSpPr>
        <p:spPr>
          <a:xfrm>
            <a:off x="7439866" y="3697856"/>
            <a:ext cx="1391100" cy="167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chemeClr val="dk1"/>
                </a:solidFill>
                <a:latin typeface="Red Hat Display"/>
                <a:ea typeface="Red Hat Display"/>
                <a:cs typeface="Red Hat Display"/>
                <a:sym typeface="Red Hat Display"/>
              </a:rPr>
              <a:t>Managed Services</a:t>
            </a:r>
            <a:endParaRPr sz="1600">
              <a:solidFill>
                <a:schemeClr val="dk1"/>
              </a:solidFill>
              <a:latin typeface="Red Hat Display"/>
              <a:ea typeface="Red Hat Display"/>
              <a:cs typeface="Red Hat Display"/>
              <a:sym typeface="Red Hat Display"/>
            </a:endParaRPr>
          </a:p>
        </p:txBody>
      </p:sp>
      <p:sp>
        <p:nvSpPr>
          <p:cNvPr id="2231" name="Google Shape;2231;p129"/>
          <p:cNvSpPr/>
          <p:nvPr/>
        </p:nvSpPr>
        <p:spPr>
          <a:xfrm>
            <a:off x="4902454" y="5324515"/>
            <a:ext cx="2546400" cy="633900"/>
          </a:xfrm>
          <a:prstGeom prst="roundRect">
            <a:avLst>
              <a:gd fmla="val 0" name="adj"/>
            </a:avLst>
          </a:prstGeom>
          <a:solidFill>
            <a:srgbClr val="8B5CF6"/>
          </a:solidFill>
          <a:ln cap="flat" cmpd="sng" w="76200">
            <a:solidFill>
              <a:schemeClr val="lt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rPr b="1" lang="en" sz="2100">
                <a:solidFill>
                  <a:schemeClr val="lt1"/>
                </a:solidFill>
                <a:latin typeface="Red Hat Display"/>
                <a:ea typeface="Red Hat Display"/>
                <a:cs typeface="Red Hat Display"/>
                <a:sym typeface="Red Hat Display"/>
              </a:rPr>
              <a:t>Adoption Barrier</a:t>
            </a:r>
            <a:endParaRPr b="1" sz="2100">
              <a:solidFill>
                <a:schemeClr val="lt1"/>
              </a:solidFill>
              <a:latin typeface="Red Hat Display"/>
              <a:ea typeface="Red Hat Display"/>
              <a:cs typeface="Red Hat Display"/>
              <a:sym typeface="Red Hat Display"/>
            </a:endParaRPr>
          </a:p>
        </p:txBody>
      </p:sp>
      <p:pic>
        <p:nvPicPr>
          <p:cNvPr id="2232" name="Google Shape;2232;p129"/>
          <p:cNvPicPr preferRelativeResize="0"/>
          <p:nvPr/>
        </p:nvPicPr>
        <p:blipFill rotWithShape="1">
          <a:blip r:embed="rId4">
            <a:alphaModFix/>
          </a:blip>
          <a:srcRect b="0" l="0" r="0" t="0"/>
          <a:stretch/>
        </p:blipFill>
        <p:spPr>
          <a:xfrm>
            <a:off x="9967253" y="1714034"/>
            <a:ext cx="483731" cy="483717"/>
          </a:xfrm>
          <a:prstGeom prst="rect">
            <a:avLst/>
          </a:prstGeom>
          <a:noFill/>
          <a:ln>
            <a:noFill/>
          </a:ln>
        </p:spPr>
      </p:pic>
      <p:pic>
        <p:nvPicPr>
          <p:cNvPr id="2233" name="Google Shape;2233;p129"/>
          <p:cNvPicPr preferRelativeResize="0"/>
          <p:nvPr/>
        </p:nvPicPr>
        <p:blipFill rotWithShape="1">
          <a:blip r:embed="rId4">
            <a:alphaModFix/>
          </a:blip>
          <a:srcRect b="0" l="0" r="0" t="0"/>
          <a:stretch/>
        </p:blipFill>
        <p:spPr>
          <a:xfrm rot="10800000">
            <a:off x="1455210" y="4651282"/>
            <a:ext cx="483731" cy="483717"/>
          </a:xfrm>
          <a:prstGeom prst="rect">
            <a:avLst/>
          </a:prstGeom>
          <a:noFill/>
          <a:ln>
            <a:noFill/>
          </a:ln>
        </p:spPr>
      </p:pic>
      <p:sp>
        <p:nvSpPr>
          <p:cNvPr id="2234" name="Google Shape;2234;p129"/>
          <p:cNvSpPr/>
          <p:nvPr/>
        </p:nvSpPr>
        <p:spPr>
          <a:xfrm>
            <a:off x="8233954" y="5324501"/>
            <a:ext cx="1782900" cy="295200"/>
          </a:xfrm>
          <a:prstGeom prst="rect">
            <a:avLst/>
          </a:prstGeom>
          <a:noFill/>
          <a:ln cap="flat" cmpd="sng" w="9525">
            <a:solidFill>
              <a:srgbClr val="8B5CF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rPr b="1" lang="en" sz="800">
                <a:solidFill>
                  <a:schemeClr val="dk1"/>
                </a:solidFill>
                <a:latin typeface="Red Hat Display"/>
                <a:ea typeface="Red Hat Display"/>
                <a:cs typeface="Red Hat Display"/>
                <a:sym typeface="Red Hat Display"/>
              </a:rPr>
              <a:t>Ops are burdened by having to convert developers’ artifacts.</a:t>
            </a:r>
            <a:endParaRPr sz="1700">
              <a:solidFill>
                <a:schemeClr val="dk1"/>
              </a:solidFill>
            </a:endParaRPr>
          </a:p>
        </p:txBody>
      </p:sp>
      <p:sp>
        <p:nvSpPr>
          <p:cNvPr id="2235" name="Google Shape;2235;p129"/>
          <p:cNvSpPr txBox="1"/>
          <p:nvPr>
            <p:ph type="title"/>
          </p:nvPr>
        </p:nvSpPr>
        <p:spPr>
          <a:xfrm>
            <a:off x="885050" y="521650"/>
            <a:ext cx="10422000" cy="553200"/>
          </a:xfrm>
          <a:prstGeom prst="rect">
            <a:avLst/>
          </a:prstGeom>
        </p:spPr>
        <p:txBody>
          <a:bodyPr anchorCtr="0" anchor="t" bIns="0" lIns="0" spcFirstLastPara="1" rIns="0" wrap="square" tIns="0">
            <a:noAutofit/>
          </a:bodyPr>
          <a:lstStyle/>
          <a:p>
            <a:pPr indent="0" lvl="0" marL="0" rtl="0" algn="ctr">
              <a:spcBef>
                <a:spcPts val="0"/>
              </a:spcBef>
              <a:spcAft>
                <a:spcPts val="0"/>
              </a:spcAft>
              <a:buClr>
                <a:schemeClr val="dk1"/>
              </a:buClr>
              <a:buSzPts val="1500"/>
              <a:buFont typeface="Arial"/>
              <a:buNone/>
            </a:pPr>
            <a:r>
              <a:rPr lang="en">
                <a:latin typeface="Red Hat Display SemiBold"/>
                <a:ea typeface="Red Hat Display SemiBold"/>
                <a:cs typeface="Red Hat Display SemiBold"/>
                <a:sym typeface="Red Hat Display SemiBold"/>
              </a:rPr>
              <a:t>Challenges from local developer environments </a:t>
            </a:r>
            <a:endParaRPr>
              <a:latin typeface="Red Hat Display SemiBold"/>
              <a:ea typeface="Red Hat Display SemiBold"/>
              <a:cs typeface="Red Hat Display SemiBold"/>
              <a:sym typeface="Red Hat Display SemiBold"/>
            </a:endParaRPr>
          </a:p>
          <a:p>
            <a:pPr indent="0" lvl="0" marL="0" rtl="0" algn="ctr">
              <a:spcBef>
                <a:spcPts val="0"/>
              </a:spcBef>
              <a:spcAft>
                <a:spcPts val="0"/>
              </a:spcAft>
              <a:buClr>
                <a:schemeClr val="dk1"/>
              </a:buClr>
              <a:buSzPts val="1500"/>
              <a:buFont typeface="Arial"/>
              <a:buNone/>
            </a:pPr>
            <a:r>
              <a:rPr lang="en">
                <a:latin typeface="Red Hat Display SemiBold"/>
                <a:ea typeface="Red Hat Display SemiBold"/>
                <a:cs typeface="Red Hat Display SemiBold"/>
                <a:sym typeface="Red Hat Display SemiBold"/>
              </a:rPr>
              <a:t>to deployments on production</a:t>
            </a:r>
            <a:endParaRPr>
              <a:latin typeface="Red Hat Display SemiBold"/>
              <a:ea typeface="Red Hat Display SemiBold"/>
              <a:cs typeface="Red Hat Display SemiBold"/>
              <a:sym typeface="Red Hat Display SemiBold"/>
            </a:endParaRPr>
          </a:p>
          <a:p>
            <a:pPr indent="0" lvl="0" marL="0" rtl="0" algn="ctr">
              <a:spcBef>
                <a:spcPts val="0"/>
              </a:spcBef>
              <a:spcAft>
                <a:spcPts val="0"/>
              </a:spcAft>
              <a:buNone/>
            </a:pPr>
            <a:r>
              <a:t/>
            </a:r>
            <a:endParaRPr/>
          </a:p>
        </p:txBody>
      </p:sp>
      <p:sp>
        <p:nvSpPr>
          <p:cNvPr id="2236" name="Google Shape;2236;p129"/>
          <p:cNvSpPr txBox="1"/>
          <p:nvPr>
            <p:ph idx="12" type="sldNum"/>
          </p:nvPr>
        </p:nvSpPr>
        <p:spPr>
          <a:xfrm>
            <a:off x="109300" y="8226075"/>
            <a:ext cx="975600" cy="191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2237" name="Google Shape;2237;p129"/>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1" name="Shape 2241"/>
        <p:cNvGrpSpPr/>
        <p:nvPr/>
      </p:nvGrpSpPr>
      <p:grpSpPr>
        <a:xfrm>
          <a:off x="0" y="0"/>
          <a:ext cx="0" cy="0"/>
          <a:chOff x="0" y="0"/>
          <a:chExt cx="0" cy="0"/>
        </a:xfrm>
      </p:grpSpPr>
      <p:sp>
        <p:nvSpPr>
          <p:cNvPr id="2242" name="Google Shape;2242;p130"/>
          <p:cNvSpPr txBox="1"/>
          <p:nvPr/>
        </p:nvSpPr>
        <p:spPr>
          <a:xfrm>
            <a:off x="368033" y="1974333"/>
            <a:ext cx="5049300" cy="4022100"/>
          </a:xfrm>
          <a:prstGeom prst="rect">
            <a:avLst/>
          </a:prstGeom>
          <a:gradFill>
            <a:gsLst>
              <a:gs pos="0">
                <a:srgbClr val="FFFFFF"/>
              </a:gs>
              <a:gs pos="100000">
                <a:srgbClr val="F3F3F3"/>
              </a:gs>
            </a:gsLst>
            <a:lin ang="0" scaled="0"/>
          </a:gradFill>
          <a:ln>
            <a:noFill/>
          </a:ln>
          <a:effectLst>
            <a:outerShdw rotWithShape="0" algn="bl" dir="5160000" dist="28575">
              <a:srgbClr val="892CA0">
                <a:alpha val="50000"/>
              </a:srgbClr>
            </a:outerShdw>
          </a:effectLst>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700">
              <a:solidFill>
                <a:srgbClr val="FFFFFF"/>
              </a:solidFill>
              <a:latin typeface="Red Hat Display Medium"/>
              <a:ea typeface="Red Hat Display Medium"/>
              <a:cs typeface="Red Hat Display Medium"/>
              <a:sym typeface="Red Hat Display Medium"/>
            </a:endParaRPr>
          </a:p>
        </p:txBody>
      </p:sp>
      <p:sp>
        <p:nvSpPr>
          <p:cNvPr id="2243" name="Google Shape;2243;p130"/>
          <p:cNvSpPr txBox="1"/>
          <p:nvPr/>
        </p:nvSpPr>
        <p:spPr>
          <a:xfrm>
            <a:off x="2086188" y="548188"/>
            <a:ext cx="7816500" cy="414900"/>
          </a:xfrm>
          <a:prstGeom prst="rect">
            <a:avLst/>
          </a:prstGeom>
          <a:noFill/>
          <a:ln>
            <a:noFill/>
          </a:ln>
        </p:spPr>
        <p:txBody>
          <a:bodyPr anchorCtr="0" anchor="t" bIns="0" lIns="0" spcFirstLastPara="1" rIns="0" wrap="square" tIns="0">
            <a:noAutofit/>
          </a:bodyPr>
          <a:lstStyle/>
          <a:p>
            <a:pPr indent="0" lvl="0" marL="0" rtl="0" algn="ctr">
              <a:lnSpc>
                <a:spcPct val="130000"/>
              </a:lnSpc>
              <a:spcBef>
                <a:spcPts val="0"/>
              </a:spcBef>
              <a:spcAft>
                <a:spcPts val="0"/>
              </a:spcAft>
              <a:buClr>
                <a:schemeClr val="dk1"/>
              </a:buClr>
              <a:buSzPts val="1500"/>
              <a:buFont typeface="Arial"/>
              <a:buNone/>
            </a:pPr>
            <a:r>
              <a:rPr lang="en" sz="2400">
                <a:solidFill>
                  <a:schemeClr val="dk1"/>
                </a:solidFill>
                <a:latin typeface="Red Hat Display SemiBold"/>
                <a:ea typeface="Red Hat Display SemiBold"/>
                <a:cs typeface="Red Hat Display SemiBold"/>
                <a:sym typeface="Red Hat Display SemiBold"/>
              </a:rPr>
              <a:t>Introducing Podman Desktop</a:t>
            </a:r>
            <a:endParaRPr sz="2400">
              <a:solidFill>
                <a:schemeClr val="dk1"/>
              </a:solidFill>
              <a:latin typeface="Red Hat Display SemiBold"/>
              <a:ea typeface="Red Hat Display SemiBold"/>
              <a:cs typeface="Red Hat Display SemiBold"/>
              <a:sym typeface="Red Hat Display SemiBold"/>
            </a:endParaRPr>
          </a:p>
          <a:p>
            <a:pPr indent="0" lvl="0" marL="0" rtl="0" algn="ctr">
              <a:lnSpc>
                <a:spcPct val="130000"/>
              </a:lnSpc>
              <a:spcBef>
                <a:spcPts val="0"/>
              </a:spcBef>
              <a:spcAft>
                <a:spcPts val="0"/>
              </a:spcAft>
              <a:buNone/>
            </a:pPr>
            <a:r>
              <a:t/>
            </a:r>
            <a:endParaRPr sz="2700">
              <a:latin typeface="Red Hat Display"/>
              <a:ea typeface="Red Hat Display"/>
              <a:cs typeface="Red Hat Display"/>
              <a:sym typeface="Red Hat Display"/>
            </a:endParaRPr>
          </a:p>
        </p:txBody>
      </p:sp>
      <p:sp>
        <p:nvSpPr>
          <p:cNvPr id="2244" name="Google Shape;2244;p130"/>
          <p:cNvSpPr txBox="1"/>
          <p:nvPr/>
        </p:nvSpPr>
        <p:spPr>
          <a:xfrm>
            <a:off x="5285633" y="4986533"/>
            <a:ext cx="5684400" cy="768000"/>
          </a:xfrm>
          <a:prstGeom prst="rect">
            <a:avLst/>
          </a:prstGeom>
          <a:noFill/>
          <a:ln>
            <a:noFill/>
          </a:ln>
        </p:spPr>
        <p:txBody>
          <a:bodyPr anchorCtr="0" anchor="t" bIns="0" lIns="0" spcFirstLastPara="1" rIns="0" wrap="square" tIns="0">
            <a:noAutofit/>
          </a:bodyPr>
          <a:lstStyle/>
          <a:p>
            <a:pPr indent="0" lvl="0" marL="0" rtl="0" algn="l">
              <a:lnSpc>
                <a:spcPct val="140000"/>
              </a:lnSpc>
              <a:spcBef>
                <a:spcPts val="0"/>
              </a:spcBef>
              <a:spcAft>
                <a:spcPts val="0"/>
              </a:spcAft>
              <a:buClr>
                <a:schemeClr val="dk1"/>
              </a:buClr>
              <a:buSzPts val="1500"/>
              <a:buFont typeface="Arial"/>
              <a:buNone/>
            </a:pPr>
            <a:r>
              <a:t/>
            </a:r>
            <a:endParaRPr sz="1100">
              <a:solidFill>
                <a:schemeClr val="dk1"/>
              </a:solidFill>
              <a:latin typeface="Red Hat Text"/>
              <a:ea typeface="Red Hat Text"/>
              <a:cs typeface="Red Hat Text"/>
              <a:sym typeface="Red Hat Text"/>
            </a:endParaRPr>
          </a:p>
          <a:p>
            <a:pPr indent="0" lvl="0" marL="0" rtl="0" algn="l">
              <a:lnSpc>
                <a:spcPct val="140000"/>
              </a:lnSpc>
              <a:spcBef>
                <a:spcPts val="0"/>
              </a:spcBef>
              <a:spcAft>
                <a:spcPts val="0"/>
              </a:spcAft>
              <a:buNone/>
            </a:pPr>
            <a:r>
              <a:t/>
            </a:r>
            <a:endParaRPr sz="1100">
              <a:latin typeface="Red Hat Text"/>
              <a:ea typeface="Red Hat Text"/>
              <a:cs typeface="Red Hat Text"/>
              <a:sym typeface="Red Hat Text"/>
            </a:endParaRPr>
          </a:p>
        </p:txBody>
      </p:sp>
      <p:sp>
        <p:nvSpPr>
          <p:cNvPr id="2245" name="Google Shape;2245;p130"/>
          <p:cNvSpPr txBox="1"/>
          <p:nvPr/>
        </p:nvSpPr>
        <p:spPr>
          <a:xfrm>
            <a:off x="749066" y="2340500"/>
            <a:ext cx="5049300" cy="805500"/>
          </a:xfrm>
          <a:prstGeom prst="rect">
            <a:avLst/>
          </a:prstGeom>
          <a:noFill/>
          <a:ln>
            <a:noFill/>
          </a:ln>
        </p:spPr>
        <p:txBody>
          <a:bodyPr anchorCtr="0" anchor="t" bIns="0" lIns="0" spcFirstLastPara="1" rIns="0" wrap="square" tIns="0">
            <a:noAutofit/>
          </a:bodyPr>
          <a:lstStyle/>
          <a:p>
            <a:pPr indent="-381000" lvl="0" marL="609600" rtl="0" algn="l">
              <a:lnSpc>
                <a:spcPct val="115000"/>
              </a:lnSpc>
              <a:spcBef>
                <a:spcPts val="0"/>
              </a:spcBef>
              <a:spcAft>
                <a:spcPts val="0"/>
              </a:spcAft>
              <a:buClr>
                <a:srgbClr val="1D1F20"/>
              </a:buClr>
              <a:buSzPts val="1200"/>
              <a:buFont typeface="Red Hat Display"/>
              <a:buChar char="●"/>
            </a:pPr>
            <a:r>
              <a:rPr lang="en" sz="1200">
                <a:solidFill>
                  <a:srgbClr val="1D1F20"/>
                </a:solidFill>
                <a:latin typeface="Red Hat Display"/>
                <a:ea typeface="Red Hat Display"/>
                <a:cs typeface="Red Hat Display"/>
                <a:sym typeface="Red Hat Display"/>
              </a:rPr>
              <a:t>Install and run anywhere: Windows, Mac and Linux</a:t>
            </a:r>
            <a:endParaRPr sz="1200">
              <a:solidFill>
                <a:srgbClr val="1D1F20"/>
              </a:solidFill>
              <a:latin typeface="Red Hat Display"/>
              <a:ea typeface="Red Hat Display"/>
              <a:cs typeface="Red Hat Display"/>
              <a:sym typeface="Red Hat Display"/>
            </a:endParaRPr>
          </a:p>
          <a:p>
            <a:pPr indent="-381000" lvl="0" marL="609600" rtl="0" algn="l">
              <a:lnSpc>
                <a:spcPct val="115000"/>
              </a:lnSpc>
              <a:spcBef>
                <a:spcPts val="0"/>
              </a:spcBef>
              <a:spcAft>
                <a:spcPts val="0"/>
              </a:spcAft>
              <a:buClr>
                <a:srgbClr val="1D1F20"/>
              </a:buClr>
              <a:buSzPts val="1200"/>
              <a:buFont typeface="Red Hat Display"/>
              <a:buChar char="●"/>
            </a:pPr>
            <a:r>
              <a:rPr lang="en" sz="1200">
                <a:solidFill>
                  <a:srgbClr val="1D1F20"/>
                </a:solidFill>
                <a:latin typeface="Red Hat Display"/>
                <a:ea typeface="Red Hat Display"/>
                <a:cs typeface="Red Hat Display"/>
                <a:sym typeface="Red Hat Display"/>
              </a:rPr>
              <a:t>Keep it up-to-date</a:t>
            </a:r>
            <a:endParaRPr sz="1200">
              <a:solidFill>
                <a:srgbClr val="1D1F20"/>
              </a:solidFill>
              <a:latin typeface="Red Hat Display"/>
              <a:ea typeface="Red Hat Display"/>
              <a:cs typeface="Red Hat Display"/>
              <a:sym typeface="Red Hat Display"/>
            </a:endParaRPr>
          </a:p>
          <a:p>
            <a:pPr indent="0" lvl="0" marL="0" rtl="0" algn="l">
              <a:lnSpc>
                <a:spcPct val="140000"/>
              </a:lnSpc>
              <a:spcBef>
                <a:spcPts val="0"/>
              </a:spcBef>
              <a:spcAft>
                <a:spcPts val="700"/>
              </a:spcAft>
              <a:buNone/>
            </a:pPr>
            <a:r>
              <a:t/>
            </a:r>
            <a:endParaRPr sz="1200">
              <a:latin typeface="Red Hat Display"/>
              <a:ea typeface="Red Hat Display"/>
              <a:cs typeface="Red Hat Display"/>
              <a:sym typeface="Red Hat Display"/>
            </a:endParaRPr>
          </a:p>
        </p:txBody>
      </p:sp>
      <p:sp>
        <p:nvSpPr>
          <p:cNvPr id="2246" name="Google Shape;2246;p130"/>
          <p:cNvSpPr txBox="1"/>
          <p:nvPr/>
        </p:nvSpPr>
        <p:spPr>
          <a:xfrm>
            <a:off x="733700" y="1973900"/>
            <a:ext cx="3972900" cy="315600"/>
          </a:xfrm>
          <a:prstGeom prst="rect">
            <a:avLst/>
          </a:prstGeom>
          <a:noFill/>
          <a:ln>
            <a:noFill/>
          </a:ln>
        </p:spPr>
        <p:txBody>
          <a:bodyPr anchorCtr="0" anchor="b" bIns="0" lIns="0" spcFirstLastPara="1" rIns="0" wrap="square" tIns="0">
            <a:noAutofit/>
          </a:bodyPr>
          <a:lstStyle/>
          <a:p>
            <a:pPr indent="0" lvl="0" marL="0" rtl="0" algn="l">
              <a:lnSpc>
                <a:spcPct val="114000"/>
              </a:lnSpc>
              <a:spcBef>
                <a:spcPts val="0"/>
              </a:spcBef>
              <a:spcAft>
                <a:spcPts val="0"/>
              </a:spcAft>
              <a:buNone/>
            </a:pPr>
            <a:r>
              <a:rPr b="1" lang="en" sz="1200">
                <a:solidFill>
                  <a:srgbClr val="892CA0"/>
                </a:solidFill>
                <a:latin typeface="Red Hat Display"/>
                <a:ea typeface="Red Hat Display"/>
                <a:cs typeface="Red Hat Display"/>
                <a:sym typeface="Red Hat Display"/>
              </a:rPr>
              <a:t>Podman and Kubernetes</a:t>
            </a:r>
            <a:endParaRPr b="1" sz="1200">
              <a:solidFill>
                <a:srgbClr val="892CA0"/>
              </a:solidFill>
              <a:latin typeface="Red Hat Display"/>
              <a:ea typeface="Red Hat Display"/>
              <a:cs typeface="Red Hat Display"/>
              <a:sym typeface="Red Hat Display"/>
            </a:endParaRPr>
          </a:p>
        </p:txBody>
      </p:sp>
      <p:sp>
        <p:nvSpPr>
          <p:cNvPr id="2247" name="Google Shape;2247;p130"/>
          <p:cNvSpPr txBox="1"/>
          <p:nvPr/>
        </p:nvSpPr>
        <p:spPr>
          <a:xfrm>
            <a:off x="875433" y="4345667"/>
            <a:ext cx="5049300" cy="805500"/>
          </a:xfrm>
          <a:prstGeom prst="rect">
            <a:avLst/>
          </a:prstGeom>
          <a:noFill/>
          <a:ln>
            <a:noFill/>
          </a:ln>
        </p:spPr>
        <p:txBody>
          <a:bodyPr anchorCtr="0" anchor="t" bIns="0" lIns="0" spcFirstLastPara="1" rIns="0" wrap="square" tIns="0">
            <a:noAutofit/>
          </a:bodyPr>
          <a:lstStyle/>
          <a:p>
            <a:pPr indent="-381000" lvl="0" marL="495300" rtl="0" algn="l">
              <a:lnSpc>
                <a:spcPct val="115000"/>
              </a:lnSpc>
              <a:spcBef>
                <a:spcPts val="0"/>
              </a:spcBef>
              <a:spcAft>
                <a:spcPts val="0"/>
              </a:spcAft>
              <a:buClr>
                <a:schemeClr val="dk1"/>
              </a:buClr>
              <a:buSzPts val="1200"/>
              <a:buFont typeface="Red Hat Display"/>
              <a:buChar char="●"/>
            </a:pPr>
            <a:r>
              <a:rPr lang="en" sz="1200">
                <a:solidFill>
                  <a:schemeClr val="dk1"/>
                </a:solidFill>
                <a:latin typeface="Red Hat Display"/>
                <a:ea typeface="Red Hat Display"/>
                <a:cs typeface="Red Hat Display"/>
                <a:sym typeface="Red Hat Display"/>
              </a:rPr>
              <a:t>VPN and Proxies configuration</a:t>
            </a:r>
            <a:endParaRPr sz="1200">
              <a:solidFill>
                <a:schemeClr val="dk1"/>
              </a:solidFill>
              <a:latin typeface="Red Hat Display"/>
              <a:ea typeface="Red Hat Display"/>
              <a:cs typeface="Red Hat Display"/>
              <a:sym typeface="Red Hat Display"/>
            </a:endParaRPr>
          </a:p>
          <a:p>
            <a:pPr indent="-381000" lvl="0" marL="495300" rtl="0" algn="l">
              <a:lnSpc>
                <a:spcPct val="115000"/>
              </a:lnSpc>
              <a:spcBef>
                <a:spcPts val="0"/>
              </a:spcBef>
              <a:spcAft>
                <a:spcPts val="0"/>
              </a:spcAft>
              <a:buClr>
                <a:schemeClr val="dk1"/>
              </a:buClr>
              <a:buSzPts val="1200"/>
              <a:buFont typeface="Red Hat Display"/>
              <a:buChar char="●"/>
            </a:pPr>
            <a:r>
              <a:rPr lang="en" sz="1200">
                <a:solidFill>
                  <a:schemeClr val="dk1"/>
                </a:solidFill>
                <a:latin typeface="Red Hat Display"/>
                <a:ea typeface="Red Hat Display"/>
                <a:cs typeface="Red Hat Display"/>
                <a:sym typeface="Red Hat Display"/>
              </a:rPr>
              <a:t>Image registry management</a:t>
            </a:r>
            <a:endParaRPr sz="1200">
              <a:solidFill>
                <a:schemeClr val="dk1"/>
              </a:solidFill>
              <a:latin typeface="Red Hat Display"/>
              <a:ea typeface="Red Hat Display"/>
              <a:cs typeface="Red Hat Display"/>
              <a:sym typeface="Red Hat Display"/>
            </a:endParaRPr>
          </a:p>
          <a:p>
            <a:pPr indent="-381000" lvl="0" marL="495300" rtl="0" algn="l">
              <a:lnSpc>
                <a:spcPct val="115000"/>
              </a:lnSpc>
              <a:spcBef>
                <a:spcPts val="0"/>
              </a:spcBef>
              <a:spcAft>
                <a:spcPts val="0"/>
              </a:spcAft>
              <a:buClr>
                <a:schemeClr val="dk1"/>
              </a:buClr>
              <a:buSzPts val="1200"/>
              <a:buFont typeface="Red Hat Display"/>
              <a:buChar char="●"/>
            </a:pPr>
            <a:r>
              <a:rPr lang="en" sz="1200">
                <a:solidFill>
                  <a:schemeClr val="dk1"/>
                </a:solidFill>
                <a:latin typeface="Red Hat Display"/>
                <a:ea typeface="Red Hat Display"/>
                <a:cs typeface="Red Hat Display"/>
                <a:sym typeface="Red Hat Display"/>
              </a:rPr>
              <a:t>AirGapped Installation</a:t>
            </a:r>
            <a:endParaRPr sz="1200">
              <a:solidFill>
                <a:schemeClr val="dk1"/>
              </a:solidFill>
              <a:latin typeface="Red Hat Display"/>
              <a:ea typeface="Red Hat Display"/>
              <a:cs typeface="Red Hat Display"/>
              <a:sym typeface="Red Hat Display"/>
            </a:endParaRPr>
          </a:p>
          <a:p>
            <a:pPr indent="0" lvl="0" marL="0" rtl="0" algn="l">
              <a:lnSpc>
                <a:spcPct val="100000"/>
              </a:lnSpc>
              <a:spcBef>
                <a:spcPts val="0"/>
              </a:spcBef>
              <a:spcAft>
                <a:spcPts val="0"/>
              </a:spcAft>
              <a:buClr>
                <a:schemeClr val="dk1"/>
              </a:buClr>
              <a:buSzPts val="1500"/>
              <a:buFont typeface="Arial"/>
              <a:buNone/>
            </a:pPr>
            <a:r>
              <a:t/>
            </a:r>
            <a:endParaRPr sz="1200">
              <a:solidFill>
                <a:schemeClr val="dk1"/>
              </a:solidFill>
              <a:latin typeface="Red Hat Display"/>
              <a:ea typeface="Red Hat Display"/>
              <a:cs typeface="Red Hat Display"/>
              <a:sym typeface="Red Hat Display"/>
            </a:endParaRPr>
          </a:p>
        </p:txBody>
      </p:sp>
      <p:sp>
        <p:nvSpPr>
          <p:cNvPr id="2248" name="Google Shape;2248;p130"/>
          <p:cNvSpPr txBox="1"/>
          <p:nvPr/>
        </p:nvSpPr>
        <p:spPr>
          <a:xfrm>
            <a:off x="733800" y="4009000"/>
            <a:ext cx="3972900" cy="315600"/>
          </a:xfrm>
          <a:prstGeom prst="rect">
            <a:avLst/>
          </a:prstGeom>
          <a:noFill/>
          <a:ln>
            <a:noFill/>
          </a:ln>
        </p:spPr>
        <p:txBody>
          <a:bodyPr anchorCtr="0" anchor="b" bIns="0" lIns="0" spcFirstLastPara="1" rIns="0" wrap="square" tIns="0">
            <a:noAutofit/>
          </a:bodyPr>
          <a:lstStyle/>
          <a:p>
            <a:pPr indent="0" lvl="0" marL="0" rtl="0" algn="l">
              <a:lnSpc>
                <a:spcPct val="114000"/>
              </a:lnSpc>
              <a:spcBef>
                <a:spcPts val="0"/>
              </a:spcBef>
              <a:spcAft>
                <a:spcPts val="0"/>
              </a:spcAft>
              <a:buNone/>
            </a:pPr>
            <a:r>
              <a:rPr b="1" lang="en" sz="1200">
                <a:solidFill>
                  <a:srgbClr val="892CA0"/>
                </a:solidFill>
                <a:latin typeface="Red Hat Display"/>
                <a:ea typeface="Red Hat Display"/>
                <a:cs typeface="Red Hat Display"/>
                <a:sym typeface="Red Hat Display"/>
              </a:rPr>
              <a:t>Enterprise Readiness</a:t>
            </a:r>
            <a:endParaRPr b="1" sz="1200">
              <a:solidFill>
                <a:srgbClr val="892CA0"/>
              </a:solidFill>
              <a:latin typeface="Red Hat Display"/>
              <a:ea typeface="Red Hat Display"/>
              <a:cs typeface="Red Hat Display"/>
              <a:sym typeface="Red Hat Display"/>
            </a:endParaRPr>
          </a:p>
        </p:txBody>
      </p:sp>
      <p:sp>
        <p:nvSpPr>
          <p:cNvPr id="2249" name="Google Shape;2249;p130"/>
          <p:cNvSpPr txBox="1"/>
          <p:nvPr/>
        </p:nvSpPr>
        <p:spPr>
          <a:xfrm>
            <a:off x="733800" y="5453200"/>
            <a:ext cx="5049300" cy="805500"/>
          </a:xfrm>
          <a:prstGeom prst="rect">
            <a:avLst/>
          </a:prstGeom>
          <a:noFill/>
          <a:ln>
            <a:noFill/>
          </a:ln>
        </p:spPr>
        <p:txBody>
          <a:bodyPr anchorCtr="0" anchor="t" bIns="0" lIns="0" spcFirstLastPara="1" rIns="0" wrap="square" tIns="0">
            <a:noAutofit/>
          </a:bodyPr>
          <a:lstStyle/>
          <a:p>
            <a:pPr indent="-381000" lvl="0" marL="609600" rtl="0" algn="l">
              <a:lnSpc>
                <a:spcPct val="115000"/>
              </a:lnSpc>
              <a:spcBef>
                <a:spcPts val="0"/>
              </a:spcBef>
              <a:spcAft>
                <a:spcPts val="0"/>
              </a:spcAft>
              <a:buClr>
                <a:schemeClr val="dk1"/>
              </a:buClr>
              <a:buSzPts val="1200"/>
              <a:buFont typeface="Red Hat Display"/>
              <a:buChar char="●"/>
            </a:pPr>
            <a:r>
              <a:rPr lang="en" sz="1200">
                <a:solidFill>
                  <a:schemeClr val="dk1"/>
                </a:solidFill>
                <a:latin typeface="Red Hat Display"/>
                <a:ea typeface="Red Hat Display"/>
                <a:cs typeface="Red Hat Display"/>
                <a:sym typeface="Red Hat Display"/>
              </a:rPr>
              <a:t>Connect and deploy to remote Kubernetes clusters</a:t>
            </a:r>
            <a:endParaRPr sz="1200">
              <a:solidFill>
                <a:schemeClr val="dk1"/>
              </a:solidFill>
              <a:latin typeface="Red Hat Display"/>
              <a:ea typeface="Red Hat Display"/>
              <a:cs typeface="Red Hat Display"/>
              <a:sym typeface="Red Hat Display"/>
            </a:endParaRPr>
          </a:p>
          <a:p>
            <a:pPr indent="-381000" lvl="0" marL="609600" rtl="0" algn="l">
              <a:lnSpc>
                <a:spcPct val="115000"/>
              </a:lnSpc>
              <a:spcBef>
                <a:spcPts val="0"/>
              </a:spcBef>
              <a:spcAft>
                <a:spcPts val="0"/>
              </a:spcAft>
              <a:buClr>
                <a:schemeClr val="dk1"/>
              </a:buClr>
              <a:buSzPts val="1200"/>
              <a:buFont typeface="Red Hat Display"/>
              <a:buChar char="●"/>
            </a:pPr>
            <a:r>
              <a:rPr lang="en" sz="1200">
                <a:solidFill>
                  <a:schemeClr val="dk1"/>
                </a:solidFill>
                <a:latin typeface="Red Hat Display"/>
                <a:ea typeface="Red Hat Display"/>
                <a:cs typeface="Red Hat Display"/>
                <a:sym typeface="Red Hat Display"/>
              </a:rPr>
              <a:t>Enable remote managed services locally</a:t>
            </a:r>
            <a:endParaRPr sz="900">
              <a:latin typeface="Red Hat Display"/>
              <a:ea typeface="Red Hat Display"/>
              <a:cs typeface="Red Hat Display"/>
              <a:sym typeface="Red Hat Display"/>
            </a:endParaRPr>
          </a:p>
        </p:txBody>
      </p:sp>
      <p:sp>
        <p:nvSpPr>
          <p:cNvPr id="2250" name="Google Shape;2250;p130"/>
          <p:cNvSpPr txBox="1"/>
          <p:nvPr/>
        </p:nvSpPr>
        <p:spPr>
          <a:xfrm>
            <a:off x="733799" y="5086600"/>
            <a:ext cx="3972900" cy="315600"/>
          </a:xfrm>
          <a:prstGeom prst="rect">
            <a:avLst/>
          </a:prstGeom>
          <a:noFill/>
          <a:ln>
            <a:noFill/>
          </a:ln>
        </p:spPr>
        <p:txBody>
          <a:bodyPr anchorCtr="0" anchor="b" bIns="0" lIns="0" spcFirstLastPara="1" rIns="0" wrap="square" tIns="0">
            <a:noAutofit/>
          </a:bodyPr>
          <a:lstStyle/>
          <a:p>
            <a:pPr indent="0" lvl="0" marL="0" rtl="0" algn="l">
              <a:lnSpc>
                <a:spcPct val="114000"/>
              </a:lnSpc>
              <a:spcBef>
                <a:spcPts val="0"/>
              </a:spcBef>
              <a:spcAft>
                <a:spcPts val="0"/>
              </a:spcAft>
              <a:buNone/>
            </a:pPr>
            <a:r>
              <a:rPr b="1" lang="en" sz="1200">
                <a:solidFill>
                  <a:srgbClr val="892CA0"/>
                </a:solidFill>
                <a:latin typeface="Red Hat Display"/>
                <a:ea typeface="Red Hat Display"/>
                <a:cs typeface="Red Hat Display"/>
                <a:sym typeface="Red Hat Display"/>
              </a:rPr>
              <a:t>Bridge between local and remote</a:t>
            </a:r>
            <a:endParaRPr b="1" sz="1200">
              <a:solidFill>
                <a:srgbClr val="892CA0"/>
              </a:solidFill>
              <a:latin typeface="Red Hat Display"/>
              <a:ea typeface="Red Hat Display"/>
              <a:cs typeface="Red Hat Display"/>
              <a:sym typeface="Red Hat Display"/>
            </a:endParaRPr>
          </a:p>
        </p:txBody>
      </p:sp>
      <p:sp>
        <p:nvSpPr>
          <p:cNvPr id="2251" name="Google Shape;2251;p130"/>
          <p:cNvSpPr txBox="1"/>
          <p:nvPr/>
        </p:nvSpPr>
        <p:spPr>
          <a:xfrm>
            <a:off x="2086210" y="983888"/>
            <a:ext cx="7816500" cy="529200"/>
          </a:xfrm>
          <a:prstGeom prst="rect">
            <a:avLst/>
          </a:prstGeom>
          <a:noFill/>
          <a:ln>
            <a:noFill/>
          </a:ln>
        </p:spPr>
        <p:txBody>
          <a:bodyPr anchorCtr="0" anchor="t" bIns="0" lIns="0" spcFirstLastPara="1" rIns="0" wrap="square" tIns="0">
            <a:noAutofit/>
          </a:bodyPr>
          <a:lstStyle/>
          <a:p>
            <a:pPr indent="0" lvl="0" marL="0" rtl="0" algn="ctr">
              <a:lnSpc>
                <a:spcPct val="140000"/>
              </a:lnSpc>
              <a:spcBef>
                <a:spcPts val="0"/>
              </a:spcBef>
              <a:spcAft>
                <a:spcPts val="0"/>
              </a:spcAft>
              <a:buClr>
                <a:schemeClr val="dk1"/>
              </a:buClr>
              <a:buSzPts val="1500"/>
              <a:buFont typeface="Arial"/>
              <a:buNone/>
            </a:pPr>
            <a:r>
              <a:rPr lang="en" sz="1900">
                <a:solidFill>
                  <a:srgbClr val="892CA0"/>
                </a:solidFill>
                <a:latin typeface="Red Hat Text"/>
                <a:ea typeface="Red Hat Text"/>
                <a:cs typeface="Red Hat Text"/>
                <a:sym typeface="Red Hat Text"/>
              </a:rPr>
              <a:t>Containers and Kubernetes for Application Developers</a:t>
            </a:r>
            <a:endParaRPr sz="1900">
              <a:solidFill>
                <a:srgbClr val="892CA0"/>
              </a:solidFill>
              <a:latin typeface="Red Hat Text"/>
              <a:ea typeface="Red Hat Text"/>
              <a:cs typeface="Red Hat Text"/>
              <a:sym typeface="Red Hat Text"/>
            </a:endParaRPr>
          </a:p>
          <a:p>
            <a:pPr indent="0" lvl="0" marL="0" rtl="0" algn="ctr">
              <a:lnSpc>
                <a:spcPct val="140000"/>
              </a:lnSpc>
              <a:spcBef>
                <a:spcPts val="500"/>
              </a:spcBef>
              <a:spcAft>
                <a:spcPts val="500"/>
              </a:spcAft>
              <a:buNone/>
            </a:pPr>
            <a:r>
              <a:t/>
            </a:r>
            <a:endParaRPr sz="1900">
              <a:solidFill>
                <a:srgbClr val="EE0000"/>
              </a:solidFill>
              <a:latin typeface="Red Hat Text"/>
              <a:ea typeface="Red Hat Text"/>
              <a:cs typeface="Red Hat Text"/>
              <a:sym typeface="Red Hat Text"/>
            </a:endParaRPr>
          </a:p>
        </p:txBody>
      </p:sp>
      <p:sp>
        <p:nvSpPr>
          <p:cNvPr id="2252" name="Google Shape;2252;p130"/>
          <p:cNvSpPr txBox="1"/>
          <p:nvPr/>
        </p:nvSpPr>
        <p:spPr>
          <a:xfrm>
            <a:off x="749067" y="3149388"/>
            <a:ext cx="5049300" cy="805500"/>
          </a:xfrm>
          <a:prstGeom prst="rect">
            <a:avLst/>
          </a:prstGeom>
          <a:noFill/>
          <a:ln>
            <a:noFill/>
          </a:ln>
        </p:spPr>
        <p:txBody>
          <a:bodyPr anchorCtr="0" anchor="t" bIns="0" lIns="0" spcFirstLastPara="1" rIns="0" wrap="square" tIns="0">
            <a:noAutofit/>
          </a:bodyPr>
          <a:lstStyle/>
          <a:p>
            <a:pPr indent="-381000" lvl="0" marL="609600" rtl="0" algn="l">
              <a:lnSpc>
                <a:spcPct val="115000"/>
              </a:lnSpc>
              <a:spcBef>
                <a:spcPts val="0"/>
              </a:spcBef>
              <a:spcAft>
                <a:spcPts val="0"/>
              </a:spcAft>
              <a:buSzPts val="1200"/>
              <a:buFont typeface="Red Hat Display"/>
              <a:buChar char="●"/>
            </a:pPr>
            <a:r>
              <a:rPr lang="en" sz="1200">
                <a:latin typeface="Red Hat Display"/>
                <a:ea typeface="Red Hat Display"/>
                <a:cs typeface="Red Hat Display"/>
                <a:sym typeface="Red Hat Display"/>
              </a:rPr>
              <a:t>Build, run, manage and debug Containers and Pods</a:t>
            </a:r>
            <a:endParaRPr sz="1200">
              <a:latin typeface="Red Hat Display"/>
              <a:ea typeface="Red Hat Display"/>
              <a:cs typeface="Red Hat Display"/>
              <a:sym typeface="Red Hat Display"/>
            </a:endParaRPr>
          </a:p>
          <a:p>
            <a:pPr indent="-381000" lvl="0" marL="609600" rtl="0" algn="l">
              <a:lnSpc>
                <a:spcPct val="115000"/>
              </a:lnSpc>
              <a:spcBef>
                <a:spcPts val="0"/>
              </a:spcBef>
              <a:spcAft>
                <a:spcPts val="0"/>
              </a:spcAft>
              <a:buSzPts val="1200"/>
              <a:buFont typeface="Red Hat Display"/>
              <a:buChar char="●"/>
            </a:pPr>
            <a:r>
              <a:rPr lang="en" sz="1200">
                <a:latin typeface="Red Hat Display"/>
                <a:ea typeface="Red Hat Display"/>
                <a:cs typeface="Red Hat Display"/>
                <a:sym typeface="Red Hat Display"/>
              </a:rPr>
              <a:t>Run Pods with or without Kubernetes</a:t>
            </a:r>
            <a:endParaRPr sz="1200">
              <a:latin typeface="Red Hat Display"/>
              <a:ea typeface="Red Hat Display"/>
              <a:cs typeface="Red Hat Display"/>
              <a:sym typeface="Red Hat Display"/>
            </a:endParaRPr>
          </a:p>
          <a:p>
            <a:pPr indent="-381000" lvl="0" marL="609600" rtl="0" algn="l">
              <a:lnSpc>
                <a:spcPct val="115000"/>
              </a:lnSpc>
              <a:spcBef>
                <a:spcPts val="0"/>
              </a:spcBef>
              <a:spcAft>
                <a:spcPts val="0"/>
              </a:spcAft>
              <a:buSzPts val="1200"/>
              <a:buFont typeface="Red Hat Display"/>
              <a:buChar char="●"/>
            </a:pPr>
            <a:r>
              <a:rPr lang="en" sz="1200">
                <a:latin typeface="Red Hat Display"/>
                <a:ea typeface="Red Hat Display"/>
                <a:cs typeface="Red Hat Display"/>
                <a:sym typeface="Red Hat Display"/>
              </a:rPr>
              <a:t>Manage multiple container Engines</a:t>
            </a:r>
            <a:endParaRPr sz="1200">
              <a:latin typeface="Red Hat Display"/>
              <a:ea typeface="Red Hat Display"/>
              <a:cs typeface="Red Hat Display"/>
              <a:sym typeface="Red Hat Display"/>
            </a:endParaRPr>
          </a:p>
          <a:p>
            <a:pPr indent="-381000" lvl="0" marL="609600" rtl="0" algn="l">
              <a:lnSpc>
                <a:spcPct val="115000"/>
              </a:lnSpc>
              <a:spcBef>
                <a:spcPts val="0"/>
              </a:spcBef>
              <a:spcAft>
                <a:spcPts val="0"/>
              </a:spcAft>
              <a:buSzPts val="1200"/>
              <a:buFont typeface="Red Hat Display"/>
              <a:buChar char="●"/>
            </a:pPr>
            <a:r>
              <a:rPr lang="en" sz="1200">
                <a:latin typeface="Red Hat Display"/>
                <a:ea typeface="Red Hat Display"/>
                <a:cs typeface="Red Hat Display"/>
                <a:sym typeface="Red Hat Display"/>
              </a:rPr>
              <a:t>Compatibility with Docker and Compose</a:t>
            </a:r>
            <a:endParaRPr sz="1200">
              <a:latin typeface="Red Hat Display"/>
              <a:ea typeface="Red Hat Display"/>
              <a:cs typeface="Red Hat Display"/>
              <a:sym typeface="Red Hat Display"/>
            </a:endParaRPr>
          </a:p>
        </p:txBody>
      </p:sp>
      <p:sp>
        <p:nvSpPr>
          <p:cNvPr id="2253" name="Google Shape;2253;p130"/>
          <p:cNvSpPr txBox="1"/>
          <p:nvPr/>
        </p:nvSpPr>
        <p:spPr>
          <a:xfrm>
            <a:off x="749016" y="2750300"/>
            <a:ext cx="3972900" cy="315600"/>
          </a:xfrm>
          <a:prstGeom prst="rect">
            <a:avLst/>
          </a:prstGeom>
          <a:noFill/>
          <a:ln>
            <a:noFill/>
          </a:ln>
        </p:spPr>
        <p:txBody>
          <a:bodyPr anchorCtr="0" anchor="b" bIns="0" lIns="0" spcFirstLastPara="1" rIns="0" wrap="square" tIns="0">
            <a:noAutofit/>
          </a:bodyPr>
          <a:lstStyle/>
          <a:p>
            <a:pPr indent="0" lvl="0" marL="0" rtl="0" algn="l">
              <a:lnSpc>
                <a:spcPct val="114000"/>
              </a:lnSpc>
              <a:spcBef>
                <a:spcPts val="0"/>
              </a:spcBef>
              <a:spcAft>
                <a:spcPts val="0"/>
              </a:spcAft>
              <a:buNone/>
            </a:pPr>
            <a:r>
              <a:rPr b="1" lang="en" sz="1200">
                <a:solidFill>
                  <a:srgbClr val="892CA0"/>
                </a:solidFill>
                <a:latin typeface="Red Hat Display"/>
                <a:ea typeface="Red Hat Display"/>
                <a:cs typeface="Red Hat Display"/>
                <a:sym typeface="Red Hat Display"/>
              </a:rPr>
              <a:t>Containers and Pods</a:t>
            </a:r>
            <a:endParaRPr b="1" sz="1200">
              <a:solidFill>
                <a:srgbClr val="892CA0"/>
              </a:solidFill>
              <a:latin typeface="Red Hat Display"/>
              <a:ea typeface="Red Hat Display"/>
              <a:cs typeface="Red Hat Display"/>
              <a:sym typeface="Red Hat Display"/>
            </a:endParaRPr>
          </a:p>
        </p:txBody>
      </p:sp>
      <p:pic>
        <p:nvPicPr>
          <p:cNvPr id="2254" name="Google Shape;2254;p130"/>
          <p:cNvPicPr preferRelativeResize="0"/>
          <p:nvPr/>
        </p:nvPicPr>
        <p:blipFill>
          <a:blip r:embed="rId3">
            <a:alphaModFix/>
          </a:blip>
          <a:stretch>
            <a:fillRect/>
          </a:stretch>
        </p:blipFill>
        <p:spPr>
          <a:xfrm>
            <a:off x="6077121" y="1974331"/>
            <a:ext cx="5684403" cy="4232740"/>
          </a:xfrm>
          <a:prstGeom prst="rect">
            <a:avLst/>
          </a:prstGeom>
          <a:noFill/>
          <a:ln>
            <a:noFill/>
          </a:ln>
        </p:spPr>
      </p:pic>
      <p:sp>
        <p:nvSpPr>
          <p:cNvPr id="2255" name="Google Shape;2255;p130"/>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9" name="Shape 2259"/>
        <p:cNvGrpSpPr/>
        <p:nvPr/>
      </p:nvGrpSpPr>
      <p:grpSpPr>
        <a:xfrm>
          <a:off x="0" y="0"/>
          <a:ext cx="0" cy="0"/>
          <a:chOff x="0" y="0"/>
          <a:chExt cx="0" cy="0"/>
        </a:xfrm>
      </p:grpSpPr>
      <p:grpSp>
        <p:nvGrpSpPr>
          <p:cNvPr id="2260" name="Google Shape;2260;p131"/>
          <p:cNvGrpSpPr/>
          <p:nvPr/>
        </p:nvGrpSpPr>
        <p:grpSpPr>
          <a:xfrm>
            <a:off x="323779" y="2124027"/>
            <a:ext cx="11623170" cy="3810677"/>
            <a:chOff x="380991" y="1662162"/>
            <a:chExt cx="8477259" cy="2710489"/>
          </a:xfrm>
        </p:grpSpPr>
        <p:sp>
          <p:nvSpPr>
            <p:cNvPr id="2261" name="Google Shape;2261;p131"/>
            <p:cNvSpPr/>
            <p:nvPr/>
          </p:nvSpPr>
          <p:spPr>
            <a:xfrm flipH="1" rot="10800000">
              <a:off x="381000" y="1662162"/>
              <a:ext cx="8477250" cy="2371225"/>
            </a:xfrm>
            <a:prstGeom prst="flowChartManualOperation">
              <a:avLst/>
            </a:prstGeom>
            <a:gradFill>
              <a:gsLst>
                <a:gs pos="0">
                  <a:srgbClr val="D9D2E9"/>
                </a:gs>
                <a:gs pos="100000">
                  <a:srgbClr val="FFFFFF">
                    <a:alpha val="0"/>
                  </a:srgbClr>
                </a:gs>
              </a:gsLst>
              <a:lin ang="5400012" scaled="0"/>
            </a:gra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262" name="Google Shape;2262;p131"/>
            <p:cNvSpPr/>
            <p:nvPr/>
          </p:nvSpPr>
          <p:spPr>
            <a:xfrm>
              <a:off x="380991" y="4033951"/>
              <a:ext cx="8477100" cy="338700"/>
            </a:xfrm>
            <a:prstGeom prst="rect">
              <a:avLst/>
            </a:prstGeom>
            <a:solidFill>
              <a:srgbClr val="5300C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cxnSp>
        <p:nvCxnSpPr>
          <p:cNvPr id="2263" name="Google Shape;2263;p131"/>
          <p:cNvCxnSpPr/>
          <p:nvPr/>
        </p:nvCxnSpPr>
        <p:spPr>
          <a:xfrm rot="10800000">
            <a:off x="3191533" y="1915130"/>
            <a:ext cx="0" cy="3457500"/>
          </a:xfrm>
          <a:prstGeom prst="straightConnector1">
            <a:avLst/>
          </a:prstGeom>
          <a:noFill/>
          <a:ln cap="rnd" cmpd="sng" w="19050">
            <a:solidFill>
              <a:srgbClr val="8E7CC3"/>
            </a:solidFill>
            <a:prstDash val="dot"/>
            <a:round/>
            <a:headEnd len="med" w="med" type="none"/>
            <a:tailEnd len="med" w="med" type="none"/>
          </a:ln>
        </p:spPr>
      </p:cxnSp>
      <p:cxnSp>
        <p:nvCxnSpPr>
          <p:cNvPr id="2264" name="Google Shape;2264;p131"/>
          <p:cNvCxnSpPr/>
          <p:nvPr/>
        </p:nvCxnSpPr>
        <p:spPr>
          <a:xfrm rot="10800000">
            <a:off x="5764967" y="1899615"/>
            <a:ext cx="0" cy="3457500"/>
          </a:xfrm>
          <a:prstGeom prst="straightConnector1">
            <a:avLst/>
          </a:prstGeom>
          <a:noFill/>
          <a:ln cap="rnd" cmpd="sng" w="19050">
            <a:solidFill>
              <a:srgbClr val="8E7CC3"/>
            </a:solidFill>
            <a:prstDash val="dot"/>
            <a:round/>
            <a:headEnd len="med" w="med" type="none"/>
            <a:tailEnd len="med" w="med" type="none"/>
          </a:ln>
        </p:spPr>
      </p:cxnSp>
      <p:cxnSp>
        <p:nvCxnSpPr>
          <p:cNvPr id="2265" name="Google Shape;2265;p131"/>
          <p:cNvCxnSpPr/>
          <p:nvPr/>
        </p:nvCxnSpPr>
        <p:spPr>
          <a:xfrm rot="10800000">
            <a:off x="9746644" y="1918830"/>
            <a:ext cx="0" cy="3457200"/>
          </a:xfrm>
          <a:prstGeom prst="straightConnector1">
            <a:avLst/>
          </a:prstGeom>
          <a:noFill/>
          <a:ln cap="rnd" cmpd="sng" w="19050">
            <a:solidFill>
              <a:srgbClr val="8E7CC3"/>
            </a:solidFill>
            <a:prstDash val="dot"/>
            <a:round/>
            <a:headEnd len="med" w="med" type="none"/>
            <a:tailEnd len="med" w="med" type="none"/>
          </a:ln>
        </p:spPr>
      </p:cxnSp>
      <p:sp>
        <p:nvSpPr>
          <p:cNvPr id="2266" name="Google Shape;2266;p131"/>
          <p:cNvSpPr txBox="1"/>
          <p:nvPr>
            <p:ph type="title"/>
          </p:nvPr>
        </p:nvSpPr>
        <p:spPr>
          <a:xfrm>
            <a:off x="1752600" y="526333"/>
            <a:ext cx="8686800" cy="9681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solidFill>
                  <a:schemeClr val="dk1"/>
                </a:solidFill>
                <a:latin typeface="Red Hat Display Medium"/>
                <a:ea typeface="Red Hat Display Medium"/>
                <a:cs typeface="Red Hat Display Medium"/>
                <a:sym typeface="Red Hat Display Medium"/>
              </a:rPr>
              <a:t>Simplistic onboarding.</a:t>
            </a:r>
            <a:endParaRPr>
              <a:solidFill>
                <a:schemeClr val="dk1"/>
              </a:solidFill>
              <a:latin typeface="Red Hat Display Medium"/>
              <a:ea typeface="Red Hat Display Medium"/>
              <a:cs typeface="Red Hat Display Medium"/>
              <a:sym typeface="Red Hat Display Medium"/>
            </a:endParaRPr>
          </a:p>
        </p:txBody>
      </p:sp>
      <p:sp>
        <p:nvSpPr>
          <p:cNvPr id="2267" name="Google Shape;2267;p131"/>
          <p:cNvSpPr txBox="1"/>
          <p:nvPr>
            <p:ph idx="1" type="subTitle"/>
          </p:nvPr>
        </p:nvSpPr>
        <p:spPr>
          <a:xfrm>
            <a:off x="2459600" y="978700"/>
            <a:ext cx="7272900" cy="426300"/>
          </a:xfrm>
          <a:prstGeom prst="rect">
            <a:avLst/>
          </a:prstGeom>
        </p:spPr>
        <p:txBody>
          <a:bodyPr anchorCtr="0" anchor="t" bIns="0" lIns="0" spcFirstLastPara="1" rIns="0" wrap="square" tIns="0">
            <a:noAutofit/>
          </a:bodyPr>
          <a:lstStyle/>
          <a:p>
            <a:pPr indent="0" lvl="0" marL="0" rtl="0" algn="ctr">
              <a:spcBef>
                <a:spcPts val="0"/>
              </a:spcBef>
              <a:spcAft>
                <a:spcPts val="500"/>
              </a:spcAft>
              <a:buNone/>
            </a:pPr>
            <a:r>
              <a:rPr lang="en" sz="1900">
                <a:solidFill>
                  <a:srgbClr val="892CA0"/>
                </a:solidFill>
                <a:latin typeface="Red Hat Text"/>
                <a:ea typeface="Red Hat Text"/>
                <a:cs typeface="Red Hat Text"/>
                <a:sym typeface="Red Hat Text"/>
              </a:rPr>
              <a:t>From applications to containers, to pods, to Kubernetes.</a:t>
            </a:r>
            <a:endParaRPr sz="1900">
              <a:solidFill>
                <a:srgbClr val="892CA0"/>
              </a:solidFill>
              <a:latin typeface="Red Hat Text"/>
              <a:ea typeface="Red Hat Text"/>
              <a:cs typeface="Red Hat Text"/>
              <a:sym typeface="Red Hat Text"/>
            </a:endParaRPr>
          </a:p>
        </p:txBody>
      </p:sp>
      <p:grpSp>
        <p:nvGrpSpPr>
          <p:cNvPr id="2268" name="Google Shape;2268;p131"/>
          <p:cNvGrpSpPr/>
          <p:nvPr/>
        </p:nvGrpSpPr>
        <p:grpSpPr>
          <a:xfrm>
            <a:off x="5987620" y="4375429"/>
            <a:ext cx="3749106" cy="426389"/>
            <a:chOff x="4414625" y="3129250"/>
            <a:chExt cx="2811900" cy="319800"/>
          </a:xfrm>
        </p:grpSpPr>
        <p:sp>
          <p:nvSpPr>
            <p:cNvPr id="2269" name="Google Shape;2269;p131"/>
            <p:cNvSpPr/>
            <p:nvPr/>
          </p:nvSpPr>
          <p:spPr>
            <a:xfrm>
              <a:off x="4414625" y="3129250"/>
              <a:ext cx="2811900" cy="319800"/>
            </a:xfrm>
            <a:prstGeom prst="homePlate">
              <a:avLst>
                <a:gd fmla="val 50000" name="adj"/>
              </a:avLst>
            </a:prstGeom>
            <a:solidFill>
              <a:srgbClr val="000000"/>
            </a:solidFill>
            <a:ln cap="rnd" cmpd="sng" w="9525">
              <a:solidFill>
                <a:srgbClr val="000000"/>
              </a:solidFill>
              <a:prstDash val="solid"/>
              <a:round/>
              <a:headEnd len="sm" w="sm" type="none"/>
              <a:tailEnd len="sm" w="sm" type="none"/>
            </a:ln>
          </p:spPr>
          <p:txBody>
            <a:bodyPr anchorCtr="0" anchor="ctr" bIns="91425" lIns="640075" spcFirstLastPara="1" rIns="91425" wrap="square" tIns="91425">
              <a:noAutofit/>
            </a:bodyPr>
            <a:lstStyle/>
            <a:p>
              <a:pPr indent="0" lvl="0" marL="0" rtl="0" algn="l">
                <a:spcBef>
                  <a:spcPts val="0"/>
                </a:spcBef>
                <a:spcAft>
                  <a:spcPts val="0"/>
                </a:spcAft>
                <a:buNone/>
              </a:pPr>
              <a:r>
                <a:t/>
              </a:r>
              <a:endParaRPr sz="1200">
                <a:solidFill>
                  <a:srgbClr val="FFFFFF"/>
                </a:solidFill>
                <a:latin typeface="Red Hat Display Medium"/>
                <a:ea typeface="Red Hat Display Medium"/>
                <a:cs typeface="Red Hat Display Medium"/>
                <a:sym typeface="Red Hat Display Medium"/>
              </a:endParaRPr>
            </a:p>
          </p:txBody>
        </p:sp>
        <p:sp>
          <p:nvSpPr>
            <p:cNvPr id="2270" name="Google Shape;2270;p131"/>
            <p:cNvSpPr/>
            <p:nvPr/>
          </p:nvSpPr>
          <p:spPr>
            <a:xfrm>
              <a:off x="4414625" y="3153593"/>
              <a:ext cx="2670000" cy="256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solidFill>
                    <a:srgbClr val="FFFFFF"/>
                  </a:solidFill>
                  <a:latin typeface="Red Hat Display Medium"/>
                  <a:ea typeface="Red Hat Display Medium"/>
                  <a:cs typeface="Red Hat Display Medium"/>
                  <a:sym typeface="Red Hat Display Medium"/>
                </a:rPr>
                <a:t>KInd / Minikube </a:t>
              </a:r>
              <a:endParaRPr sz="1500">
                <a:solidFill>
                  <a:srgbClr val="000000"/>
                </a:solidFill>
                <a:latin typeface="Red Hat Display Medium"/>
                <a:ea typeface="Red Hat Display Medium"/>
                <a:cs typeface="Red Hat Display Medium"/>
                <a:sym typeface="Red Hat Display Medium"/>
              </a:endParaRPr>
            </a:p>
          </p:txBody>
        </p:sp>
      </p:grpSp>
      <p:sp>
        <p:nvSpPr>
          <p:cNvPr id="2271" name="Google Shape;2271;p131"/>
          <p:cNvSpPr/>
          <p:nvPr/>
        </p:nvSpPr>
        <p:spPr>
          <a:xfrm>
            <a:off x="6010100" y="2177528"/>
            <a:ext cx="3475200" cy="2027100"/>
          </a:xfrm>
          <a:prstGeom prst="rect">
            <a:avLst/>
          </a:prstGeom>
          <a:solidFill>
            <a:srgbClr val="FFFFFF">
              <a:alpha val="60780"/>
            </a:srgbClr>
          </a:solidFill>
          <a:ln cap="flat" cmpd="sng" w="19050">
            <a:solidFill>
              <a:srgbClr val="0000FF"/>
            </a:solidFill>
            <a:prstDash val="solid"/>
            <a:round/>
            <a:headEnd len="sm" w="sm" type="none"/>
            <a:tailEnd len="sm" w="sm" type="none"/>
          </a:ln>
        </p:spPr>
        <p:txBody>
          <a:bodyPr anchorCtr="0" anchor="t" bIns="121900" lIns="121900" spcFirstLastPara="1" rIns="121900" wrap="square" tIns="121900">
            <a:noAutofit/>
          </a:bodyPr>
          <a:lstStyle/>
          <a:p>
            <a:pPr indent="0" lvl="0" marL="63500" rtl="0" algn="ctr">
              <a:spcBef>
                <a:spcPts val="0"/>
              </a:spcBef>
              <a:spcAft>
                <a:spcPts val="0"/>
              </a:spcAft>
              <a:buNone/>
            </a:pPr>
            <a:r>
              <a:rPr lang="en" sz="1500">
                <a:solidFill>
                  <a:schemeClr val="dk1"/>
                </a:solidFill>
                <a:latin typeface="Red Hat Display Medium"/>
                <a:ea typeface="Red Hat Display Medium"/>
                <a:cs typeface="Red Hat Display Medium"/>
                <a:sym typeface="Red Hat Display Medium"/>
              </a:rPr>
              <a:t>Kubernetes Cluster</a:t>
            </a:r>
            <a:endParaRPr sz="1500">
              <a:solidFill>
                <a:schemeClr val="dk1"/>
              </a:solidFill>
              <a:latin typeface="Red Hat Display Medium"/>
              <a:ea typeface="Red Hat Display Medium"/>
              <a:cs typeface="Red Hat Display Medium"/>
              <a:sym typeface="Red Hat Display Medium"/>
            </a:endParaRPr>
          </a:p>
        </p:txBody>
      </p:sp>
      <p:sp>
        <p:nvSpPr>
          <p:cNvPr id="2272" name="Google Shape;2272;p131"/>
          <p:cNvSpPr/>
          <p:nvPr/>
        </p:nvSpPr>
        <p:spPr>
          <a:xfrm>
            <a:off x="6142333" y="3238639"/>
            <a:ext cx="987300" cy="553200"/>
          </a:xfrm>
          <a:prstGeom prst="rect">
            <a:avLst/>
          </a:prstGeom>
          <a:solidFill>
            <a:srgbClr val="B7B7B7"/>
          </a:solidFill>
          <a:ln cap="flat" cmpd="sng" w="9525">
            <a:solidFill>
              <a:srgbClr val="FFFFFF"/>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None/>
            </a:pPr>
            <a:r>
              <a:t/>
            </a:r>
            <a:endParaRPr sz="1600">
              <a:latin typeface="Red Hat Text Medium"/>
              <a:ea typeface="Red Hat Text Medium"/>
              <a:cs typeface="Red Hat Text Medium"/>
              <a:sym typeface="Red Hat Text Medium"/>
            </a:endParaRPr>
          </a:p>
        </p:txBody>
      </p:sp>
      <p:sp>
        <p:nvSpPr>
          <p:cNvPr id="2273" name="Google Shape;2273;p131"/>
          <p:cNvSpPr/>
          <p:nvPr/>
        </p:nvSpPr>
        <p:spPr>
          <a:xfrm>
            <a:off x="7245600" y="3238639"/>
            <a:ext cx="987300" cy="553200"/>
          </a:xfrm>
          <a:prstGeom prst="rect">
            <a:avLst/>
          </a:prstGeom>
          <a:solidFill>
            <a:srgbClr val="B7B7B7"/>
          </a:solidFill>
          <a:ln cap="flat" cmpd="sng" w="9525">
            <a:solidFill>
              <a:srgbClr val="FFFFFF"/>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None/>
            </a:pPr>
            <a:r>
              <a:t/>
            </a:r>
            <a:endParaRPr sz="1600">
              <a:latin typeface="Red Hat Text Medium"/>
              <a:ea typeface="Red Hat Text Medium"/>
              <a:cs typeface="Red Hat Text Medium"/>
              <a:sym typeface="Red Hat Text Medium"/>
            </a:endParaRPr>
          </a:p>
        </p:txBody>
      </p:sp>
      <p:sp>
        <p:nvSpPr>
          <p:cNvPr id="2274" name="Google Shape;2274;p131"/>
          <p:cNvSpPr/>
          <p:nvPr/>
        </p:nvSpPr>
        <p:spPr>
          <a:xfrm>
            <a:off x="8339767" y="3238639"/>
            <a:ext cx="987300" cy="553200"/>
          </a:xfrm>
          <a:prstGeom prst="rect">
            <a:avLst/>
          </a:prstGeom>
          <a:solidFill>
            <a:srgbClr val="B7B7B7"/>
          </a:solidFill>
          <a:ln cap="flat" cmpd="sng" w="9525">
            <a:solidFill>
              <a:srgbClr val="FFFFFF"/>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None/>
            </a:pPr>
            <a:r>
              <a:t/>
            </a:r>
            <a:endParaRPr sz="1600">
              <a:latin typeface="Red Hat Text Medium"/>
              <a:ea typeface="Red Hat Text Medium"/>
              <a:cs typeface="Red Hat Text Medium"/>
              <a:sym typeface="Red Hat Text Medium"/>
            </a:endParaRPr>
          </a:p>
        </p:txBody>
      </p:sp>
      <p:sp>
        <p:nvSpPr>
          <p:cNvPr id="2275" name="Google Shape;2275;p131"/>
          <p:cNvSpPr txBox="1"/>
          <p:nvPr/>
        </p:nvSpPr>
        <p:spPr>
          <a:xfrm>
            <a:off x="6367699" y="3791832"/>
            <a:ext cx="519600" cy="2760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lang="en" sz="800">
                <a:latin typeface="Overpass"/>
                <a:ea typeface="Overpass"/>
                <a:cs typeface="Overpass"/>
                <a:sym typeface="Overpass"/>
              </a:rPr>
              <a:t>Node</a:t>
            </a:r>
            <a:endParaRPr sz="800">
              <a:latin typeface="Overpass"/>
              <a:ea typeface="Overpass"/>
              <a:cs typeface="Overpass"/>
              <a:sym typeface="Overpass"/>
            </a:endParaRPr>
          </a:p>
        </p:txBody>
      </p:sp>
      <p:sp>
        <p:nvSpPr>
          <p:cNvPr id="2276" name="Google Shape;2276;p131"/>
          <p:cNvSpPr txBox="1"/>
          <p:nvPr/>
        </p:nvSpPr>
        <p:spPr>
          <a:xfrm>
            <a:off x="7457814" y="3791832"/>
            <a:ext cx="519600" cy="2760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lang="en" sz="800">
                <a:latin typeface="Overpass"/>
                <a:ea typeface="Overpass"/>
                <a:cs typeface="Overpass"/>
                <a:sym typeface="Overpass"/>
              </a:rPr>
              <a:t>Node</a:t>
            </a:r>
            <a:endParaRPr sz="800">
              <a:latin typeface="Overpass"/>
              <a:ea typeface="Overpass"/>
              <a:cs typeface="Overpass"/>
              <a:sym typeface="Overpass"/>
            </a:endParaRPr>
          </a:p>
        </p:txBody>
      </p:sp>
      <p:sp>
        <p:nvSpPr>
          <p:cNvPr id="2277" name="Google Shape;2277;p131"/>
          <p:cNvSpPr txBox="1"/>
          <p:nvPr/>
        </p:nvSpPr>
        <p:spPr>
          <a:xfrm>
            <a:off x="8565654" y="3791832"/>
            <a:ext cx="519600" cy="2760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lang="en" sz="800">
                <a:latin typeface="Overpass"/>
                <a:ea typeface="Overpass"/>
                <a:cs typeface="Overpass"/>
                <a:sym typeface="Overpass"/>
              </a:rPr>
              <a:t>Node</a:t>
            </a:r>
            <a:endParaRPr sz="800">
              <a:latin typeface="Overpass"/>
              <a:ea typeface="Overpass"/>
              <a:cs typeface="Overpass"/>
              <a:sym typeface="Overpass"/>
            </a:endParaRPr>
          </a:p>
        </p:txBody>
      </p:sp>
      <p:sp>
        <p:nvSpPr>
          <p:cNvPr id="2278" name="Google Shape;2278;p131"/>
          <p:cNvSpPr/>
          <p:nvPr/>
        </p:nvSpPr>
        <p:spPr>
          <a:xfrm>
            <a:off x="6298866" y="3423905"/>
            <a:ext cx="704100" cy="260100"/>
          </a:xfrm>
          <a:prstGeom prst="rect">
            <a:avLst/>
          </a:prstGeom>
          <a:solidFill>
            <a:srgbClr val="43ADAF"/>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 sz="1500">
                <a:solidFill>
                  <a:srgbClr val="FFFFFF"/>
                </a:solidFill>
                <a:latin typeface="Red Hat Text Medium"/>
                <a:ea typeface="Red Hat Text Medium"/>
                <a:cs typeface="Red Hat Text Medium"/>
                <a:sym typeface="Red Hat Text Medium"/>
              </a:rPr>
              <a:t>Pod</a:t>
            </a:r>
            <a:endParaRPr sz="1500">
              <a:solidFill>
                <a:srgbClr val="FFFFFF"/>
              </a:solidFill>
              <a:latin typeface="Red Hat Text Medium"/>
              <a:ea typeface="Red Hat Text Medium"/>
              <a:cs typeface="Red Hat Text Medium"/>
              <a:sym typeface="Red Hat Text Medium"/>
            </a:endParaRPr>
          </a:p>
        </p:txBody>
      </p:sp>
      <p:sp>
        <p:nvSpPr>
          <p:cNvPr id="2279" name="Google Shape;2279;p131"/>
          <p:cNvSpPr/>
          <p:nvPr/>
        </p:nvSpPr>
        <p:spPr>
          <a:xfrm>
            <a:off x="7371827" y="3415272"/>
            <a:ext cx="704100" cy="260100"/>
          </a:xfrm>
          <a:prstGeom prst="rect">
            <a:avLst/>
          </a:prstGeom>
          <a:solidFill>
            <a:srgbClr val="43ADAF"/>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 sz="1500">
                <a:solidFill>
                  <a:srgbClr val="FFFFFF"/>
                </a:solidFill>
                <a:latin typeface="Red Hat Text Medium"/>
                <a:ea typeface="Red Hat Text Medium"/>
                <a:cs typeface="Red Hat Text Medium"/>
                <a:sym typeface="Red Hat Text Medium"/>
              </a:rPr>
              <a:t>Pod</a:t>
            </a:r>
            <a:endParaRPr sz="1500">
              <a:solidFill>
                <a:srgbClr val="FFFFFF"/>
              </a:solidFill>
              <a:latin typeface="Red Hat Text Medium"/>
              <a:ea typeface="Red Hat Text Medium"/>
              <a:cs typeface="Red Hat Text Medium"/>
              <a:sym typeface="Red Hat Text Medium"/>
            </a:endParaRPr>
          </a:p>
        </p:txBody>
      </p:sp>
      <p:sp>
        <p:nvSpPr>
          <p:cNvPr id="2280" name="Google Shape;2280;p131"/>
          <p:cNvSpPr/>
          <p:nvPr/>
        </p:nvSpPr>
        <p:spPr>
          <a:xfrm>
            <a:off x="8485903" y="3415272"/>
            <a:ext cx="704100" cy="260100"/>
          </a:xfrm>
          <a:prstGeom prst="rect">
            <a:avLst/>
          </a:prstGeom>
          <a:solidFill>
            <a:srgbClr val="43ADAF"/>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 sz="1500">
                <a:solidFill>
                  <a:srgbClr val="FFFFFF"/>
                </a:solidFill>
                <a:latin typeface="Red Hat Text Medium"/>
                <a:ea typeface="Red Hat Text Medium"/>
                <a:cs typeface="Red Hat Text Medium"/>
                <a:sym typeface="Red Hat Text Medium"/>
              </a:rPr>
              <a:t>Pod</a:t>
            </a:r>
            <a:endParaRPr sz="1500">
              <a:solidFill>
                <a:srgbClr val="FFFFFF"/>
              </a:solidFill>
              <a:latin typeface="Red Hat Text Medium"/>
              <a:ea typeface="Red Hat Text Medium"/>
              <a:cs typeface="Red Hat Text Medium"/>
              <a:sym typeface="Red Hat Text Medium"/>
            </a:endParaRPr>
          </a:p>
        </p:txBody>
      </p:sp>
      <p:cxnSp>
        <p:nvCxnSpPr>
          <p:cNvPr id="2281" name="Google Shape;2281;p131"/>
          <p:cNvCxnSpPr/>
          <p:nvPr/>
        </p:nvCxnSpPr>
        <p:spPr>
          <a:xfrm>
            <a:off x="6648408" y="3096272"/>
            <a:ext cx="2185200" cy="0"/>
          </a:xfrm>
          <a:prstGeom prst="straightConnector1">
            <a:avLst/>
          </a:prstGeom>
          <a:noFill/>
          <a:ln cap="flat" cmpd="sng" w="19050">
            <a:solidFill>
              <a:srgbClr val="595959"/>
            </a:solidFill>
            <a:prstDash val="solid"/>
            <a:round/>
            <a:headEnd len="med" w="med" type="none"/>
            <a:tailEnd len="med" w="med" type="none"/>
          </a:ln>
        </p:spPr>
      </p:cxnSp>
      <p:cxnSp>
        <p:nvCxnSpPr>
          <p:cNvPr id="2282" name="Google Shape;2282;p131"/>
          <p:cNvCxnSpPr>
            <a:endCxn id="2280" idx="0"/>
          </p:cNvCxnSpPr>
          <p:nvPr/>
        </p:nvCxnSpPr>
        <p:spPr>
          <a:xfrm>
            <a:off x="8837953" y="3083772"/>
            <a:ext cx="0" cy="331500"/>
          </a:xfrm>
          <a:prstGeom prst="straightConnector1">
            <a:avLst/>
          </a:prstGeom>
          <a:noFill/>
          <a:ln cap="flat" cmpd="sng" w="19050">
            <a:solidFill>
              <a:srgbClr val="595959"/>
            </a:solidFill>
            <a:prstDash val="solid"/>
            <a:round/>
            <a:headEnd len="med" w="med" type="none"/>
            <a:tailEnd len="med" w="med" type="none"/>
          </a:ln>
        </p:spPr>
      </p:cxnSp>
      <p:cxnSp>
        <p:nvCxnSpPr>
          <p:cNvPr id="2283" name="Google Shape;2283;p131"/>
          <p:cNvCxnSpPr>
            <a:endCxn id="2278" idx="0"/>
          </p:cNvCxnSpPr>
          <p:nvPr/>
        </p:nvCxnSpPr>
        <p:spPr>
          <a:xfrm>
            <a:off x="6650916" y="3087905"/>
            <a:ext cx="0" cy="336000"/>
          </a:xfrm>
          <a:prstGeom prst="straightConnector1">
            <a:avLst/>
          </a:prstGeom>
          <a:noFill/>
          <a:ln cap="flat" cmpd="sng" w="19050">
            <a:solidFill>
              <a:srgbClr val="595959"/>
            </a:solidFill>
            <a:prstDash val="solid"/>
            <a:round/>
            <a:headEnd len="med" w="med" type="none"/>
            <a:tailEnd len="med" w="med" type="none"/>
          </a:ln>
        </p:spPr>
      </p:cxnSp>
      <p:cxnSp>
        <p:nvCxnSpPr>
          <p:cNvPr id="2284" name="Google Shape;2284;p131"/>
          <p:cNvCxnSpPr/>
          <p:nvPr/>
        </p:nvCxnSpPr>
        <p:spPr>
          <a:xfrm>
            <a:off x="7701733" y="2792467"/>
            <a:ext cx="0" cy="622800"/>
          </a:xfrm>
          <a:prstGeom prst="straightConnector1">
            <a:avLst/>
          </a:prstGeom>
          <a:noFill/>
          <a:ln cap="flat" cmpd="sng" w="19050">
            <a:solidFill>
              <a:srgbClr val="595959"/>
            </a:solidFill>
            <a:prstDash val="solid"/>
            <a:round/>
            <a:headEnd len="med" w="med" type="none"/>
            <a:tailEnd len="med" w="med" type="none"/>
          </a:ln>
        </p:spPr>
      </p:cxnSp>
      <p:sp>
        <p:nvSpPr>
          <p:cNvPr id="2285" name="Google Shape;2285;p131"/>
          <p:cNvSpPr/>
          <p:nvPr/>
        </p:nvSpPr>
        <p:spPr>
          <a:xfrm>
            <a:off x="5983144" y="4923869"/>
            <a:ext cx="5918400" cy="415200"/>
          </a:xfrm>
          <a:prstGeom prst="homePlate">
            <a:avLst>
              <a:gd fmla="val 50000" name="adj"/>
            </a:avLst>
          </a:prstGeom>
          <a:solidFill>
            <a:srgbClr val="3C6EB4"/>
          </a:solidFill>
          <a:ln cap="rnd" cmpd="sng" w="9525">
            <a:solidFill>
              <a:schemeClr val="lt1"/>
            </a:solidFill>
            <a:prstDash val="solid"/>
            <a:round/>
            <a:headEnd len="sm" w="sm" type="none"/>
            <a:tailEnd len="sm" w="sm" type="none"/>
          </a:ln>
        </p:spPr>
        <p:txBody>
          <a:bodyPr anchorCtr="0" anchor="ctr" bIns="91425" lIns="640075" spcFirstLastPara="1" rIns="91425" wrap="square" tIns="91425">
            <a:noAutofit/>
          </a:bodyPr>
          <a:lstStyle/>
          <a:p>
            <a:pPr indent="0" lvl="0" marL="0" rtl="0" algn="l">
              <a:spcBef>
                <a:spcPts val="0"/>
              </a:spcBef>
              <a:spcAft>
                <a:spcPts val="0"/>
              </a:spcAft>
              <a:buNone/>
            </a:pPr>
            <a:r>
              <a:t/>
            </a:r>
            <a:endParaRPr sz="1200">
              <a:solidFill>
                <a:srgbClr val="FFFFFF"/>
              </a:solidFill>
              <a:latin typeface="Red Hat Display Medium"/>
              <a:ea typeface="Red Hat Display Medium"/>
              <a:cs typeface="Red Hat Display Medium"/>
              <a:sym typeface="Red Hat Display Medium"/>
            </a:endParaRPr>
          </a:p>
        </p:txBody>
      </p:sp>
      <p:sp>
        <p:nvSpPr>
          <p:cNvPr id="2286" name="Google Shape;2286;p131"/>
          <p:cNvSpPr/>
          <p:nvPr/>
        </p:nvSpPr>
        <p:spPr>
          <a:xfrm>
            <a:off x="6298867" y="4977317"/>
            <a:ext cx="4846500" cy="342000"/>
          </a:xfrm>
          <a:prstGeom prst="rect">
            <a:avLst/>
          </a:prstGeom>
          <a:solidFill>
            <a:srgbClr val="3C6EB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solidFill>
                  <a:srgbClr val="FFFFFF"/>
                </a:solidFill>
                <a:latin typeface="Red Hat Display Medium"/>
                <a:ea typeface="Red Hat Display Medium"/>
                <a:cs typeface="Red Hat Display Medium"/>
                <a:sym typeface="Red Hat Display Medium"/>
              </a:rPr>
              <a:t>Kubernetes Remote and Managed  Services</a:t>
            </a:r>
            <a:endParaRPr sz="1500">
              <a:solidFill>
                <a:srgbClr val="000000"/>
              </a:solidFill>
              <a:latin typeface="Red Hat Display Medium"/>
              <a:ea typeface="Red Hat Display Medium"/>
              <a:cs typeface="Red Hat Display Medium"/>
              <a:sym typeface="Red Hat Display Medium"/>
            </a:endParaRPr>
          </a:p>
        </p:txBody>
      </p:sp>
      <p:grpSp>
        <p:nvGrpSpPr>
          <p:cNvPr id="2287" name="Google Shape;2287;p131"/>
          <p:cNvGrpSpPr/>
          <p:nvPr/>
        </p:nvGrpSpPr>
        <p:grpSpPr>
          <a:xfrm>
            <a:off x="1681854" y="3648199"/>
            <a:ext cx="1355966" cy="1106372"/>
            <a:chOff x="1337624" y="2705875"/>
            <a:chExt cx="1017000" cy="829800"/>
          </a:xfrm>
        </p:grpSpPr>
        <p:sp>
          <p:nvSpPr>
            <p:cNvPr id="2288" name="Google Shape;2288;p131"/>
            <p:cNvSpPr/>
            <p:nvPr/>
          </p:nvSpPr>
          <p:spPr>
            <a:xfrm>
              <a:off x="1337624" y="2705875"/>
              <a:ext cx="1017000" cy="829800"/>
            </a:xfrm>
            <a:prstGeom prst="round2SameRect">
              <a:avLst>
                <a:gd fmla="val 0" name="adj1"/>
                <a:gd fmla="val 0" name="adj2"/>
              </a:avLst>
            </a:pr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pic>
          <p:nvPicPr>
            <p:cNvPr id="2289" name="Google Shape;2289;p131"/>
            <p:cNvPicPr preferRelativeResize="0"/>
            <p:nvPr/>
          </p:nvPicPr>
          <p:blipFill>
            <a:blip r:embed="rId3">
              <a:alphaModFix/>
            </a:blip>
            <a:stretch>
              <a:fillRect/>
            </a:stretch>
          </p:blipFill>
          <p:spPr>
            <a:xfrm>
              <a:off x="1625299" y="3023278"/>
              <a:ext cx="414900" cy="438466"/>
            </a:xfrm>
            <a:prstGeom prst="rect">
              <a:avLst/>
            </a:prstGeom>
            <a:noFill/>
            <a:ln>
              <a:noFill/>
            </a:ln>
          </p:spPr>
        </p:pic>
        <p:sp>
          <p:nvSpPr>
            <p:cNvPr id="2290" name="Google Shape;2290;p131"/>
            <p:cNvSpPr/>
            <p:nvPr/>
          </p:nvSpPr>
          <p:spPr>
            <a:xfrm>
              <a:off x="1367000" y="2760430"/>
              <a:ext cx="931500" cy="271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solidFill>
                    <a:schemeClr val="dk1"/>
                  </a:solidFill>
                  <a:latin typeface="Red Hat Display Medium"/>
                  <a:ea typeface="Red Hat Display Medium"/>
                  <a:cs typeface="Red Hat Display Medium"/>
                  <a:sym typeface="Red Hat Display Medium"/>
                </a:rPr>
                <a:t>Container</a:t>
              </a:r>
              <a:endParaRPr sz="1500">
                <a:solidFill>
                  <a:schemeClr val="dk1"/>
                </a:solidFill>
                <a:latin typeface="Red Hat Display Medium"/>
                <a:ea typeface="Red Hat Display Medium"/>
                <a:cs typeface="Red Hat Display Medium"/>
                <a:sym typeface="Red Hat Display Medium"/>
              </a:endParaRPr>
            </a:p>
          </p:txBody>
        </p:sp>
      </p:grpSp>
      <p:pic>
        <p:nvPicPr>
          <p:cNvPr id="2291" name="Google Shape;2291;p131"/>
          <p:cNvPicPr preferRelativeResize="0"/>
          <p:nvPr/>
        </p:nvPicPr>
        <p:blipFill>
          <a:blip r:embed="rId4">
            <a:alphaModFix/>
          </a:blip>
          <a:stretch>
            <a:fillRect/>
          </a:stretch>
        </p:blipFill>
        <p:spPr>
          <a:xfrm>
            <a:off x="4988972" y="5494700"/>
            <a:ext cx="2292491" cy="426367"/>
          </a:xfrm>
          <a:prstGeom prst="rect">
            <a:avLst/>
          </a:prstGeom>
          <a:noFill/>
          <a:ln>
            <a:noFill/>
          </a:ln>
        </p:spPr>
      </p:pic>
      <p:grpSp>
        <p:nvGrpSpPr>
          <p:cNvPr id="2292" name="Google Shape;2292;p131"/>
          <p:cNvGrpSpPr/>
          <p:nvPr/>
        </p:nvGrpSpPr>
        <p:grpSpPr>
          <a:xfrm>
            <a:off x="3457611" y="2174054"/>
            <a:ext cx="2064748" cy="1317149"/>
            <a:chOff x="2661101" y="1706600"/>
            <a:chExt cx="1548600" cy="957300"/>
          </a:xfrm>
        </p:grpSpPr>
        <p:sp>
          <p:nvSpPr>
            <p:cNvPr id="2293" name="Google Shape;2293;p131"/>
            <p:cNvSpPr/>
            <p:nvPr/>
          </p:nvSpPr>
          <p:spPr>
            <a:xfrm>
              <a:off x="2661101" y="1706600"/>
              <a:ext cx="1548600" cy="957300"/>
            </a:xfrm>
            <a:prstGeom prst="round2SameRect">
              <a:avLst>
                <a:gd fmla="val 0" name="adj1"/>
                <a:gd fmla="val 0" name="adj2"/>
              </a:avLst>
            </a:prstGeom>
            <a:solidFill>
              <a:schemeClr val="lt1"/>
            </a:solidFill>
            <a:ln cap="flat" cmpd="sng" w="19050">
              <a:solidFill>
                <a:srgbClr val="0089DD"/>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p>
          </p:txBody>
        </p:sp>
        <p:sp>
          <p:nvSpPr>
            <p:cNvPr id="2294" name="Google Shape;2294;p131"/>
            <p:cNvSpPr/>
            <p:nvPr/>
          </p:nvSpPr>
          <p:spPr>
            <a:xfrm>
              <a:off x="2737650" y="1855250"/>
              <a:ext cx="1395900" cy="271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solidFill>
                    <a:schemeClr val="dk1"/>
                  </a:solidFill>
                  <a:latin typeface="Red Hat Display Medium"/>
                  <a:ea typeface="Red Hat Display Medium"/>
                  <a:cs typeface="Red Hat Display Medium"/>
                  <a:sym typeface="Red Hat Display Medium"/>
                </a:rPr>
                <a:t>Docker-Compose</a:t>
              </a:r>
              <a:endParaRPr sz="1500">
                <a:solidFill>
                  <a:schemeClr val="dk1"/>
                </a:solidFill>
                <a:latin typeface="Red Hat Display Medium"/>
                <a:ea typeface="Red Hat Display Medium"/>
                <a:cs typeface="Red Hat Display Medium"/>
                <a:sym typeface="Red Hat Display Medium"/>
              </a:endParaRPr>
            </a:p>
          </p:txBody>
        </p:sp>
        <p:pic>
          <p:nvPicPr>
            <p:cNvPr id="2295" name="Google Shape;2295;p131"/>
            <p:cNvPicPr preferRelativeResize="0"/>
            <p:nvPr/>
          </p:nvPicPr>
          <p:blipFill>
            <a:blip r:embed="rId3">
              <a:alphaModFix/>
            </a:blip>
            <a:stretch>
              <a:fillRect/>
            </a:stretch>
          </p:blipFill>
          <p:spPr>
            <a:xfrm>
              <a:off x="3070843" y="2133114"/>
              <a:ext cx="414900" cy="438467"/>
            </a:xfrm>
            <a:prstGeom prst="rect">
              <a:avLst/>
            </a:prstGeom>
            <a:noFill/>
            <a:ln>
              <a:noFill/>
            </a:ln>
          </p:spPr>
        </p:pic>
        <p:pic>
          <p:nvPicPr>
            <p:cNvPr id="2296" name="Google Shape;2296;p131"/>
            <p:cNvPicPr preferRelativeResize="0"/>
            <p:nvPr/>
          </p:nvPicPr>
          <p:blipFill>
            <a:blip r:embed="rId3">
              <a:alphaModFix/>
            </a:blip>
            <a:stretch>
              <a:fillRect/>
            </a:stretch>
          </p:blipFill>
          <p:spPr>
            <a:xfrm>
              <a:off x="3384016" y="2141487"/>
              <a:ext cx="414900" cy="438467"/>
            </a:xfrm>
            <a:prstGeom prst="rect">
              <a:avLst/>
            </a:prstGeom>
            <a:noFill/>
            <a:ln>
              <a:noFill/>
            </a:ln>
          </p:spPr>
        </p:pic>
      </p:grpSp>
      <p:grpSp>
        <p:nvGrpSpPr>
          <p:cNvPr id="2297" name="Google Shape;2297;p131"/>
          <p:cNvGrpSpPr/>
          <p:nvPr/>
        </p:nvGrpSpPr>
        <p:grpSpPr>
          <a:xfrm>
            <a:off x="3457611" y="3624748"/>
            <a:ext cx="2064748" cy="1160371"/>
            <a:chOff x="2661101" y="2858275"/>
            <a:chExt cx="1548600" cy="870300"/>
          </a:xfrm>
        </p:grpSpPr>
        <p:sp>
          <p:nvSpPr>
            <p:cNvPr id="2298" name="Google Shape;2298;p131"/>
            <p:cNvSpPr/>
            <p:nvPr/>
          </p:nvSpPr>
          <p:spPr>
            <a:xfrm>
              <a:off x="2661101" y="2858275"/>
              <a:ext cx="1548600" cy="870300"/>
            </a:xfrm>
            <a:prstGeom prst="round2SameRect">
              <a:avLst>
                <a:gd fmla="val 0" name="adj1"/>
                <a:gd fmla="val 0" name="adj2"/>
              </a:avLst>
            </a:prstGeom>
            <a:solidFill>
              <a:schemeClr val="lt1"/>
            </a:solidFill>
            <a:ln cap="flat" cmpd="sng" w="19050">
              <a:solidFill>
                <a:srgbClr val="9900F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p>
          </p:txBody>
        </p:sp>
        <p:sp>
          <p:nvSpPr>
            <p:cNvPr id="2299" name="Google Shape;2299;p131"/>
            <p:cNvSpPr/>
            <p:nvPr/>
          </p:nvSpPr>
          <p:spPr>
            <a:xfrm>
              <a:off x="3007231" y="2912830"/>
              <a:ext cx="931500" cy="271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solidFill>
                    <a:schemeClr val="dk1"/>
                  </a:solidFill>
                  <a:latin typeface="Red Hat Display Medium"/>
                  <a:ea typeface="Red Hat Display Medium"/>
                  <a:cs typeface="Red Hat Display Medium"/>
                  <a:sym typeface="Red Hat Display Medium"/>
                </a:rPr>
                <a:t>Pod</a:t>
              </a:r>
              <a:endParaRPr sz="1500">
                <a:solidFill>
                  <a:schemeClr val="dk1"/>
                </a:solidFill>
                <a:latin typeface="Red Hat Display Medium"/>
                <a:ea typeface="Red Hat Display Medium"/>
                <a:cs typeface="Red Hat Display Medium"/>
                <a:sym typeface="Red Hat Display Medium"/>
              </a:endParaRPr>
            </a:p>
          </p:txBody>
        </p:sp>
        <p:pic>
          <p:nvPicPr>
            <p:cNvPr id="2300" name="Google Shape;2300;p131"/>
            <p:cNvPicPr preferRelativeResize="0"/>
            <p:nvPr/>
          </p:nvPicPr>
          <p:blipFill>
            <a:blip r:embed="rId3">
              <a:alphaModFix/>
            </a:blip>
            <a:stretch>
              <a:fillRect/>
            </a:stretch>
          </p:blipFill>
          <p:spPr>
            <a:xfrm>
              <a:off x="2918443" y="3171490"/>
              <a:ext cx="414900" cy="438466"/>
            </a:xfrm>
            <a:prstGeom prst="rect">
              <a:avLst/>
            </a:prstGeom>
            <a:noFill/>
            <a:ln>
              <a:noFill/>
            </a:ln>
          </p:spPr>
        </p:pic>
        <p:pic>
          <p:nvPicPr>
            <p:cNvPr id="2301" name="Google Shape;2301;p131"/>
            <p:cNvPicPr preferRelativeResize="0"/>
            <p:nvPr/>
          </p:nvPicPr>
          <p:blipFill>
            <a:blip r:embed="rId3">
              <a:alphaModFix/>
            </a:blip>
            <a:stretch>
              <a:fillRect/>
            </a:stretch>
          </p:blipFill>
          <p:spPr>
            <a:xfrm>
              <a:off x="3231616" y="3179864"/>
              <a:ext cx="414900" cy="438466"/>
            </a:xfrm>
            <a:prstGeom prst="rect">
              <a:avLst/>
            </a:prstGeom>
            <a:noFill/>
            <a:ln>
              <a:noFill/>
            </a:ln>
          </p:spPr>
        </p:pic>
        <p:pic>
          <p:nvPicPr>
            <p:cNvPr id="2302" name="Google Shape;2302;p131"/>
            <p:cNvPicPr preferRelativeResize="0"/>
            <p:nvPr/>
          </p:nvPicPr>
          <p:blipFill>
            <a:blip r:embed="rId3">
              <a:alphaModFix/>
            </a:blip>
            <a:stretch>
              <a:fillRect/>
            </a:stretch>
          </p:blipFill>
          <p:spPr>
            <a:xfrm>
              <a:off x="3536416" y="3179864"/>
              <a:ext cx="414900" cy="438466"/>
            </a:xfrm>
            <a:prstGeom prst="rect">
              <a:avLst/>
            </a:prstGeom>
            <a:noFill/>
            <a:ln>
              <a:noFill/>
            </a:ln>
          </p:spPr>
        </p:pic>
      </p:grpSp>
      <p:sp>
        <p:nvSpPr>
          <p:cNvPr id="2303" name="Google Shape;2303;p131"/>
          <p:cNvSpPr/>
          <p:nvPr/>
        </p:nvSpPr>
        <p:spPr>
          <a:xfrm>
            <a:off x="616767" y="4925967"/>
            <a:ext cx="5108400" cy="415200"/>
          </a:xfrm>
          <a:prstGeom prst="homePlate">
            <a:avLst>
              <a:gd fmla="val 50809" name="adj"/>
            </a:avLst>
          </a:prstGeom>
          <a:solidFill>
            <a:srgbClr val="9900FF"/>
          </a:solidFill>
          <a:ln cap="rnd" cmpd="sng" w="9525">
            <a:solidFill>
              <a:srgbClr val="9900FF"/>
            </a:solidFill>
            <a:prstDash val="solid"/>
            <a:round/>
            <a:headEnd len="sm" w="sm" type="none"/>
            <a:tailEnd len="sm" w="sm" type="none"/>
          </a:ln>
        </p:spPr>
        <p:txBody>
          <a:bodyPr anchorCtr="0" anchor="ctr" bIns="91425" lIns="1005825" spcFirstLastPara="1" rIns="91425" wrap="square" tIns="91425">
            <a:noAutofit/>
          </a:bodyPr>
          <a:lstStyle/>
          <a:p>
            <a:pPr indent="0" lvl="0" marL="0" rtl="0" algn="l">
              <a:spcBef>
                <a:spcPts val="0"/>
              </a:spcBef>
              <a:spcAft>
                <a:spcPts val="0"/>
              </a:spcAft>
              <a:buNone/>
            </a:pPr>
            <a:r>
              <a:t/>
            </a:r>
            <a:endParaRPr sz="1200">
              <a:solidFill>
                <a:srgbClr val="FFFFFF"/>
              </a:solidFill>
              <a:latin typeface="Red Hat Display Medium"/>
              <a:ea typeface="Red Hat Display Medium"/>
              <a:cs typeface="Red Hat Display Medium"/>
              <a:sym typeface="Red Hat Display Medium"/>
            </a:endParaRPr>
          </a:p>
        </p:txBody>
      </p:sp>
      <p:sp>
        <p:nvSpPr>
          <p:cNvPr id="2304" name="Google Shape;2304;p131"/>
          <p:cNvSpPr/>
          <p:nvPr/>
        </p:nvSpPr>
        <p:spPr>
          <a:xfrm>
            <a:off x="899637" y="4971437"/>
            <a:ext cx="4574100" cy="342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rgbClr val="FFFFFF"/>
                </a:solidFill>
                <a:latin typeface="Red Hat Display Medium"/>
                <a:ea typeface="Red Hat Display Medium"/>
                <a:cs typeface="Red Hat Display Medium"/>
                <a:sym typeface="Red Hat Display Medium"/>
              </a:rPr>
              <a:t>Podman Engine</a:t>
            </a:r>
            <a:endParaRPr sz="1600">
              <a:solidFill>
                <a:srgbClr val="000000"/>
              </a:solidFill>
              <a:latin typeface="Red Hat Display Medium"/>
              <a:ea typeface="Red Hat Display Medium"/>
              <a:cs typeface="Red Hat Display Medium"/>
              <a:sym typeface="Red Hat Display Medium"/>
            </a:endParaRPr>
          </a:p>
        </p:txBody>
      </p:sp>
      <p:sp>
        <p:nvSpPr>
          <p:cNvPr id="2305" name="Google Shape;2305;p131"/>
          <p:cNvSpPr/>
          <p:nvPr/>
        </p:nvSpPr>
        <p:spPr>
          <a:xfrm>
            <a:off x="6476667" y="2645839"/>
            <a:ext cx="2504700" cy="260100"/>
          </a:xfrm>
          <a:prstGeom prst="rect">
            <a:avLst/>
          </a:prstGeom>
          <a:solidFill>
            <a:srgbClr val="3C6EB4"/>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 sz="800">
                <a:solidFill>
                  <a:srgbClr val="FFFFFF"/>
                </a:solidFill>
                <a:latin typeface="Red Hat Text Medium"/>
                <a:ea typeface="Red Hat Text Medium"/>
                <a:cs typeface="Red Hat Text Medium"/>
                <a:sym typeface="Red Hat Text Medium"/>
              </a:rPr>
              <a:t>Ingress/Router</a:t>
            </a:r>
            <a:endParaRPr sz="800">
              <a:solidFill>
                <a:srgbClr val="FFFFFF"/>
              </a:solidFill>
              <a:latin typeface="Red Hat Text Medium"/>
              <a:ea typeface="Red Hat Text Medium"/>
              <a:cs typeface="Red Hat Text Medium"/>
              <a:sym typeface="Red Hat Text Medium"/>
            </a:endParaRPr>
          </a:p>
        </p:txBody>
      </p:sp>
      <p:sp>
        <p:nvSpPr>
          <p:cNvPr id="2306" name="Google Shape;2306;p131"/>
          <p:cNvSpPr txBox="1"/>
          <p:nvPr>
            <p:ph idx="12" type="sldNum"/>
          </p:nvPr>
        </p:nvSpPr>
        <p:spPr>
          <a:xfrm>
            <a:off x="109300" y="8226075"/>
            <a:ext cx="975600" cy="191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0" name="Shape 2310"/>
        <p:cNvGrpSpPr/>
        <p:nvPr/>
      </p:nvGrpSpPr>
      <p:grpSpPr>
        <a:xfrm>
          <a:off x="0" y="0"/>
          <a:ext cx="0" cy="0"/>
          <a:chOff x="0" y="0"/>
          <a:chExt cx="0" cy="0"/>
        </a:xfrm>
      </p:grpSpPr>
      <p:pic>
        <p:nvPicPr>
          <p:cNvPr id="2311" name="Google Shape;2311;p132"/>
          <p:cNvPicPr preferRelativeResize="0"/>
          <p:nvPr/>
        </p:nvPicPr>
        <p:blipFill>
          <a:blip r:embed="rId3">
            <a:alphaModFix/>
          </a:blip>
          <a:stretch>
            <a:fillRect/>
          </a:stretch>
        </p:blipFill>
        <p:spPr>
          <a:xfrm>
            <a:off x="6599300" y="1591066"/>
            <a:ext cx="4444667" cy="3081730"/>
          </a:xfrm>
          <a:prstGeom prst="rect">
            <a:avLst/>
          </a:prstGeom>
          <a:noFill/>
          <a:ln>
            <a:noFill/>
          </a:ln>
        </p:spPr>
      </p:pic>
      <p:pic>
        <p:nvPicPr>
          <p:cNvPr id="2312" name="Google Shape;2312;p132"/>
          <p:cNvPicPr preferRelativeResize="0"/>
          <p:nvPr/>
        </p:nvPicPr>
        <p:blipFill>
          <a:blip r:embed="rId4">
            <a:alphaModFix/>
          </a:blip>
          <a:stretch>
            <a:fillRect/>
          </a:stretch>
        </p:blipFill>
        <p:spPr>
          <a:xfrm>
            <a:off x="5415333" y="3381000"/>
            <a:ext cx="4732334" cy="3144866"/>
          </a:xfrm>
          <a:prstGeom prst="rect">
            <a:avLst/>
          </a:prstGeom>
          <a:noFill/>
          <a:ln>
            <a:noFill/>
          </a:ln>
        </p:spPr>
      </p:pic>
      <p:sp>
        <p:nvSpPr>
          <p:cNvPr id="2313" name="Google Shape;2313;p132"/>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2314" name="Google Shape;2314;p132"/>
          <p:cNvSpPr txBox="1"/>
          <p:nvPr>
            <p:ph idx="4294967295" type="subTitle"/>
          </p:nvPr>
        </p:nvSpPr>
        <p:spPr>
          <a:xfrm>
            <a:off x="885025" y="932821"/>
            <a:ext cx="10422000" cy="273900"/>
          </a:xfrm>
          <a:prstGeom prst="rect">
            <a:avLst/>
          </a:prstGeom>
        </p:spPr>
        <p:txBody>
          <a:bodyPr anchorCtr="0" anchor="t" bIns="0" lIns="0" spcFirstLastPara="1" rIns="0" wrap="square" tIns="0">
            <a:noAutofit/>
          </a:bodyPr>
          <a:lstStyle/>
          <a:p>
            <a:pPr indent="0" lvl="0" marL="0" rtl="0" algn="ctr">
              <a:lnSpc>
                <a:spcPct val="140000"/>
              </a:lnSpc>
              <a:spcBef>
                <a:spcPts val="0"/>
              </a:spcBef>
              <a:spcAft>
                <a:spcPts val="500"/>
              </a:spcAft>
              <a:buNone/>
            </a:pPr>
            <a:r>
              <a:rPr lang="en" sz="2700">
                <a:solidFill>
                  <a:schemeClr val="dk1"/>
                </a:solidFill>
                <a:latin typeface="Red Hat Display"/>
                <a:ea typeface="Red Hat Display"/>
                <a:cs typeface="Red Hat Display"/>
                <a:sym typeface="Red Hat Display"/>
              </a:rPr>
              <a:t>Podman Desktop: Kubernetes Integration</a:t>
            </a:r>
            <a:endParaRPr sz="2700">
              <a:solidFill>
                <a:schemeClr val="dk1"/>
              </a:solidFill>
              <a:latin typeface="Red Hat Display"/>
              <a:ea typeface="Red Hat Display"/>
              <a:cs typeface="Red Hat Display"/>
              <a:sym typeface="Red Hat Display"/>
            </a:endParaRPr>
          </a:p>
        </p:txBody>
      </p:sp>
      <p:sp>
        <p:nvSpPr>
          <p:cNvPr id="2315" name="Google Shape;2315;p132"/>
          <p:cNvSpPr txBox="1"/>
          <p:nvPr/>
        </p:nvSpPr>
        <p:spPr>
          <a:xfrm>
            <a:off x="304967" y="1790500"/>
            <a:ext cx="4516800" cy="3648300"/>
          </a:xfrm>
          <a:prstGeom prst="rect">
            <a:avLst/>
          </a:prstGeom>
          <a:noFill/>
          <a:ln>
            <a:noFill/>
          </a:ln>
        </p:spPr>
        <p:txBody>
          <a:bodyPr anchorCtr="0" anchor="t" bIns="0" lIns="0" spcFirstLastPara="1" rIns="0" wrap="square" tIns="0">
            <a:noAutofit/>
          </a:bodyPr>
          <a:lstStyle/>
          <a:p>
            <a:pPr indent="-311150" lvl="0" marL="457200" rtl="0" algn="l">
              <a:lnSpc>
                <a:spcPct val="150000"/>
              </a:lnSpc>
              <a:spcBef>
                <a:spcPts val="1100"/>
              </a:spcBef>
              <a:spcAft>
                <a:spcPts val="0"/>
              </a:spcAft>
              <a:buClr>
                <a:srgbClr val="892CA0"/>
              </a:buClr>
              <a:buSzPts val="1500"/>
              <a:buFont typeface="Red Hat Display"/>
              <a:buChar char="➤"/>
            </a:pPr>
            <a:r>
              <a:rPr lang="en" sz="1500">
                <a:solidFill>
                  <a:schemeClr val="dk1"/>
                </a:solidFill>
                <a:latin typeface="Red Hat Display"/>
                <a:ea typeface="Red Hat Display"/>
                <a:cs typeface="Red Hat Display"/>
                <a:sym typeface="Red Hat Display"/>
              </a:rPr>
              <a:t>Easily move from containers to Kubernetes through the Kubernetes UI for Deployments, Services, and Ingress &amp; Routes</a:t>
            </a:r>
            <a:endParaRPr sz="1500">
              <a:solidFill>
                <a:schemeClr val="dk1"/>
              </a:solidFill>
              <a:latin typeface="Red Hat Display"/>
              <a:ea typeface="Red Hat Display"/>
              <a:cs typeface="Red Hat Display"/>
              <a:sym typeface="Red Hat Display"/>
            </a:endParaRPr>
          </a:p>
          <a:p>
            <a:pPr indent="-311150" lvl="0" marL="457200" rtl="0" algn="l">
              <a:lnSpc>
                <a:spcPct val="150000"/>
              </a:lnSpc>
              <a:spcBef>
                <a:spcPts val="0"/>
              </a:spcBef>
              <a:spcAft>
                <a:spcPts val="0"/>
              </a:spcAft>
              <a:buClr>
                <a:srgbClr val="892CA0"/>
              </a:buClr>
              <a:buSzPts val="1500"/>
              <a:buFont typeface="Red Hat Display"/>
              <a:buChar char="➤"/>
            </a:pPr>
            <a:r>
              <a:rPr lang="en" sz="1500">
                <a:solidFill>
                  <a:schemeClr val="dk1"/>
                </a:solidFill>
                <a:latin typeface="Red Hat Display"/>
                <a:ea typeface="Red Hat Display"/>
                <a:cs typeface="Red Hat Display"/>
                <a:sym typeface="Red Hat Display"/>
              </a:rPr>
              <a:t>Create local Kubernetes clusters using </a:t>
            </a:r>
            <a:r>
              <a:rPr lang="en" sz="1500" u="sng">
                <a:solidFill>
                  <a:srgbClr val="892CA0"/>
                </a:solidFill>
                <a:latin typeface="Red Hat Display"/>
                <a:ea typeface="Red Hat Display"/>
                <a:cs typeface="Red Hat Display"/>
                <a:sym typeface="Red Hat Display"/>
                <a:hlinkClick r:id="rId5">
                  <a:extLst>
                    <a:ext uri="{A12FA001-AC4F-418D-AE19-62706E023703}">
                      <ahyp:hlinkClr val="tx"/>
                    </a:ext>
                  </a:extLst>
                </a:hlinkClick>
              </a:rPr>
              <a:t>Kind</a:t>
            </a:r>
            <a:r>
              <a:rPr lang="en" sz="1500">
                <a:solidFill>
                  <a:srgbClr val="892CA0"/>
                </a:solidFill>
                <a:latin typeface="Red Hat Display"/>
                <a:ea typeface="Red Hat Display"/>
                <a:cs typeface="Red Hat Display"/>
                <a:sym typeface="Red Hat Display"/>
              </a:rPr>
              <a:t> </a:t>
            </a:r>
            <a:r>
              <a:rPr lang="en" sz="1500">
                <a:solidFill>
                  <a:schemeClr val="dk1"/>
                </a:solidFill>
                <a:latin typeface="Red Hat Display"/>
                <a:ea typeface="Red Hat Display"/>
                <a:cs typeface="Red Hat Display"/>
                <a:sym typeface="Red Hat Display"/>
              </a:rPr>
              <a:t>or </a:t>
            </a:r>
            <a:r>
              <a:rPr lang="en" sz="1500" u="sng">
                <a:solidFill>
                  <a:srgbClr val="892CA0"/>
                </a:solidFill>
                <a:latin typeface="Red Hat Display"/>
                <a:ea typeface="Red Hat Display"/>
                <a:cs typeface="Red Hat Display"/>
                <a:sym typeface="Red Hat Display"/>
                <a:hlinkClick r:id="rId6">
                  <a:extLst>
                    <a:ext uri="{A12FA001-AC4F-418D-AE19-62706E023703}">
                      <ahyp:hlinkClr val="tx"/>
                    </a:ext>
                  </a:extLst>
                </a:hlinkClick>
              </a:rPr>
              <a:t>Minikube</a:t>
            </a:r>
            <a:r>
              <a:rPr lang="en" sz="1500">
                <a:solidFill>
                  <a:srgbClr val="892CA0"/>
                </a:solidFill>
                <a:latin typeface="Red Hat Display"/>
                <a:ea typeface="Red Hat Display"/>
                <a:cs typeface="Red Hat Display"/>
                <a:sym typeface="Red Hat Display"/>
              </a:rPr>
              <a:t> </a:t>
            </a:r>
            <a:r>
              <a:rPr lang="en" sz="1500">
                <a:solidFill>
                  <a:schemeClr val="dk1"/>
                </a:solidFill>
                <a:latin typeface="Red Hat Display"/>
                <a:ea typeface="Red Hat Display"/>
                <a:cs typeface="Red Hat Display"/>
                <a:sym typeface="Red Hat Display"/>
              </a:rPr>
              <a:t>for local development and testing</a:t>
            </a:r>
            <a:endParaRPr sz="1500">
              <a:solidFill>
                <a:schemeClr val="dk1"/>
              </a:solidFill>
              <a:latin typeface="Red Hat Display"/>
              <a:ea typeface="Red Hat Display"/>
              <a:cs typeface="Red Hat Display"/>
              <a:sym typeface="Red Hat Display"/>
            </a:endParaRPr>
          </a:p>
          <a:p>
            <a:pPr indent="-311150" lvl="1" marL="914400" rtl="0" algn="l">
              <a:lnSpc>
                <a:spcPct val="150000"/>
              </a:lnSpc>
              <a:spcBef>
                <a:spcPts val="0"/>
              </a:spcBef>
              <a:spcAft>
                <a:spcPts val="0"/>
              </a:spcAft>
              <a:buClr>
                <a:srgbClr val="5300C6"/>
              </a:buClr>
              <a:buSzPts val="1500"/>
              <a:buFont typeface="Red Hat Display"/>
              <a:buChar char="○"/>
            </a:pPr>
            <a:r>
              <a:rPr lang="en" sz="1500">
                <a:solidFill>
                  <a:schemeClr val="dk1"/>
                </a:solidFill>
                <a:latin typeface="Red Hat Display"/>
                <a:ea typeface="Red Hat Display"/>
                <a:cs typeface="Red Hat Display"/>
                <a:sym typeface="Red Hat Display"/>
              </a:rPr>
              <a:t>Easily push images from Podman Desktop to your clusters</a:t>
            </a:r>
            <a:endParaRPr sz="1500">
              <a:solidFill>
                <a:schemeClr val="dk1"/>
              </a:solidFill>
              <a:latin typeface="Red Hat Display"/>
              <a:ea typeface="Red Hat Display"/>
              <a:cs typeface="Red Hat Display"/>
              <a:sym typeface="Red Hat Display"/>
            </a:endParaRPr>
          </a:p>
          <a:p>
            <a:pPr indent="-311150" lvl="0" marL="457200" rtl="0" algn="l">
              <a:lnSpc>
                <a:spcPct val="150000"/>
              </a:lnSpc>
              <a:spcBef>
                <a:spcPts val="0"/>
              </a:spcBef>
              <a:spcAft>
                <a:spcPts val="0"/>
              </a:spcAft>
              <a:buClr>
                <a:srgbClr val="892CA0"/>
              </a:buClr>
              <a:buSzPts val="1500"/>
              <a:buFont typeface="Red Hat Display"/>
              <a:buChar char="➤"/>
            </a:pPr>
            <a:r>
              <a:rPr lang="en" sz="1500">
                <a:solidFill>
                  <a:schemeClr val="dk1"/>
                </a:solidFill>
                <a:latin typeface="Red Hat Display"/>
                <a:ea typeface="Red Hat Display"/>
                <a:cs typeface="Red Hat Display"/>
                <a:sym typeface="Red Hat Display"/>
              </a:rPr>
              <a:t>View and select your current Kubernetes context in the Podman Desktop tray for deployment</a:t>
            </a:r>
            <a:endParaRPr sz="1500">
              <a:solidFill>
                <a:schemeClr val="dk1"/>
              </a:solidFill>
              <a:latin typeface="Red Hat Display"/>
              <a:ea typeface="Red Hat Display"/>
              <a:cs typeface="Red Hat Display"/>
              <a:sym typeface="Red Hat Display"/>
            </a:endParaRPr>
          </a:p>
          <a:p>
            <a:pPr indent="-311150" lvl="0" marL="457200" rtl="0" algn="l">
              <a:lnSpc>
                <a:spcPct val="150000"/>
              </a:lnSpc>
              <a:spcBef>
                <a:spcPts val="0"/>
              </a:spcBef>
              <a:spcAft>
                <a:spcPts val="0"/>
              </a:spcAft>
              <a:buClr>
                <a:srgbClr val="892CA0"/>
              </a:buClr>
              <a:buSzPts val="1500"/>
              <a:buFont typeface="Red Hat Display"/>
              <a:buChar char="➤"/>
            </a:pPr>
            <a:r>
              <a:rPr lang="en" sz="1500">
                <a:latin typeface="Red Hat Display"/>
                <a:ea typeface="Red Hat Display"/>
                <a:cs typeface="Red Hat Display"/>
                <a:sym typeface="Red Hat Display"/>
              </a:rPr>
              <a:t>Automatically expose services locally &amp; create routes to your applications (with OpenShift)</a:t>
            </a:r>
            <a:endParaRPr sz="1500">
              <a:latin typeface="Red Hat Display"/>
              <a:ea typeface="Red Hat Display"/>
              <a:cs typeface="Red Hat Display"/>
              <a:sym typeface="Red Hat Display"/>
            </a:endParaRPr>
          </a:p>
        </p:txBody>
      </p:sp>
      <p:pic>
        <p:nvPicPr>
          <p:cNvPr id="2316" name="Google Shape;2316;p132"/>
          <p:cNvPicPr preferRelativeResize="0"/>
          <p:nvPr/>
        </p:nvPicPr>
        <p:blipFill>
          <a:blip r:embed="rId7">
            <a:alphaModFix/>
          </a:blip>
          <a:stretch>
            <a:fillRect/>
          </a:stretch>
        </p:blipFill>
        <p:spPr>
          <a:xfrm>
            <a:off x="8655601" y="2972801"/>
            <a:ext cx="4535767" cy="3144863"/>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0" name="Shape 2320"/>
        <p:cNvGrpSpPr/>
        <p:nvPr/>
      </p:nvGrpSpPr>
      <p:grpSpPr>
        <a:xfrm>
          <a:off x="0" y="0"/>
          <a:ext cx="0" cy="0"/>
          <a:chOff x="0" y="0"/>
          <a:chExt cx="0" cy="0"/>
        </a:xfrm>
      </p:grpSpPr>
      <p:sp>
        <p:nvSpPr>
          <p:cNvPr id="2321" name="Google Shape;2321;p133"/>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solidFill>
                  <a:schemeClr val="dk1"/>
                </a:solidFill>
                <a:latin typeface="Red Hat Text Medium"/>
                <a:ea typeface="Red Hat Text Medium"/>
                <a:cs typeface="Red Hat Text Medium"/>
                <a:sym typeface="Red Hat Text Medium"/>
              </a:rPr>
              <a:t>‹#›</a:t>
            </a:fld>
            <a:endParaRPr>
              <a:solidFill>
                <a:schemeClr val="dk1"/>
              </a:solidFill>
              <a:latin typeface="Red Hat Text Medium"/>
              <a:ea typeface="Red Hat Text Medium"/>
              <a:cs typeface="Red Hat Text Medium"/>
              <a:sym typeface="Red Hat Text Medium"/>
            </a:endParaRPr>
          </a:p>
        </p:txBody>
      </p:sp>
      <p:sp>
        <p:nvSpPr>
          <p:cNvPr id="2322" name="Google Shape;2322;p133"/>
          <p:cNvSpPr txBox="1"/>
          <p:nvPr>
            <p:ph idx="4294967295" type="subTitle"/>
          </p:nvPr>
        </p:nvSpPr>
        <p:spPr>
          <a:xfrm>
            <a:off x="885025" y="932821"/>
            <a:ext cx="10422000" cy="273900"/>
          </a:xfrm>
          <a:prstGeom prst="rect">
            <a:avLst/>
          </a:prstGeom>
        </p:spPr>
        <p:txBody>
          <a:bodyPr anchorCtr="0" anchor="t" bIns="0" lIns="0" spcFirstLastPara="1" rIns="0" wrap="square" tIns="0">
            <a:noAutofit/>
          </a:bodyPr>
          <a:lstStyle/>
          <a:p>
            <a:pPr indent="0" lvl="0" marL="0" rtl="0" algn="ctr">
              <a:lnSpc>
                <a:spcPct val="140000"/>
              </a:lnSpc>
              <a:spcBef>
                <a:spcPts val="0"/>
              </a:spcBef>
              <a:spcAft>
                <a:spcPts val="0"/>
              </a:spcAft>
              <a:buNone/>
            </a:pPr>
            <a:r>
              <a:rPr lang="en" sz="2700">
                <a:solidFill>
                  <a:schemeClr val="dk1"/>
                </a:solidFill>
                <a:latin typeface="Red Hat Display"/>
                <a:ea typeface="Red Hat Display"/>
                <a:cs typeface="Red Hat Display"/>
                <a:sym typeface="Red Hat Display"/>
              </a:rPr>
              <a:t>Podman </a:t>
            </a:r>
            <a:r>
              <a:rPr lang="en" sz="2700">
                <a:solidFill>
                  <a:schemeClr val="dk1"/>
                </a:solidFill>
              </a:rPr>
              <a:t>Kube Capabilities</a:t>
            </a:r>
            <a:endParaRPr sz="2700">
              <a:solidFill>
                <a:schemeClr val="dk1"/>
              </a:solidFill>
              <a:latin typeface="Red Hat Display"/>
              <a:ea typeface="Red Hat Display"/>
              <a:cs typeface="Red Hat Display"/>
              <a:sym typeface="Red Hat Display"/>
            </a:endParaRPr>
          </a:p>
          <a:p>
            <a:pPr indent="0" lvl="0" marL="0" rtl="0" algn="l">
              <a:lnSpc>
                <a:spcPct val="140000"/>
              </a:lnSpc>
              <a:spcBef>
                <a:spcPts val="500"/>
              </a:spcBef>
              <a:spcAft>
                <a:spcPts val="500"/>
              </a:spcAft>
              <a:buNone/>
            </a:pPr>
            <a:r>
              <a:t/>
            </a:r>
            <a:endParaRPr sz="2700">
              <a:solidFill>
                <a:schemeClr val="dk1"/>
              </a:solidFill>
              <a:latin typeface="Red Hat Display"/>
              <a:ea typeface="Red Hat Display"/>
              <a:cs typeface="Red Hat Display"/>
              <a:sym typeface="Red Hat Display"/>
            </a:endParaRPr>
          </a:p>
        </p:txBody>
      </p:sp>
      <p:sp>
        <p:nvSpPr>
          <p:cNvPr id="2323" name="Google Shape;2323;p133"/>
          <p:cNvSpPr txBox="1"/>
          <p:nvPr/>
        </p:nvSpPr>
        <p:spPr>
          <a:xfrm>
            <a:off x="341767" y="1864000"/>
            <a:ext cx="4741500" cy="3648300"/>
          </a:xfrm>
          <a:prstGeom prst="rect">
            <a:avLst/>
          </a:prstGeom>
          <a:noFill/>
          <a:ln>
            <a:noFill/>
          </a:ln>
        </p:spPr>
        <p:txBody>
          <a:bodyPr anchorCtr="0" anchor="t" bIns="0" lIns="0" spcFirstLastPara="1" rIns="0" wrap="square" tIns="0">
            <a:noAutofit/>
          </a:bodyPr>
          <a:lstStyle/>
          <a:p>
            <a:pPr indent="-311150" lvl="0" marL="457200" rtl="0" algn="l">
              <a:lnSpc>
                <a:spcPct val="200000"/>
              </a:lnSpc>
              <a:spcBef>
                <a:spcPts val="1100"/>
              </a:spcBef>
              <a:spcAft>
                <a:spcPts val="0"/>
              </a:spcAft>
              <a:buClr>
                <a:srgbClr val="892CA0"/>
              </a:buClr>
              <a:buSzPts val="1500"/>
              <a:buFont typeface="Red Hat Display"/>
              <a:buChar char="➤"/>
            </a:pPr>
            <a:r>
              <a:rPr lang="en" sz="1500">
                <a:solidFill>
                  <a:schemeClr val="dk1"/>
                </a:solidFill>
                <a:latin typeface="Red Hat Display"/>
                <a:ea typeface="Red Hat Display"/>
                <a:cs typeface="Red Hat Display"/>
                <a:sym typeface="Red Hat Display"/>
              </a:rPr>
              <a:t>Create and start Pods with Podman</a:t>
            </a:r>
            <a:endParaRPr sz="1500">
              <a:solidFill>
                <a:schemeClr val="dk1"/>
              </a:solidFill>
              <a:latin typeface="Red Hat Display"/>
              <a:ea typeface="Red Hat Display"/>
              <a:cs typeface="Red Hat Display"/>
              <a:sym typeface="Red Hat Display"/>
            </a:endParaRPr>
          </a:p>
          <a:p>
            <a:pPr indent="-311150" lvl="0" marL="457200" rtl="0" algn="l">
              <a:lnSpc>
                <a:spcPct val="200000"/>
              </a:lnSpc>
              <a:spcBef>
                <a:spcPts val="0"/>
              </a:spcBef>
              <a:spcAft>
                <a:spcPts val="0"/>
              </a:spcAft>
              <a:buClr>
                <a:srgbClr val="892CA0"/>
              </a:buClr>
              <a:buSzPts val="1500"/>
              <a:buFont typeface="Red Hat Display"/>
              <a:buChar char="➤"/>
            </a:pPr>
            <a:r>
              <a:rPr lang="en" sz="1500">
                <a:solidFill>
                  <a:schemeClr val="dk1"/>
                </a:solidFill>
                <a:latin typeface="Red Hat Display"/>
                <a:ea typeface="Red Hat Display"/>
                <a:cs typeface="Red Hat Display"/>
                <a:sym typeface="Red Hat Display"/>
              </a:rPr>
              <a:t>Select containers to run as a Pod</a:t>
            </a:r>
            <a:endParaRPr sz="1500">
              <a:solidFill>
                <a:schemeClr val="dk1"/>
              </a:solidFill>
              <a:latin typeface="Red Hat Display"/>
              <a:ea typeface="Red Hat Display"/>
              <a:cs typeface="Red Hat Display"/>
              <a:sym typeface="Red Hat Display"/>
            </a:endParaRPr>
          </a:p>
          <a:p>
            <a:pPr indent="-311150" lvl="0" marL="457200" rtl="0" algn="l">
              <a:lnSpc>
                <a:spcPct val="200000"/>
              </a:lnSpc>
              <a:spcBef>
                <a:spcPts val="0"/>
              </a:spcBef>
              <a:spcAft>
                <a:spcPts val="0"/>
              </a:spcAft>
              <a:buClr>
                <a:srgbClr val="892CA0"/>
              </a:buClr>
              <a:buSzPts val="1500"/>
              <a:buFont typeface="Red Hat Display"/>
              <a:buChar char="➤"/>
            </a:pPr>
            <a:r>
              <a:rPr lang="en" sz="1500">
                <a:solidFill>
                  <a:schemeClr val="dk1"/>
                </a:solidFill>
                <a:latin typeface="Red Hat Display"/>
                <a:ea typeface="Red Hat Display"/>
                <a:cs typeface="Red Hat Display"/>
                <a:sym typeface="Red Hat Display"/>
              </a:rPr>
              <a:t>Play Kubernetes YAML locally without Kubernetes</a:t>
            </a:r>
            <a:endParaRPr sz="1500">
              <a:solidFill>
                <a:schemeClr val="dk1"/>
              </a:solidFill>
              <a:latin typeface="Red Hat Display"/>
              <a:ea typeface="Red Hat Display"/>
              <a:cs typeface="Red Hat Display"/>
              <a:sym typeface="Red Hat Display"/>
            </a:endParaRPr>
          </a:p>
          <a:p>
            <a:pPr indent="-311150" lvl="0" marL="457200" rtl="0" algn="l">
              <a:lnSpc>
                <a:spcPct val="200000"/>
              </a:lnSpc>
              <a:spcBef>
                <a:spcPts val="0"/>
              </a:spcBef>
              <a:spcAft>
                <a:spcPts val="0"/>
              </a:spcAft>
              <a:buClr>
                <a:srgbClr val="892CA0"/>
              </a:buClr>
              <a:buSzPts val="1500"/>
              <a:buFont typeface="Red Hat Display"/>
              <a:buChar char="➤"/>
            </a:pPr>
            <a:r>
              <a:rPr lang="en" sz="1500">
                <a:latin typeface="Red Hat Display"/>
                <a:ea typeface="Red Hat Display"/>
                <a:cs typeface="Red Hat Display"/>
                <a:sym typeface="Red Hat Display"/>
              </a:rPr>
              <a:t>Generate Kubernetes YAML from Pods</a:t>
            </a:r>
            <a:endParaRPr sz="1500">
              <a:latin typeface="Red Hat Display"/>
              <a:ea typeface="Red Hat Display"/>
              <a:cs typeface="Red Hat Display"/>
              <a:sym typeface="Red Hat Display"/>
            </a:endParaRPr>
          </a:p>
          <a:p>
            <a:pPr indent="0" lvl="0" marL="0" rtl="0" algn="l">
              <a:lnSpc>
                <a:spcPct val="200000"/>
              </a:lnSpc>
              <a:spcBef>
                <a:spcPts val="1100"/>
              </a:spcBef>
              <a:spcAft>
                <a:spcPts val="1100"/>
              </a:spcAft>
              <a:buNone/>
            </a:pPr>
            <a:r>
              <a:t/>
            </a:r>
            <a:endParaRPr sz="1500">
              <a:latin typeface="Red Hat Display"/>
              <a:ea typeface="Red Hat Display"/>
              <a:cs typeface="Red Hat Display"/>
              <a:sym typeface="Red Hat Display"/>
            </a:endParaRPr>
          </a:p>
        </p:txBody>
      </p:sp>
      <p:pic>
        <p:nvPicPr>
          <p:cNvPr id="2324" name="Google Shape;2324;p133"/>
          <p:cNvPicPr preferRelativeResize="0"/>
          <p:nvPr/>
        </p:nvPicPr>
        <p:blipFill>
          <a:blip r:embed="rId3">
            <a:alphaModFix/>
          </a:blip>
          <a:stretch>
            <a:fillRect/>
          </a:stretch>
        </p:blipFill>
        <p:spPr>
          <a:xfrm>
            <a:off x="4834775" y="1405339"/>
            <a:ext cx="5757051" cy="4230634"/>
          </a:xfrm>
          <a:prstGeom prst="rect">
            <a:avLst/>
          </a:prstGeom>
          <a:noFill/>
          <a:ln>
            <a:noFill/>
          </a:ln>
        </p:spPr>
      </p:pic>
      <p:pic>
        <p:nvPicPr>
          <p:cNvPr id="2325" name="Google Shape;2325;p133"/>
          <p:cNvPicPr preferRelativeResize="0"/>
          <p:nvPr/>
        </p:nvPicPr>
        <p:blipFill rotWithShape="1">
          <a:blip r:embed="rId4">
            <a:alphaModFix/>
          </a:blip>
          <a:srcRect b="661" l="0" r="0" t="651"/>
          <a:stretch/>
        </p:blipFill>
        <p:spPr>
          <a:xfrm>
            <a:off x="7133850" y="2521250"/>
            <a:ext cx="4964603" cy="364829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9" name="Shape 2329"/>
        <p:cNvGrpSpPr/>
        <p:nvPr/>
      </p:nvGrpSpPr>
      <p:grpSpPr>
        <a:xfrm>
          <a:off x="0" y="0"/>
          <a:ext cx="0" cy="0"/>
          <a:chOff x="0" y="0"/>
          <a:chExt cx="0" cy="0"/>
        </a:xfrm>
      </p:grpSpPr>
      <p:sp>
        <p:nvSpPr>
          <p:cNvPr id="2330" name="Google Shape;2330;p134"/>
          <p:cNvSpPr txBox="1"/>
          <p:nvPr>
            <p:ph type="title"/>
          </p:nvPr>
        </p:nvSpPr>
        <p:spPr>
          <a:xfrm>
            <a:off x="2899375" y="1921175"/>
            <a:ext cx="6167100" cy="30807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sz="2800">
                <a:latin typeface="Red Hat Display Medium"/>
                <a:ea typeface="Red Hat Display Medium"/>
                <a:cs typeface="Red Hat Display Medium"/>
                <a:sym typeface="Red Hat Display Medium"/>
              </a:rPr>
              <a:t>Free, Open and Extensible</a:t>
            </a:r>
            <a:endParaRPr sz="2800">
              <a:latin typeface="Red Hat Display Medium"/>
              <a:ea typeface="Red Hat Display Medium"/>
              <a:cs typeface="Red Hat Display Medium"/>
              <a:sym typeface="Red Hat Display Medium"/>
            </a:endParaRPr>
          </a:p>
          <a:p>
            <a:pPr indent="0" lvl="0" marL="0" rtl="0" algn="ctr">
              <a:spcBef>
                <a:spcPts val="0"/>
              </a:spcBef>
              <a:spcAft>
                <a:spcPts val="0"/>
              </a:spcAft>
              <a:buNone/>
            </a:pPr>
            <a:r>
              <a:rPr lang="en" sz="2800">
                <a:latin typeface="Red Hat Display Medium"/>
                <a:ea typeface="Red Hat Display Medium"/>
                <a:cs typeface="Red Hat Display Medium"/>
                <a:sym typeface="Red Hat Display Medium"/>
              </a:rPr>
              <a:t>-</a:t>
            </a:r>
            <a:endParaRPr sz="2800">
              <a:latin typeface="Red Hat Display Medium"/>
              <a:ea typeface="Red Hat Display Medium"/>
              <a:cs typeface="Red Hat Display Medium"/>
              <a:sym typeface="Red Hat Display Medium"/>
            </a:endParaRPr>
          </a:p>
          <a:p>
            <a:pPr indent="0" lvl="0" marL="0" rtl="0" algn="ctr">
              <a:spcBef>
                <a:spcPts val="0"/>
              </a:spcBef>
              <a:spcAft>
                <a:spcPts val="0"/>
              </a:spcAft>
              <a:buClr>
                <a:schemeClr val="dk1"/>
              </a:buClr>
              <a:buSzPts val="1100"/>
              <a:buFont typeface="Arial"/>
              <a:buNone/>
            </a:pPr>
            <a:r>
              <a:rPr b="1" lang="en" sz="2800"/>
              <a:t>By Default</a:t>
            </a:r>
            <a:endParaRPr sz="2800">
              <a:latin typeface="Red Hat Display Medium"/>
              <a:ea typeface="Red Hat Display Medium"/>
              <a:cs typeface="Red Hat Display Medium"/>
              <a:sym typeface="Red Hat Display Medium"/>
            </a:endParaRPr>
          </a:p>
        </p:txBody>
      </p:sp>
      <p:sp>
        <p:nvSpPr>
          <p:cNvPr id="2331" name="Google Shape;2331;p134"/>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Podman Desktop">
  <a:themeElements>
    <a:clrScheme name="Simple Light">
      <a:dk1>
        <a:srgbClr val="000000"/>
      </a:dk1>
      <a:lt1>
        <a:srgbClr val="FFFFFF"/>
      </a:lt1>
      <a:dk2>
        <a:srgbClr val="595959"/>
      </a:dk2>
      <a:lt2>
        <a:srgbClr val="EEEEEE"/>
      </a:lt2>
      <a:accent1>
        <a:srgbClr val="EE0000"/>
      </a:accent1>
      <a:accent2>
        <a:srgbClr val="CC0000"/>
      </a:accent2>
      <a:accent3>
        <a:srgbClr val="A30000"/>
      </a:accent3>
      <a:accent4>
        <a:srgbClr val="820000"/>
      </a:accent4>
      <a:accent5>
        <a:srgbClr val="BFBFBF"/>
      </a:accent5>
      <a:accent6>
        <a:srgbClr val="808080"/>
      </a:accent6>
      <a:hlink>
        <a:srgbClr val="EE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Red Hat - Light">
  <a:themeElements>
    <a:clrScheme name="Simple Light">
      <a:dk1>
        <a:srgbClr val="000000"/>
      </a:dk1>
      <a:lt1>
        <a:srgbClr val="FFFFFF"/>
      </a:lt1>
      <a:dk2>
        <a:srgbClr val="595959"/>
      </a:dk2>
      <a:lt2>
        <a:srgbClr val="EEEEEE"/>
      </a:lt2>
      <a:accent1>
        <a:srgbClr val="EE0000"/>
      </a:accent1>
      <a:accent2>
        <a:srgbClr val="CC0000"/>
      </a:accent2>
      <a:accent3>
        <a:srgbClr val="A30000"/>
      </a:accent3>
      <a:accent4>
        <a:srgbClr val="820000"/>
      </a:accent4>
      <a:accent5>
        <a:srgbClr val="BFBFBF"/>
      </a:accent5>
      <a:accent6>
        <a:srgbClr val="808080"/>
      </a:accent6>
      <a:hlink>
        <a:srgbClr val="EE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